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3" r:id="rId5"/>
    <p:sldId id="269" r:id="rId6"/>
    <p:sldId id="262" r:id="rId7"/>
    <p:sldId id="266" r:id="rId8"/>
    <p:sldId id="27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3161645" y="-76835"/>
            <a:ext cx="5723890" cy="4895850"/>
            <a:chOff x="2211" y="1545"/>
            <a:chExt cx="9014" cy="7710"/>
          </a:xfrm>
        </p:grpSpPr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4" name="Изображение 3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pic>
        <p:nvPicPr>
          <p:cNvPr id="9" name="Изображение 8" descr="qrcode-ai-5746cd04-c414-47e9-878b-01646bcdda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65" y="4237990"/>
            <a:ext cx="2620010" cy="262001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2860" y="1058545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Сборник датчиков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055100" y="3869690"/>
            <a:ext cx="261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Дата 3"/>
          <p:cNvSpPr txBox="1"/>
          <p:nvPr/>
        </p:nvSpPr>
        <p:spPr>
          <a:xfrm>
            <a:off x="22860" y="3938270"/>
            <a:ext cx="8818245" cy="13379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>
                <a:latin typeface="Arial" panose="020B0604020202020204" pitchFamily="34" charset="0"/>
                <a:cs typeface="Arial" panose="020B0604020202020204" pitchFamily="34" charset="0"/>
              </a:rPr>
              <a:t>Сидоркин Павел Евгеньевич, 9 класс</a:t>
            </a:r>
            <a:endParaRPr lang="ru-RU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Центр</a:t>
            </a:r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талантов</a:t>
            </a:r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360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Кемерово</a:t>
            </a:r>
            <a:r>
              <a:rPr lang="ru-RU" altLang="en-US" sz="360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en-US" sz="360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УникУм</a:t>
            </a:r>
            <a:r>
              <a:rPr lang="ru-RU" altLang="en-US" sz="360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Дата 3"/>
          <p:cNvSpPr txBox="1"/>
          <p:nvPr/>
        </p:nvSpPr>
        <p:spPr>
          <a:xfrm>
            <a:off x="57" y="6201976"/>
            <a:ext cx="299505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>
                <a:latin typeface="Arial" panose="020B0604020202020204" pitchFamily="34" charset="0"/>
                <a:cs typeface="Arial" panose="020B0604020202020204" pitchFamily="34" charset="0"/>
              </a:rPr>
              <a:t>2025 год</a:t>
            </a:r>
            <a:endParaRPr lang="ru-RU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Изображение 14"/>
          <p:cNvPicPr/>
          <p:nvPr/>
        </p:nvPicPr>
        <p:blipFill>
          <a:blip r:embed="rId4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-472440" y="-850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https://github.com/Pasharus/-Raspberry-PI/tree/main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Изображение 12"/>
          <p:cNvPicPr/>
          <p:nvPr/>
        </p:nvPicPr>
        <p:blipFill>
          <a:blip r:embed="rId1"/>
          <a:stretch>
            <a:fillRect/>
          </a:stretch>
        </p:blipFill>
        <p:spPr>
          <a:xfrm>
            <a:off x="9821545" y="2890520"/>
            <a:ext cx="2370455" cy="171831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ru-RU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0" y="15049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совместным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Raspberry Pi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Изображение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523355" y="2903855"/>
            <a:ext cx="2464435" cy="17049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0" y="4211955"/>
            <a:ext cx="5516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Сборник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включающий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газа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влажности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получения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Изображение 13"/>
          <p:cNvPicPr/>
          <p:nvPr/>
        </p:nvPicPr>
        <p:blipFill>
          <a:blip r:embed="rId6"/>
          <a:srcRect b="5541"/>
          <a:stretch>
            <a:fillRect/>
          </a:stretch>
        </p:blipFill>
        <p:spPr>
          <a:xfrm>
            <a:off x="6670040" y="5299075"/>
            <a:ext cx="2149475" cy="1558925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7"/>
          <a:stretch>
            <a:fillRect/>
          </a:stretch>
        </p:blipFill>
        <p:spPr>
          <a:xfrm>
            <a:off x="9811385" y="5225415"/>
            <a:ext cx="2380615" cy="162560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0" y="3257550"/>
            <a:ext cx="387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ru-RU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045" y="3763010"/>
            <a:ext cx="309245" cy="309245"/>
          </a:xfrm>
          <a:prstGeom prst="rect">
            <a:avLst/>
          </a:prstGeom>
        </p:spPr>
      </p:pic>
      <p:pic>
        <p:nvPicPr>
          <p:cNvPr id="22" name="Изображение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045" y="4735830"/>
            <a:ext cx="309245" cy="309245"/>
          </a:xfrm>
          <a:prstGeom prst="rect">
            <a:avLst/>
          </a:prstGeom>
        </p:spPr>
      </p:pic>
      <p:cxnSp>
        <p:nvCxnSpPr>
          <p:cNvPr id="24" name="Прямое соединение 23"/>
          <p:cNvCxnSpPr/>
          <p:nvPr/>
        </p:nvCxnSpPr>
        <p:spPr>
          <a:xfrm flipH="1">
            <a:off x="6312535" y="5135245"/>
            <a:ext cx="598741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Текстовое поле 2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 flipV="1">
            <a:off x="6306820" y="3349625"/>
            <a:ext cx="0" cy="364744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6303010" y="2532380"/>
            <a:ext cx="1407795" cy="81280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>
            <a:off x="7710805" y="2532380"/>
            <a:ext cx="598741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>
            <a:off x="-89535" y="219392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H="1" flipV="1">
            <a:off x="5347335" y="1379855"/>
            <a:ext cx="892810" cy="794385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-89535" y="513397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>
            <a:off x="-1092835" y="4244340"/>
            <a:ext cx="637921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 flipH="1" flipV="1">
            <a:off x="5290185" y="4242435"/>
            <a:ext cx="939165" cy="88773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2025650" y="0"/>
            <a:ext cx="1016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Связь и библиотеки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0" y="1381125"/>
            <a:ext cx="513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Для связи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я выбрал библиотеку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ru-RU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047557"/>
            <a:ext cx="5080000" cy="92202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Serial порт – это интерфейс для передачи данных между компьютером и другими устройствами.</a:t>
            </a:r>
            <a:endParaRPr lang="en-US" altLang="zh-CN" i="0">
              <a:solidFill>
                <a:schemeClr val="tx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645275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645275" y="43281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GyverBME280 bme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метеодатчиком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I2C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0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0" y="432816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 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(UART),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позволяет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обмениваться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устройствами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встроенная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 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временем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стандартная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графических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интерфейсов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5" y="1339215"/>
            <a:ext cx="4185285" cy="2294890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>
            <a:off x="-89535" y="202120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 flipH="1" flipV="1">
            <a:off x="5347335" y="1379855"/>
            <a:ext cx="872490" cy="62992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-752475" y="430149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 flipH="1" flipV="1">
            <a:off x="4820285" y="3957955"/>
            <a:ext cx="744855" cy="32766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>
            <a:off x="-1628775" y="395986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6572885" y="431673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 flipH="1" flipV="1">
            <a:off x="6096000" y="3963035"/>
            <a:ext cx="476885" cy="35179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6096000" y="3954145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-170180" y="2093595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>
            <a:off x="-861695" y="2931160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>
            <a:off x="4169410" y="2095500"/>
            <a:ext cx="689610" cy="83058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-60960" y="4380230"/>
            <a:ext cx="625348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-861695" y="6371590"/>
            <a:ext cx="613219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>
            <a:off x="5271770" y="4381500"/>
            <a:ext cx="927100" cy="198437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Прямое соединение 28"/>
          <p:cNvCxnSpPr/>
          <p:nvPr/>
        </p:nvCxnSpPr>
        <p:spPr>
          <a:xfrm>
            <a:off x="6607175" y="4399280"/>
            <a:ext cx="56984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6880225" y="4984750"/>
            <a:ext cx="550164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6607175" y="440055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Подключение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26565" y="1421130"/>
            <a:ext cx="5723890" cy="4895850"/>
            <a:chOff x="2211" y="1545"/>
            <a:chExt cx="9014" cy="7710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7" name="Изображение 6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sp>
        <p:nvSpPr>
          <p:cNvPr id="10" name="Текстовое поле 9"/>
          <p:cNvSpPr txBox="1"/>
          <p:nvPr/>
        </p:nvSpPr>
        <p:spPr>
          <a:xfrm>
            <a:off x="7685405" y="1472565"/>
            <a:ext cx="3089275" cy="2749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</a:t>
            </a:r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MQ-2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VCC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AOUT - A0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</a:t>
            </a:r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BME280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VIN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SCL - A5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SDA - A4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1421130"/>
            <a:ext cx="1401445" cy="140144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7684770" y="4659630"/>
            <a:ext cx="46018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Arduino к Raspberry Pi  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с помощью USB-кабеля.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6505" y="1421130"/>
            <a:ext cx="2727325" cy="27273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684770" y="4659630"/>
            <a:ext cx="4329430" cy="6445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rcRect t="611"/>
          <a:stretch>
            <a:fillRect/>
          </a:stretch>
        </p:blipFill>
        <p:spPr>
          <a:xfrm>
            <a:off x="0" y="1022985"/>
            <a:ext cx="3743960" cy="5904865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>
            <a:off x="3743960" y="1022350"/>
            <a:ext cx="270510" cy="386715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3743960" y="1616710"/>
            <a:ext cx="270510" cy="1595120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авая фигурная скобка 20"/>
          <p:cNvSpPr/>
          <p:nvPr/>
        </p:nvSpPr>
        <p:spPr>
          <a:xfrm>
            <a:off x="3743960" y="3419475"/>
            <a:ext cx="270510" cy="3402965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4288790" y="1022350"/>
            <a:ext cx="347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GyverBME280 bme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288790" y="2230120"/>
            <a:ext cx="4357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Пытается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инициализировать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адресу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0x76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4288790" y="4937125"/>
            <a:ext cx="3686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Измерение и вывод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Вывод значений с датчика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MQ-2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BME280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990" y="1022350"/>
            <a:ext cx="1536065" cy="1536065"/>
          </a:xfrm>
          <a:prstGeom prst="rect">
            <a:avLst/>
          </a:prstGeom>
        </p:spPr>
      </p:pic>
      <p:pic>
        <p:nvPicPr>
          <p:cNvPr id="26" name="Изображение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990" y="3068955"/>
            <a:ext cx="1536700" cy="1536700"/>
          </a:xfrm>
          <a:prstGeom prst="rect">
            <a:avLst/>
          </a:prstGeom>
        </p:spPr>
      </p:pic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265" y="5116195"/>
            <a:ext cx="1536065" cy="1536065"/>
          </a:xfrm>
          <a:prstGeom prst="rect">
            <a:avLst/>
          </a:prstGeom>
        </p:spPr>
      </p:pic>
      <p:sp>
        <p:nvSpPr>
          <p:cNvPr id="29" name="Текстовое поле 28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4135120" y="1031240"/>
            <a:ext cx="311848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4408170" y="1616710"/>
            <a:ext cx="310261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4135120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 flipH="1" flipV="1">
            <a:off x="7257415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4149725" y="2244090"/>
            <a:ext cx="41275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4422775" y="3415030"/>
            <a:ext cx="438785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 flipH="1" flipV="1">
            <a:off x="4149725" y="2245360"/>
            <a:ext cx="27622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 flipH="1" flipV="1">
            <a:off x="8285480" y="2245360"/>
            <a:ext cx="53276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>
            <a:off x="4257040" y="4947920"/>
            <a:ext cx="316103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4487545" y="5840730"/>
            <a:ext cx="315912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 flipV="1">
            <a:off x="4257040" y="4960620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21245" y="4954270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032510"/>
            <a:ext cx="6991985" cy="582549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048500" y="1054735"/>
            <a:ext cx="270510" cy="593725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586345" y="1172210"/>
            <a:ext cx="347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048500" y="1797050"/>
            <a:ext cx="270510" cy="306705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586345" y="173545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Настройка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COM-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порта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7048500" y="2278380"/>
            <a:ext cx="270510" cy="1282700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586345" y="2735580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Создание окна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7045325" y="3846830"/>
            <a:ext cx="270510" cy="2007870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7579995" y="466661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к ардуино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>
            <a:off x="7048500" y="6039485"/>
            <a:ext cx="270510" cy="758825"/>
          </a:xfrm>
          <a:prstGeom prst="rightBrace">
            <a:avLst>
              <a:gd name="adj1" fmla="val 24259"/>
              <a:gd name="adj2" fmla="val 5148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7586345" y="6153150"/>
            <a:ext cx="292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орректное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завершение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7498715" y="122110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>
            <a:off x="7733665" y="151066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 flipV="1">
            <a:off x="7494905" y="122364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 flipV="1">
            <a:off x="10460990" y="12223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ое соединение 21"/>
          <p:cNvCxnSpPr/>
          <p:nvPr/>
        </p:nvCxnSpPr>
        <p:spPr>
          <a:xfrm>
            <a:off x="7498715" y="179514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7733665" y="208470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 flipH="1" flipV="1">
            <a:off x="7494905" y="179768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 flipV="1">
            <a:off x="10460990" y="179641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7498715" y="276923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7733665" y="305879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94905" y="27717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Прямое соединение 33"/>
          <p:cNvCxnSpPr/>
          <p:nvPr/>
        </p:nvCxnSpPr>
        <p:spPr>
          <a:xfrm flipH="1" flipV="1">
            <a:off x="10460990" y="277050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Прямое соединение 34"/>
          <p:cNvCxnSpPr/>
          <p:nvPr/>
        </p:nvCxnSpPr>
        <p:spPr>
          <a:xfrm>
            <a:off x="7498715" y="472440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Прямое соединение 35"/>
          <p:cNvCxnSpPr/>
          <p:nvPr/>
        </p:nvCxnSpPr>
        <p:spPr>
          <a:xfrm>
            <a:off x="7733665" y="5013960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ое соединение 36"/>
          <p:cNvCxnSpPr/>
          <p:nvPr/>
        </p:nvCxnSpPr>
        <p:spPr>
          <a:xfrm flipH="1" flipV="1">
            <a:off x="7494905" y="472694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Прямое соединение 37"/>
          <p:cNvCxnSpPr/>
          <p:nvPr/>
        </p:nvCxnSpPr>
        <p:spPr>
          <a:xfrm flipH="1" flipV="1">
            <a:off x="10460990" y="472567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Прямое соединение 38"/>
          <p:cNvCxnSpPr/>
          <p:nvPr/>
        </p:nvCxnSpPr>
        <p:spPr>
          <a:xfrm>
            <a:off x="7498715" y="620014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Прямое соединение 39"/>
          <p:cNvCxnSpPr/>
          <p:nvPr/>
        </p:nvCxnSpPr>
        <p:spPr>
          <a:xfrm>
            <a:off x="7657465" y="6779260"/>
            <a:ext cx="296481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Прямое соединение 40"/>
          <p:cNvCxnSpPr/>
          <p:nvPr/>
        </p:nvCxnSpPr>
        <p:spPr>
          <a:xfrm flipH="1" flipV="1">
            <a:off x="7494905" y="6202680"/>
            <a:ext cx="160020" cy="56324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Прямое соединение 42"/>
          <p:cNvCxnSpPr/>
          <p:nvPr/>
        </p:nvCxnSpPr>
        <p:spPr>
          <a:xfrm flipH="1" flipV="1">
            <a:off x="10460990" y="6200140"/>
            <a:ext cx="160020" cy="56324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260600"/>
            <a:ext cx="94634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sz="52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5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Presentation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Geologica SemiBold</vt:lpstr>
      <vt:lpstr>Segoe Print</vt:lpstr>
      <vt:lpstr>Open Sans</vt:lpstr>
      <vt:lpstr>-apple-system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Paha Sid</cp:lastModifiedBy>
  <cp:revision>6</cp:revision>
  <dcterms:created xsi:type="dcterms:W3CDTF">2025-05-12T11:48:00Z</dcterms:created>
  <dcterms:modified xsi:type="dcterms:W3CDTF">2025-05-19T11:30:48Z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EA1860A487C64132B7936D34F5A8B56A_11</vt:lpwstr>
  </property>
</Properties>
</file>