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62" r:id="rId11"/>
    <p:sldId id="263" r:id="rId12"/>
    <p:sldId id="266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-1504" y="-96"/>
      </p:cViewPr>
      <p:guideLst>
        <p:guide orient="horz" pos="2296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</a:t>
            </a:r>
            <a:r>
              <a:rPr lang="en-ZA" dirty="0" smtClean="0"/>
              <a:t>Simulation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</a:t>
            </a:r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</a:t>
                      </a:r>
                      <a:r>
                        <a:rPr lang="en-ZA" b="1" dirty="0" smtClean="0"/>
                        <a:t>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66</TotalTime>
  <Words>156</Words>
  <Application>Microsoft Macintosh PowerPoint</Application>
  <PresentationFormat>A4 Paper (210x297 mm)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Hardware</vt:lpstr>
      <vt:lpstr>Future Work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31</cp:revision>
  <dcterms:created xsi:type="dcterms:W3CDTF">2018-09-04T08:14:39Z</dcterms:created>
  <dcterms:modified xsi:type="dcterms:W3CDTF">2018-09-04T09:31:09Z</dcterms:modified>
</cp:coreProperties>
</file>