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</a:t>
                </a:r>
                <a:r>
                  <a:rPr lang="en-ZA" kern="0" dirty="0" smtClean="0"/>
                  <a:t>frequency (3.4 kHz)</a:t>
                </a:r>
                <a:endParaRPr lang="en-ZA" kern="0" dirty="0" smtClean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610</TotalTime>
  <Words>448</Words>
  <Application>Microsoft Office PowerPoint</Application>
  <PresentationFormat>A4 Paper (210x297 mm)</PresentationFormat>
  <Paragraphs>156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172</cp:revision>
  <dcterms:created xsi:type="dcterms:W3CDTF">2018-09-04T08:14:39Z</dcterms:created>
  <dcterms:modified xsi:type="dcterms:W3CDTF">2018-09-12T05:21:49Z</dcterms:modified>
</cp:coreProperties>
</file>