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</a:t>
            </a:r>
            <a:r>
              <a:rPr lang="en-ZA" dirty="0" smtClean="0"/>
              <a:t>Directionality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 </a:t>
            </a:r>
            <a:r>
              <a:rPr lang="en-ZA" dirty="0"/>
              <a:t>Results: Amplification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R1462.61</a:t>
            </a:r>
          </a:p>
          <a:p>
            <a:r>
              <a:rPr lang="en-ZA" kern="0" dirty="0" smtClean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 </a:t>
            </a:r>
            <a:r>
              <a:rPr lang="en-ZA" dirty="0"/>
              <a:t>Results: </a:t>
            </a:r>
            <a:r>
              <a:rPr lang="en-ZA" dirty="0" smtClean="0"/>
              <a:t>Directionality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</a:t>
            </a:r>
            <a:r>
              <a:rPr lang="en-ZA" dirty="0" err="1"/>
              <a:t>omni</a:t>
            </a:r>
            <a:r>
              <a:rPr lang="en-ZA" dirty="0"/>
              <a:t>-directional </a:t>
            </a:r>
            <a:r>
              <a:rPr lang="en-ZA" dirty="0" smtClean="0"/>
              <a:t>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 smtClean="0"/>
              <a:t>Pre-processing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</a:t>
            </a:r>
            <a:r>
              <a:rPr lang="en-ZA" dirty="0" smtClean="0"/>
              <a:t>Results: </a:t>
            </a:r>
            <a:r>
              <a:rPr lang="en-ZA" dirty="0" smtClean="0"/>
              <a:t>Amplification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614</TotalTime>
  <Words>452</Words>
  <Application>Microsoft Office PowerPoint</Application>
  <PresentationFormat>A4 Paper (210x297 mm)</PresentationFormat>
  <Paragraphs>156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173</cp:revision>
  <dcterms:created xsi:type="dcterms:W3CDTF">2018-09-04T08:14:39Z</dcterms:created>
  <dcterms:modified xsi:type="dcterms:W3CDTF">2018-09-12T08:17:52Z</dcterms:modified>
</cp:coreProperties>
</file>