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66" r:id="rId15"/>
    <p:sldId id="267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-1504" y="-96"/>
      </p:cViewPr>
      <p:guideLst>
        <p:guide orient="horz" pos="2160"/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" y="1777433"/>
            <a:ext cx="9874990" cy="43934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482" y="2140809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86" y="2170189"/>
            <a:ext cx="3154786" cy="29297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" y="2170189"/>
            <a:ext cx="3280885" cy="3040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24608" y="522448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0183" y="520640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7336" y="522600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0" y="1627142"/>
            <a:ext cx="7952731" cy="469627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24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384"/>
            <a:ext cx="3224808" cy="30839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94" y="1891385"/>
            <a:ext cx="3184560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5048" y="4975326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8711" y="494554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13326" y="4945544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56" y="3065600"/>
            <a:ext cx="6877087" cy="321032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:a16="http://schemas.microsoft.com/office/drawing/2014/main" xmlns="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:a16="http://schemas.microsoft.com/office/drawing/2014/main" xmlns="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Compensatory gain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194</TotalTime>
  <Words>225</Words>
  <Application>Microsoft Macintosh PowerPoint</Application>
  <PresentationFormat>A4 Paper (210x297 mm)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Future Work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45</cp:revision>
  <dcterms:created xsi:type="dcterms:W3CDTF">2018-09-04T08:14:39Z</dcterms:created>
  <dcterms:modified xsi:type="dcterms:W3CDTF">2018-09-04T11:47:52Z</dcterms:modified>
</cp:coreProperties>
</file>