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62" r:id="rId11"/>
    <p:sldId id="263" r:id="rId12"/>
    <p:sldId id="266" r:id="rId13"/>
    <p:sldId id="267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326" y="72"/>
      </p:cViewPr>
      <p:guideLst>
        <p:guide orient="horz" pos="2160"/>
        <p:guide pos="3120"/>
        <p:guide orient="horz"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Directionality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Compensatory gain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94</TotalTime>
  <Words>144</Words>
  <Application>Microsoft Office PowerPoint</Application>
  <PresentationFormat>A4 Paper (210x297 mm)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Calibri</vt:lpstr>
      <vt:lpstr>Lucida Grande</vt:lpstr>
      <vt:lpstr>Times New Roman</vt:lpstr>
      <vt:lpstr>Wingdings</vt:lpstr>
      <vt:lpstr>Wits Presentation</vt:lpstr>
      <vt:lpstr>AN INVESTIGATIONAL STUDY INTO THE DESIGN OF A LOW COST, ADAPTIVE HEARING AID</vt:lpstr>
      <vt:lpstr>Overview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Results: Simulation</vt:lpstr>
      <vt:lpstr>Results: Hardware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33</cp:revision>
  <dcterms:created xsi:type="dcterms:W3CDTF">2018-09-04T08:14:39Z</dcterms:created>
  <dcterms:modified xsi:type="dcterms:W3CDTF">2018-09-04T10:01:31Z</dcterms:modified>
</cp:coreProperties>
</file>