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66" r:id="rId15"/>
    <p:sldId id="267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1504" y="-96"/>
      </p:cViewPr>
      <p:guideLst>
        <p:guide orient="horz" pos="2160"/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" y="1777433"/>
            <a:ext cx="9874990" cy="43934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82" y="2140809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86" y="2170189"/>
            <a:ext cx="3154786" cy="292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" y="2170189"/>
            <a:ext cx="3280885" cy="3040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4608" y="522448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0183" y="520640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7336" y="522600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0" y="1627142"/>
            <a:ext cx="7952731" cy="4696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384"/>
            <a:ext cx="3224808" cy="3083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94" y="1891385"/>
            <a:ext cx="3184560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5048" y="497532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711" y="494554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3326" y="494554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</a:t>
            </a:r>
            <a:r>
              <a:rPr lang="en-ZA" dirty="0"/>
              <a:t>the microphones and circuitry 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xmlns="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xmlns="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210</TotalTime>
  <Words>267</Words>
  <Application>Microsoft Macintosh PowerPoint</Application>
  <PresentationFormat>A4 Paper (210x297 mm)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Future 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63</cp:revision>
  <dcterms:created xsi:type="dcterms:W3CDTF">2018-09-04T08:14:39Z</dcterms:created>
  <dcterms:modified xsi:type="dcterms:W3CDTF">2018-09-04T12:03:34Z</dcterms:modified>
</cp:coreProperties>
</file>