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6" r:id="rId15"/>
    <p:sldId id="267" r:id="rId16"/>
    <p:sldId id="273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4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3878183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3878183" cy="4673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Total cost: R1462.61</a:t>
            </a:r>
          </a:p>
          <a:p>
            <a:r>
              <a:rPr lang="en-ZA" kern="0" dirty="0" smtClean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pPr lvl="1"/>
            <a:r>
              <a:rPr lang="en-ZA" kern="0" dirty="0" smtClean="0"/>
              <a:t>Due to filter                                                                               order</a:t>
            </a:r>
          </a:p>
          <a:p>
            <a:pPr marL="190500" indent="0">
              <a:buNone/>
            </a:pP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  <a:p>
            <a:r>
              <a:rPr lang="en-ZA" kern="0" dirty="0" smtClean="0"/>
              <a:t>Nulls not distinctive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2.82 - 3.55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5.62 - 7.08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</a:t>
            </a:r>
            <a:r>
              <a:rPr lang="en-ZA" dirty="0" err="1"/>
              <a:t>omni</a:t>
            </a:r>
            <a:r>
              <a:rPr lang="en-ZA" dirty="0"/>
              <a:t>-directional </a:t>
            </a:r>
            <a:r>
              <a:rPr lang="en-ZA" dirty="0" smtClean="0"/>
              <a:t>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 smtClean="0"/>
              <a:t>Pre-processing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  <a:endParaRPr lang="en-ZA" dirty="0" smtClean="0"/>
          </a:p>
          <a:p>
            <a:r>
              <a:rPr lang="en-ZA" dirty="0" smtClean="0"/>
              <a:t>Embedding </a:t>
            </a:r>
            <a:r>
              <a:rPr lang="en-ZA" dirty="0" smtClean="0"/>
              <a:t>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606</TotalTime>
  <Words>457</Words>
  <Application>Microsoft Office PowerPoint</Application>
  <PresentationFormat>A4 Paper (210x297 mm)</PresentationFormat>
  <Paragraphs>158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166</cp:revision>
  <dcterms:created xsi:type="dcterms:W3CDTF">2018-09-04T08:14:39Z</dcterms:created>
  <dcterms:modified xsi:type="dcterms:W3CDTF">2018-09-10T13:24:50Z</dcterms:modified>
</cp:coreProperties>
</file>