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76" d="100"/>
          <a:sy n="76" d="100"/>
        </p:scale>
        <p:origin x="-175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22</TotalTime>
  <Words>30</Words>
  <Application>Microsoft Macintosh PowerPoint</Application>
  <PresentationFormat>A4 Paper (210x297 mm)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Wits Presentation</vt:lpstr>
      <vt:lpstr>AN INVESTIGATIONAL STUDY INTO THE DESIGN OF A LOW COST, ADAPTIVE HEARING AID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Kayla-Jade Butkow</cp:lastModifiedBy>
  <cp:revision>3</cp:revision>
  <dcterms:created xsi:type="dcterms:W3CDTF">2018-09-04T08:14:39Z</dcterms:created>
  <dcterms:modified xsi:type="dcterms:W3CDTF">2018-09-04T08:37:04Z</dcterms:modified>
</cp:coreProperties>
</file>