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8" r:id="rId9"/>
    <p:sldId id="261" r:id="rId10"/>
    <p:sldId id="262" r:id="rId11"/>
    <p:sldId id="263" r:id="rId12"/>
    <p:sldId id="266" r:id="rId13"/>
    <p:sldId id="267" r:id="rId1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7" autoAdjust="0"/>
    <p:restoredTop sz="94660"/>
  </p:normalViewPr>
  <p:slideViewPr>
    <p:cSldViewPr snapToObjects="1">
      <p:cViewPr varScale="1">
        <p:scale>
          <a:sx n="69" d="100"/>
          <a:sy n="69" d="100"/>
        </p:scale>
        <p:origin x="1326" y="7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5924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1422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0472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19138" y="1041400"/>
            <a:ext cx="1204176" cy="452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041400"/>
            <a:ext cx="6134100" cy="452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0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355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1"/>
            <a:ext cx="8420100" cy="126957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48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699" y="2209800"/>
            <a:ext cx="2857500" cy="3352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543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59247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7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7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9620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5482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474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1" y="781076"/>
            <a:ext cx="3259138" cy="6540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52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1435102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75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5021090"/>
            <a:ext cx="5943600" cy="34624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Z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576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412750" y="6324600"/>
            <a:ext cx="9188450" cy="0"/>
          </a:xfrm>
          <a:prstGeom prst="line">
            <a:avLst/>
          </a:prstGeom>
          <a:noFill/>
          <a:ln w="28575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1041402"/>
            <a:ext cx="838041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47625" tIns="19050" rIns="47625" bIns="190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Title 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990600" y="742950"/>
            <a:ext cx="8585200" cy="0"/>
          </a:xfrm>
          <a:prstGeom prst="line">
            <a:avLst/>
          </a:prstGeom>
          <a:noFill/>
          <a:ln w="25400">
            <a:solidFill>
              <a:srgbClr val="154E7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66164" y="6437313"/>
            <a:ext cx="8334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99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defRPr/>
            </a:pPr>
            <a:endParaRPr lang="en-ZA" altLang="en-US" sz="1800" smtClean="0"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8800" y="2209800"/>
            <a:ext cx="5867401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4" name="Picture 3" descr="Logo.pd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6" y="44994"/>
            <a:ext cx="970195" cy="8920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154E7E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6pPr>
      <a:lvl7pPr marL="9144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7pPr>
      <a:lvl8pPr marL="13716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8pPr>
      <a:lvl9pPr marL="1828800" algn="l" defTabSz="762000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</a:defRPr>
      </a:lvl9pPr>
    </p:titleStyle>
    <p:bodyStyle>
      <a:lvl1pPr marL="762000" indent="-571500" algn="l" defTabSz="762000" rtl="0" eaLnBrk="1" fontAlgn="base" hangingPunct="1">
        <a:spcBef>
          <a:spcPct val="7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l"/>
        <a:defRPr sz="2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1524000" indent="-38100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Ø"/>
        <a:defRPr sz="20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2190750" indent="-2857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154E7E"/>
        </a:buClr>
        <a:buSzPct val="100000"/>
        <a:buFont typeface="Wingdings" charset="0"/>
        <a:buChar char="§"/>
        <a:defRPr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264795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30099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34671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6pPr>
      <a:lvl7pPr marL="39243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7pPr>
      <a:lvl8pPr marL="43815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8pPr>
      <a:lvl9pPr marL="4838700" indent="-171450" algn="l" defTabSz="7620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FAFD00"/>
        </a:buClr>
        <a:buSzPct val="100000"/>
        <a:buFont typeface="Arial" charset="0"/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6215" y="1738458"/>
            <a:ext cx="9493569" cy="1700466"/>
          </a:xfrm>
        </p:spPr>
        <p:txBody>
          <a:bodyPr anchor="ctr"/>
          <a:lstStyle/>
          <a:p>
            <a:pPr algn="ctr"/>
            <a:r>
              <a:rPr lang="en-US" dirty="0" smtClean="0">
                <a:latin typeface="Arial" charset="0"/>
                <a:ea typeface="MS PGothic" charset="0"/>
                <a:cs typeface="Times New Roman" charset="0"/>
              </a:rPr>
              <a:t>AN INVESTIGATIONAL STUDY INTO THE DESIGN OF A LOW COST, ADAPTIVE HEARING AID</a:t>
            </a:r>
            <a:endParaRPr lang="en-US" dirty="0">
              <a:latin typeface="Arial" charset="0"/>
              <a:ea typeface="MS PGothic" charset="0"/>
              <a:cs typeface="Times New Roman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70706" y="4675532"/>
            <a:ext cx="8764588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Presented by:</a:t>
            </a: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Kayla-Jade </a:t>
            </a:r>
            <a:r>
              <a:rPr lang="en-US" b="1" dirty="0" smtClean="0">
                <a:solidFill>
                  <a:schemeClr val="tx1"/>
                </a:solidFill>
              </a:rPr>
              <a:t>Butkow (714227) </a:t>
            </a:r>
            <a:endParaRPr lang="en-US" b="1" dirty="0">
              <a:solidFill>
                <a:schemeClr val="tx1"/>
              </a:solidFill>
            </a:endParaRPr>
          </a:p>
          <a:p>
            <a:pPr algn="ctr" defTabSz="762000">
              <a:lnSpc>
                <a:spcPct val="90000"/>
              </a:lnSpc>
              <a:spcAft>
                <a:spcPct val="50000"/>
              </a:spcAft>
            </a:pPr>
            <a:r>
              <a:rPr lang="en-US" b="1" dirty="0">
                <a:solidFill>
                  <a:schemeClr val="tx1"/>
                </a:solidFill>
              </a:rPr>
              <a:t>Kelvin da </a:t>
            </a:r>
            <a:r>
              <a:rPr lang="en-US" b="1" dirty="0" smtClean="0">
                <a:solidFill>
                  <a:schemeClr val="tx1"/>
                </a:solidFill>
              </a:rPr>
              <a:t>Silva (835842)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99585" y="5798906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 - Simulation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1750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Results -  Hardware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447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Future Work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3209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Conclusion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198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Objectives and Specifications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218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System Block Diagram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9054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Simulated vs Hardware Hearing Aid</a:t>
            </a:r>
            <a:endParaRPr lang="en-ZA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547720"/>
              </p:ext>
            </p:extLst>
          </p:nvPr>
        </p:nvGraphicFramePr>
        <p:xfrm>
          <a:off x="1828800" y="2209800"/>
          <a:ext cx="5867400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0">
                  <a:extLst>
                    <a:ext uri="{9D8B030D-6E8A-4147-A177-3AD203B41FA5}">
                      <a16:colId xmlns:a16="http://schemas.microsoft.com/office/drawing/2014/main" val="1205949033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3234676645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497167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Property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Simulation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 smtClean="0"/>
                        <a:t>Hardware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1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Number of</a:t>
                      </a:r>
                      <a:r>
                        <a:rPr lang="en-ZA" baseline="0" dirty="0" smtClean="0"/>
                        <a:t> microphones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479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Bandwidth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57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Filter Order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0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Types</a:t>
                      </a:r>
                      <a:r>
                        <a:rPr lang="en-ZA" baseline="0" dirty="0" smtClean="0"/>
                        <a:t> of filters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41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Number of filters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005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Number of steerable angles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919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ZA" dirty="0" smtClean="0"/>
                        <a:t>Real time data</a:t>
                      </a:r>
                      <a:r>
                        <a:rPr lang="en-ZA" baseline="0" dirty="0" smtClean="0"/>
                        <a:t> acquisition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340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9114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Compensatory Amplification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154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Directionality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4137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Cost Breakdown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997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Testing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9921732"/>
      </p:ext>
    </p:extLst>
  </p:cSld>
  <p:clrMapOvr>
    <a:masterClrMapping/>
  </p:clrMapOvr>
</p:sld>
</file>

<file path=ppt/theme/theme1.xml><?xml version="1.0" encoding="utf-8"?>
<a:theme xmlns:a="http://schemas.openxmlformats.org/drawingml/2006/main" name="Wits Presentation">
  <a:themeElements>
    <a:clrScheme name="Open Day - Power Point 97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Open Day - Power Point 9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pen Day - Power Point 97 1">
        <a:dk1>
          <a:srgbClr val="FFFFFF"/>
        </a:dk1>
        <a:lt1>
          <a:srgbClr val="FFFFFF"/>
        </a:lt1>
        <a:dk2>
          <a:srgbClr val="FAFD00"/>
        </a:dk2>
        <a:lt2>
          <a:srgbClr val="081D58"/>
        </a:lt2>
        <a:accent1>
          <a:srgbClr val="00B7A5"/>
        </a:accent1>
        <a:accent2>
          <a:srgbClr val="618FFD"/>
        </a:accent2>
        <a:accent3>
          <a:srgbClr val="FFFFFF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2">
        <a:dk1>
          <a:srgbClr val="081D58"/>
        </a:dk1>
        <a:lt1>
          <a:srgbClr val="FFFFFF"/>
        </a:lt1>
        <a:dk2>
          <a:srgbClr val="00279F"/>
        </a:dk2>
        <a:lt2>
          <a:srgbClr val="FAFD00"/>
        </a:lt2>
        <a:accent1>
          <a:srgbClr val="00B7A5"/>
        </a:accent1>
        <a:accent2>
          <a:srgbClr val="618FFD"/>
        </a:accent2>
        <a:accent3>
          <a:srgbClr val="AAACCD"/>
        </a:accent3>
        <a:accent4>
          <a:srgbClr val="DADADA"/>
        </a:accent4>
        <a:accent5>
          <a:srgbClr val="AAD8CF"/>
        </a:accent5>
        <a:accent6>
          <a:srgbClr val="5781E5"/>
        </a:accent6>
        <a:hlink>
          <a:srgbClr val="B760F9"/>
        </a:hlink>
        <a:folHlink>
          <a:srgbClr val="063DE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pen Day - Power Point 97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en Day - Power Point 97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Wits Presentation.thmx</Template>
  <TotalTime>45</TotalTime>
  <Words>78</Words>
  <Application>Microsoft Office PowerPoint</Application>
  <PresentationFormat>A4 Paper (210x297 mm)</PresentationFormat>
  <Paragraphs>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MS PGothic</vt:lpstr>
      <vt:lpstr>Arial</vt:lpstr>
      <vt:lpstr>Times New Roman</vt:lpstr>
      <vt:lpstr>Wingdings</vt:lpstr>
      <vt:lpstr>Wits Presentation</vt:lpstr>
      <vt:lpstr>AN INVESTIGATIONAL STUDY INTO THE DESIGN OF A LOW COST, ADAPTIVE HEARING AID</vt:lpstr>
      <vt:lpstr>Overview</vt:lpstr>
      <vt:lpstr>Objectives and Specifications</vt:lpstr>
      <vt:lpstr>System Block Diagram</vt:lpstr>
      <vt:lpstr>Simulated vs Hardware Hearing Aid</vt:lpstr>
      <vt:lpstr>Compensatory Amplification</vt:lpstr>
      <vt:lpstr>Directionality</vt:lpstr>
      <vt:lpstr>Cost Breakdown</vt:lpstr>
      <vt:lpstr>Testing</vt:lpstr>
      <vt:lpstr>Results - Simulation</vt:lpstr>
      <vt:lpstr>Results -  Hardware</vt:lpstr>
      <vt:lpstr>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Kayla-Jade Butkow</dc:creator>
  <cp:lastModifiedBy>Kelvin da Silva</cp:lastModifiedBy>
  <cp:revision>6</cp:revision>
  <dcterms:created xsi:type="dcterms:W3CDTF">2018-09-04T08:14:39Z</dcterms:created>
  <dcterms:modified xsi:type="dcterms:W3CDTF">2018-09-04T09:03:34Z</dcterms:modified>
</cp:coreProperties>
</file>