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70" r:id="rId10"/>
    <p:sldId id="262" r:id="rId11"/>
    <p:sldId id="269" r:id="rId12"/>
    <p:sldId id="263" r:id="rId13"/>
    <p:sldId id="271" r:id="rId14"/>
    <p:sldId id="266" r:id="rId15"/>
    <p:sldId id="267" r:id="rId16"/>
    <p:sldId id="273" r:id="rId17"/>
    <p:sldId id="272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326" y="72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 smtClean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2015457"/>
            <a:ext cx="9493569" cy="1146468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Toward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8893" y="4293096"/>
            <a:ext cx="8764588" cy="189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Investigators: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 smtClean="0"/>
              <a:t>Kayla-Jade </a:t>
            </a:r>
            <a:r>
              <a:rPr lang="en-US" b="1" dirty="0" err="1" smtClean="0"/>
              <a:t>Butkow</a:t>
            </a:r>
            <a:r>
              <a:rPr lang="en-US" b="1" dirty="0" smtClean="0"/>
              <a:t> and Kelvin da Silva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endParaRPr lang="en-US" b="1" dirty="0" smtClean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Presented </a:t>
            </a:r>
            <a:r>
              <a:rPr lang="en-US" b="1" dirty="0">
                <a:solidFill>
                  <a:schemeClr val="tx1"/>
                </a:solidFill>
              </a:rPr>
              <a:t>by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</a:t>
            </a:r>
            <a:r>
              <a:rPr lang="en-ZA" dirty="0" smtClean="0"/>
              <a:t>Directionality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cs typeface="Times New Roman" panose="02020603050405020304" pitchFamily="18" charset="0"/>
              </a:rPr>
              <a:t>60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</a:t>
            </a:r>
            <a:r>
              <a:rPr lang="en-ZA" sz="2400" b="1" dirty="0" smtClean="0">
                <a:cs typeface="Times New Roman" panose="02020603050405020304" pitchFamily="18" charset="0"/>
              </a:rPr>
              <a:t>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 smtClean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 smtClean="0"/>
                  <a:t>= wavelength of maximum frequency (3.4 kHz)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 </a:t>
            </a:r>
            <a:r>
              <a:rPr lang="en-ZA" dirty="0"/>
              <a:t>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Total cost: </a:t>
            </a:r>
            <a:r>
              <a:rPr lang="en-ZA" kern="0" dirty="0" smtClean="0"/>
              <a:t>$100</a:t>
            </a:r>
            <a:endParaRPr lang="en-ZA" kern="0" dirty="0" smtClean="0"/>
          </a:p>
          <a:p>
            <a:r>
              <a:rPr lang="en-ZA" kern="0" dirty="0" smtClean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 smtClean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 </a:t>
            </a:r>
            <a:r>
              <a:rPr lang="en-ZA" dirty="0"/>
              <a:t>Results: </a:t>
            </a:r>
            <a:r>
              <a:rPr lang="en-ZA" dirty="0" smtClean="0"/>
              <a:t>Directionality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90°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60°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2.82 - 3.55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5.62 - 7.08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</a:t>
            </a:r>
            <a:r>
              <a:rPr lang="en-ZA" dirty="0" err="1"/>
              <a:t>omni</a:t>
            </a:r>
            <a:r>
              <a:rPr lang="en-ZA" dirty="0"/>
              <a:t>-directional </a:t>
            </a:r>
            <a:r>
              <a:rPr lang="en-ZA" dirty="0" smtClean="0"/>
              <a:t>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 smtClean="0"/>
              <a:t>Pre-processing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Embedding circuitry </a:t>
            </a:r>
            <a:r>
              <a:rPr lang="en-ZA" dirty="0"/>
              <a:t>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 smtClean="0"/>
              <a:t>Objectives and specifications have been met</a:t>
            </a:r>
          </a:p>
          <a:p>
            <a:r>
              <a:rPr lang="en-ZA" dirty="0" smtClean="0"/>
              <a:t>Low cost – under R1500</a:t>
            </a:r>
          </a:p>
          <a:p>
            <a:r>
              <a:rPr lang="en-ZA" dirty="0" smtClean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</a:t>
            </a:r>
            <a:r>
              <a:rPr lang="en-ZA" dirty="0" smtClean="0"/>
              <a:t>directionality</a:t>
            </a:r>
          </a:p>
          <a:p>
            <a:r>
              <a:rPr lang="en-ZA" dirty="0" smtClean="0"/>
              <a:t>Concepts proven in hardware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 smtClean="0"/>
              <a:t>[1]	L</a:t>
            </a:r>
            <a:r>
              <a:rPr lang="en-ZA" b="0" dirty="0"/>
              <a:t>. Tiete et al. </a:t>
            </a:r>
            <a:r>
              <a:rPr lang="en-ZA" b="0" dirty="0" smtClean="0"/>
              <a:t>“</a:t>
            </a:r>
            <a:r>
              <a:rPr lang="en-ZA" b="0" dirty="0"/>
              <a:t>Detecting Laterality </a:t>
            </a:r>
            <a:r>
              <a:rPr lang="en-ZA" b="0" dirty="0" smtClean="0"/>
              <a:t>and </a:t>
            </a:r>
            <a:r>
              <a:rPr lang="en-ZA" b="0" dirty="0"/>
              <a:t>Nasality in </a:t>
            </a:r>
            <a:r>
              <a:rPr lang="en-ZA" b="0" dirty="0" smtClean="0"/>
              <a:t>Speech 	with </a:t>
            </a:r>
            <a:r>
              <a:rPr lang="en-ZA" b="0" dirty="0"/>
              <a:t>the Use </a:t>
            </a:r>
            <a:r>
              <a:rPr lang="en-ZA" b="0" dirty="0" smtClean="0"/>
              <a:t>of </a:t>
            </a:r>
            <a:r>
              <a:rPr lang="en-ZA" b="0" dirty="0"/>
              <a:t>a Multi-Channel </a:t>
            </a:r>
            <a:r>
              <a:rPr lang="de-DE" b="0" dirty="0" err="1"/>
              <a:t>recorder</a:t>
            </a:r>
            <a:r>
              <a:rPr lang="de-DE" b="0" dirty="0" smtClean="0"/>
              <a:t>.</a:t>
            </a:r>
            <a:r>
              <a:rPr lang="en-ZA" b="0" dirty="0" smtClean="0"/>
              <a:t>” </a:t>
            </a:r>
            <a:r>
              <a:rPr lang="de-DE" b="0" i="1" dirty="0" smtClean="0"/>
              <a:t>Sensors </a:t>
            </a:r>
            <a:r>
              <a:rPr lang="de-DE" b="0" i="1" dirty="0"/>
              <a:t>(Basel, </a:t>
            </a:r>
            <a:r>
              <a:rPr lang="de-DE" b="0" i="1" dirty="0" smtClean="0"/>
              <a:t>	</a:t>
            </a:r>
            <a:r>
              <a:rPr lang="de-DE" b="0" i="1" dirty="0" err="1" smtClean="0"/>
              <a:t>Switzerland</a:t>
            </a:r>
            <a:r>
              <a:rPr lang="de-DE" b="0" i="1" dirty="0"/>
              <a:t>)</a:t>
            </a:r>
            <a:r>
              <a:rPr lang="de-DE" b="0" dirty="0"/>
              <a:t>, vol. </a:t>
            </a:r>
            <a:r>
              <a:rPr lang="de-DE" b="0" dirty="0" smtClean="0"/>
              <a:t>14, </a:t>
            </a:r>
            <a:r>
              <a:rPr lang="en-ZA" b="0" dirty="0" smtClean="0"/>
              <a:t>pp</a:t>
            </a:r>
            <a:r>
              <a:rPr lang="en-ZA" b="0" dirty="0"/>
              <a:t>. </a:t>
            </a:r>
            <a:r>
              <a:rPr lang="en-ZA" b="0" dirty="0" smtClean="0"/>
              <a:t>1918-1949</a:t>
            </a:r>
            <a:r>
              <a:rPr lang="en-ZA" b="0" dirty="0"/>
              <a:t>, 02 </a:t>
            </a:r>
            <a:r>
              <a:rPr lang="en-ZA" b="0" dirty="0" smtClean="0"/>
              <a:t>2014</a:t>
            </a:r>
            <a:r>
              <a:rPr lang="en-ZA" b="0" dirty="0"/>
              <a:t>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</a:p>
          <a:p>
            <a:r>
              <a:rPr lang="en-ZA" dirty="0" smtClean="0"/>
              <a:t>Results</a:t>
            </a:r>
          </a:p>
          <a:p>
            <a:r>
              <a:rPr lang="en-ZA" dirty="0" smtClean="0"/>
              <a:t>Future Work and Conclusion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36" y="5923335"/>
            <a:ext cx="2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Adapted from [1]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Source</a:t>
            </a:r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cs typeface="Times New Roman" panose="02020603050405020304" pitchFamily="18" charset="0"/>
              </a:rPr>
              <a:t>Compensatory gain</a:t>
            </a:r>
            <a:endParaRPr lang="en-ZA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</a:t>
            </a:r>
            <a:r>
              <a:rPr lang="en-ZA" dirty="0" smtClean="0"/>
              <a:t>Results: Amplification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</a:t>
            </a:r>
            <a:r>
              <a:rPr lang="en-ZA" kern="0" dirty="0"/>
              <a:t> </a:t>
            </a:r>
            <a:r>
              <a:rPr lang="en-ZA" kern="0" dirty="0" smtClean="0"/>
              <a:t>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962</TotalTime>
  <Words>448</Words>
  <Application>Microsoft Office PowerPoint</Application>
  <PresentationFormat>A4 Paper (210x297 mm)</PresentationFormat>
  <Paragraphs>158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PGothic</vt:lpstr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Toward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177</cp:revision>
  <dcterms:created xsi:type="dcterms:W3CDTF">2018-09-04T08:14:39Z</dcterms:created>
  <dcterms:modified xsi:type="dcterms:W3CDTF">2019-09-17T16:16:55Z</dcterms:modified>
</cp:coreProperties>
</file>