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616" y="-112"/>
      </p:cViewPr>
      <p:guideLst>
        <p:guide orient="horz" pos="2160"/>
        <p:guide orient="horz" pos="229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</a:t>
            </a:r>
            <a:r>
              <a:rPr lang="en-ZA" kern="0" dirty="0" smtClean="0"/>
              <a:t>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=""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=""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=""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blipFill>
                <a:blip r:embed="rId4"/>
                <a:stretch>
                  <a:fillRect t="-861" r="-14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Input sound frequency: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61603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0721" y="1971841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097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=""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=""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=""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2.82-3.55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2.82-3.55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5.62-7.08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5.62-7.08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=""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=""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2209800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93902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Cost Breakdown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=""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=""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683274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="" xmlns:a16="http://schemas.microsoft.com/office/drawing/2014/main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="" xmlns:a16="http://schemas.microsoft.com/office/drawing/2014/main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406</TotalTime>
  <Words>557</Words>
  <Application>Microsoft Macintosh PowerPoint</Application>
  <PresentationFormat>A4 Paper (210x297 mm)</PresentationFormat>
  <Paragraphs>185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145</cp:revision>
  <dcterms:created xsi:type="dcterms:W3CDTF">2018-09-04T08:14:39Z</dcterms:created>
  <dcterms:modified xsi:type="dcterms:W3CDTF">2018-09-09T12:18:39Z</dcterms:modified>
</cp:coreProperties>
</file>