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4663"/>
  </p:normalViewPr>
  <p:slideViewPr>
    <p:cSldViewPr snapToObjects="1">
      <p:cViewPr varScale="1">
        <p:scale>
          <a:sx n="109" d="100"/>
          <a:sy n="109" d="100"/>
        </p:scale>
        <p:origin x="1524" y="108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/>
              <a:t>Kayla-Jade </a:t>
            </a:r>
            <a:r>
              <a:rPr lang="en-US" b="1" dirty="0" err="1"/>
              <a:t>Butkow</a:t>
            </a:r>
            <a:r>
              <a:rPr lang="en-US" b="1" dirty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/>
              <a:t>[1]	L. Tiete et al. “Detecting Laterality and Nasality in Speech 	with the Use of a Multi-Channel </a:t>
            </a:r>
            <a:r>
              <a:rPr lang="de-DE" b="0" dirty="0" err="1"/>
              <a:t>recorder</a:t>
            </a:r>
            <a:r>
              <a:rPr lang="de-DE" b="0" dirty="0"/>
              <a:t>.</a:t>
            </a:r>
            <a:r>
              <a:rPr lang="en-ZA" b="0" dirty="0"/>
              <a:t>” </a:t>
            </a:r>
            <a:r>
              <a:rPr lang="de-DE" b="0" i="1" dirty="0"/>
              <a:t>Sensors (Basel, 	</a:t>
            </a:r>
            <a:r>
              <a:rPr lang="de-DE" b="0" i="1" dirty="0" err="1"/>
              <a:t>Switzerland</a:t>
            </a:r>
            <a:r>
              <a:rPr lang="de-DE" b="0" i="1" dirty="0"/>
              <a:t>)</a:t>
            </a:r>
            <a:r>
              <a:rPr lang="de-DE" b="0" dirty="0"/>
              <a:t>, vol. 14, </a:t>
            </a:r>
            <a:r>
              <a:rPr lang="en-ZA" b="0" dirty="0"/>
              <a:t>pp. 1918-1949, 02 2014.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population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Trauma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ecreased </a:t>
            </a:r>
            <a:r>
              <a:rPr lang="en-US" dirty="0"/>
              <a:t>quality of </a:t>
            </a:r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Social isolation</a:t>
            </a:r>
          </a:p>
          <a:p>
            <a:pPr lvl="1"/>
            <a:r>
              <a:rPr lang="en-US" dirty="0" smtClean="0"/>
              <a:t>Stigmatization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352800"/>
          </a:xfrm>
        </p:spPr>
        <p:txBody>
          <a:bodyPr/>
          <a:lstStyle/>
          <a:p>
            <a:r>
              <a:rPr lang="en-US" dirty="0"/>
              <a:t>Compensatory amplification </a:t>
            </a:r>
          </a:p>
          <a:p>
            <a:pPr lvl="1"/>
            <a:r>
              <a:rPr lang="en-US" dirty="0"/>
              <a:t>Correcting an individual’s hearing </a:t>
            </a:r>
            <a:r>
              <a:rPr lang="en-US" dirty="0" smtClean="0"/>
              <a:t>deficits</a:t>
            </a:r>
          </a:p>
          <a:p>
            <a:pPr lvl="1"/>
            <a:r>
              <a:rPr lang="en-US" dirty="0" smtClean="0"/>
              <a:t>Applied based on an audiogram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Directionality</a:t>
            </a:r>
          </a:p>
          <a:p>
            <a:pPr lvl="1"/>
            <a:r>
              <a:rPr lang="en-US" dirty="0"/>
              <a:t>Amplifying sounds in particular directions 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~2000$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/>
              <a:t>Development of a </a:t>
            </a:r>
            <a:r>
              <a:rPr lang="en-ZA" dirty="0"/>
              <a:t>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Amplifying specific frequency bands according to a person’s audiogram</a:t>
            </a:r>
          </a:p>
          <a:p>
            <a:pPr lvl="1"/>
            <a:r>
              <a:rPr lang="en-ZA" dirty="0"/>
              <a:t>User tuneable directionality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992</TotalTime>
  <Words>478</Words>
  <Application>Microsoft Office PowerPoint</Application>
  <PresentationFormat>A4 Paper (210x297 mm)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197</cp:revision>
  <dcterms:created xsi:type="dcterms:W3CDTF">2018-09-04T08:14:39Z</dcterms:created>
  <dcterms:modified xsi:type="dcterms:W3CDTF">2019-09-17T18:39:35Z</dcterms:modified>
</cp:coreProperties>
</file>