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4" r:id="rId4"/>
    <p:sldId id="265" r:id="rId5"/>
    <p:sldId id="259" r:id="rId6"/>
    <p:sldId id="260" r:id="rId7"/>
    <p:sldId id="261" r:id="rId8"/>
    <p:sldId id="270" r:id="rId9"/>
    <p:sldId id="262" r:id="rId10"/>
    <p:sldId id="269" r:id="rId11"/>
    <p:sldId id="263" r:id="rId12"/>
    <p:sldId id="271" r:id="rId13"/>
    <p:sldId id="266" r:id="rId14"/>
    <p:sldId id="267" r:id="rId15"/>
    <p:sldId id="273" r:id="rId16"/>
    <p:sldId id="272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4663"/>
  </p:normalViewPr>
  <p:slideViewPr>
    <p:cSldViewPr snapToObjects="1">
      <p:cViewPr varScale="1">
        <p:scale>
          <a:sx n="91" d="100"/>
          <a:sy n="91" d="100"/>
        </p:scale>
        <p:origin x="1576" y="184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/>
              <a:t>Kayla-Jade </a:t>
            </a:r>
            <a:r>
              <a:rPr lang="en-US" b="1" dirty="0" err="1"/>
              <a:t>Butkow</a:t>
            </a:r>
            <a:r>
              <a:rPr lang="en-US" b="1" dirty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/>
              <a:t>[1]	L. Tiete et al. “Detecting Laterality and Nasality in Speech 	with the Use of a Multi-Channel </a:t>
            </a:r>
            <a:r>
              <a:rPr lang="de-DE" b="0" dirty="0" err="1"/>
              <a:t>recorder</a:t>
            </a:r>
            <a:r>
              <a:rPr lang="de-DE" b="0" dirty="0"/>
              <a:t>.</a:t>
            </a:r>
            <a:r>
              <a:rPr lang="en-ZA" b="0" dirty="0"/>
              <a:t>” </a:t>
            </a:r>
            <a:r>
              <a:rPr lang="de-DE" b="0" i="1" dirty="0"/>
              <a:t>Sensors (Basel, 	</a:t>
            </a:r>
            <a:r>
              <a:rPr lang="de-DE" b="0" i="1" dirty="0" err="1"/>
              <a:t>Switzerland</a:t>
            </a:r>
            <a:r>
              <a:rPr lang="de-DE" b="0" i="1" dirty="0"/>
              <a:t>)</a:t>
            </a:r>
            <a:r>
              <a:rPr lang="de-DE" b="0" dirty="0"/>
              <a:t>, vol. 14, </a:t>
            </a:r>
            <a:r>
              <a:rPr lang="en-ZA" b="0" dirty="0"/>
              <a:t>pp. 1918-1949, 02 2014.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/>
              <a:t>To develop a 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Amplifying specific frequency bands according to a person’s audiogram</a:t>
            </a:r>
          </a:p>
          <a:p>
            <a:pPr lvl="1"/>
            <a:r>
              <a:rPr lang="en-ZA" dirty="0"/>
              <a:t>User tuneable directionality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Adapted from [1]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976</TotalTime>
  <Words>438</Words>
  <Application>Microsoft Macintosh PowerPoint</Application>
  <PresentationFormat>A4 Paper (210x297 mm)</PresentationFormat>
  <Paragraphs>149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714227</cp:lastModifiedBy>
  <cp:revision>180</cp:revision>
  <dcterms:created xsi:type="dcterms:W3CDTF">2018-09-04T08:14:39Z</dcterms:created>
  <dcterms:modified xsi:type="dcterms:W3CDTF">2019-09-17T18:23:09Z</dcterms:modified>
</cp:coreProperties>
</file>