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CFE"/>
    <a:srgbClr val="6BC5C3"/>
    <a:srgbClr val="DBF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93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0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6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7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7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3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7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7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815E-F7B8-4E93-9F6C-89F6C3C8DBB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5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223" y="787249"/>
            <a:ext cx="8001000" cy="1744936"/>
          </a:xfrm>
        </p:spPr>
        <p:txBody>
          <a:bodyPr>
            <a:noAutofit/>
          </a:bodyPr>
          <a:lstStyle/>
          <a:p>
            <a:r>
              <a:rPr lang="uk-UA" sz="4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Поштовий </a:t>
            </a:r>
            <a:r>
              <a:rPr lang="en-US" sz="4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uk-UA" sz="4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застосунок для оформлення періодичного видання</a:t>
            </a:r>
            <a:endParaRPr lang="en-US" sz="42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6830" y="4090186"/>
            <a:ext cx="7831016" cy="2263721"/>
          </a:xfrm>
        </p:spPr>
        <p:txBody>
          <a:bodyPr>
            <a:noAutofit/>
          </a:bodyPr>
          <a:lstStyle/>
          <a:p>
            <a:pPr algn="l"/>
            <a:r>
              <a:rPr lang="ru-RU" sz="1800" dirty="0"/>
              <a:t>НТУУ «</a:t>
            </a:r>
            <a:r>
              <a:rPr lang="ru-RU" sz="1800" dirty="0" err="1"/>
              <a:t>Київський</a:t>
            </a:r>
            <a:r>
              <a:rPr lang="ru-RU" sz="1800" dirty="0"/>
              <a:t> </a:t>
            </a:r>
            <a:r>
              <a:rPr lang="ru-RU" sz="1800" dirty="0" err="1"/>
              <a:t>політехнічний</a:t>
            </a:r>
            <a:r>
              <a:rPr lang="ru-RU" sz="1800" dirty="0"/>
              <a:t> </a:t>
            </a:r>
            <a:r>
              <a:rPr lang="ru-RU" sz="1800" dirty="0" err="1"/>
              <a:t>інститут</a:t>
            </a:r>
            <a:r>
              <a:rPr lang="ru-RU" sz="1800" dirty="0"/>
              <a:t> </a:t>
            </a:r>
            <a:r>
              <a:rPr lang="ru-RU" sz="1800" dirty="0" err="1"/>
              <a:t>імені</a:t>
            </a:r>
            <a:r>
              <a:rPr lang="ru-RU" sz="1800" dirty="0"/>
              <a:t> </a:t>
            </a:r>
            <a:r>
              <a:rPr lang="ru-RU" sz="1800" dirty="0" err="1"/>
              <a:t>Ігоря</a:t>
            </a:r>
            <a:r>
              <a:rPr lang="ru-RU" sz="1800" dirty="0"/>
              <a:t> </a:t>
            </a:r>
            <a:r>
              <a:rPr lang="ru-RU" sz="1800" dirty="0" err="1"/>
              <a:t>Сікорського</a:t>
            </a:r>
            <a:endParaRPr lang="ru-RU" sz="1800" dirty="0"/>
          </a:p>
          <a:p>
            <a:pPr algn="l"/>
            <a:r>
              <a:rPr lang="ru-RU" sz="1800" dirty="0"/>
              <a:t>Кафедра </a:t>
            </a:r>
            <a:r>
              <a:rPr lang="ru-RU" sz="1800" dirty="0" err="1"/>
              <a:t>прикладної</a:t>
            </a:r>
            <a:r>
              <a:rPr lang="ru-RU" sz="1800" dirty="0"/>
              <a:t> </a:t>
            </a:r>
            <a:r>
              <a:rPr lang="ru-RU" sz="1800" dirty="0" smtClean="0"/>
              <a:t>математики</a:t>
            </a:r>
            <a:endParaRPr lang="en-US" sz="1800" dirty="0" smtClean="0"/>
          </a:p>
          <a:p>
            <a:endParaRPr lang="uk-UA" sz="1800" dirty="0" smtClean="0"/>
          </a:p>
          <a:p>
            <a:pPr algn="l"/>
            <a:r>
              <a:rPr lang="uk-UA" sz="1800" dirty="0" smtClean="0"/>
              <a:t>Пащенко Катерина Михайлівна</a:t>
            </a:r>
          </a:p>
          <a:p>
            <a:endParaRPr lang="uk-UA" sz="1800" dirty="0" smtClean="0"/>
          </a:p>
          <a:p>
            <a:pPr algn="l"/>
            <a:r>
              <a:rPr lang="uk-UA" sz="1800" dirty="0" smtClean="0"/>
              <a:t>                                                           Київ - 2020</a:t>
            </a:r>
          </a:p>
          <a:p>
            <a:endParaRPr lang="ru-RU" sz="1800" dirty="0"/>
          </a:p>
          <a:p>
            <a:r>
              <a:rPr lang="ru-RU" sz="1800" dirty="0"/>
              <a:t/>
            </a:r>
            <a:br>
              <a:rPr lang="ru-RU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9943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128017"/>
            <a:ext cx="7939278" cy="1130872"/>
          </a:xfrm>
        </p:spPr>
        <p:txBody>
          <a:bodyPr/>
          <a:lstStyle/>
          <a:p>
            <a:r>
              <a:rPr lang="uk-UA" b="1" dirty="0" smtClean="0"/>
              <a:t>Актуальність проблеми</a:t>
            </a:r>
            <a:endParaRPr lang="en-US" b="1" dirty="0"/>
          </a:p>
        </p:txBody>
      </p:sp>
      <p:sp>
        <p:nvSpPr>
          <p:cNvPr id="82" name="Line 3"/>
          <p:cNvSpPr>
            <a:spLocks noChangeShapeType="1"/>
          </p:cNvSpPr>
          <p:nvPr/>
        </p:nvSpPr>
        <p:spPr bwMode="gray">
          <a:xfrm>
            <a:off x="402274" y="4071880"/>
            <a:ext cx="3794672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ectangle 4"/>
          <p:cNvSpPr>
            <a:spLocks noChangeArrowheads="1"/>
          </p:cNvSpPr>
          <p:nvPr/>
        </p:nvSpPr>
        <p:spPr bwMode="gray">
          <a:xfrm rot="3419336">
            <a:off x="128625" y="3551753"/>
            <a:ext cx="477026" cy="411591"/>
          </a:xfrm>
          <a:prstGeom prst="rect">
            <a:avLst/>
          </a:prstGeom>
          <a:gradFill rotWithShape="1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FF7C8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84" name="Text Box 5"/>
          <p:cNvSpPr txBox="1">
            <a:spLocks noChangeArrowheads="1"/>
          </p:cNvSpPr>
          <p:nvPr/>
        </p:nvSpPr>
        <p:spPr bwMode="gray">
          <a:xfrm>
            <a:off x="262985" y="3566423"/>
            <a:ext cx="3933961" cy="4154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uk-UA" sz="2400" dirty="0" smtClean="0">
                <a:solidFill>
                  <a:srgbClr val="000000"/>
                </a:solidFill>
              </a:rPr>
              <a:t>         </a:t>
            </a:r>
            <a:r>
              <a:rPr lang="uk-UA" sz="2400" b="1" dirty="0" smtClean="0">
                <a:solidFill>
                  <a:srgbClr val="000000"/>
                </a:solidFill>
              </a:rPr>
              <a:t>Ключові рішення</a:t>
            </a:r>
          </a:p>
          <a:p>
            <a:pPr algn="l"/>
            <a:endParaRPr lang="uk-UA" sz="24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rgbClr val="000000"/>
                </a:solidFill>
              </a:rPr>
              <a:t>Оформлення передплати за допомогою</a:t>
            </a:r>
            <a:r>
              <a:rPr lang="uk-UA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Telegram bot </a:t>
            </a:r>
            <a:r>
              <a:rPr lang="uk-UA" dirty="0" smtClean="0">
                <a:solidFill>
                  <a:srgbClr val="000000"/>
                </a:solidFill>
              </a:rPr>
              <a:t>у будь-який час та місці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rgbClr val="000000"/>
                </a:solidFill>
              </a:rPr>
              <a:t>Можливість переглянути додаткову інформацію про видання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rgbClr val="000000"/>
                </a:solidFill>
              </a:rPr>
              <a:t>Зручний інтерфейс для використання</a:t>
            </a:r>
          </a:p>
          <a:p>
            <a:pPr algn="l"/>
            <a:endParaRPr lang="uk-UA" dirty="0" smtClean="0">
              <a:solidFill>
                <a:srgbClr val="000000"/>
              </a:solidFill>
            </a:endParaRPr>
          </a:p>
          <a:p>
            <a:pPr algn="l"/>
            <a:endParaRPr lang="uk-UA" dirty="0">
              <a:solidFill>
                <a:srgbClr val="000000"/>
              </a:solidFill>
            </a:endParaRPr>
          </a:p>
          <a:p>
            <a:pPr algn="l"/>
            <a:endParaRPr lang="uk-UA" dirty="0" smtClean="0">
              <a:solidFill>
                <a:srgbClr val="000000"/>
              </a:solidFill>
            </a:endParaRPr>
          </a:p>
          <a:p>
            <a:pPr algn="l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5" name="Text Box 6"/>
          <p:cNvSpPr txBox="1">
            <a:spLocks noChangeArrowheads="1"/>
          </p:cNvSpPr>
          <p:nvPr/>
        </p:nvSpPr>
        <p:spPr bwMode="gray">
          <a:xfrm>
            <a:off x="221575" y="3541150"/>
            <a:ext cx="184463" cy="461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 b="1" dirty="0">
              <a:solidFill>
                <a:srgbClr val="FFFFFF"/>
              </a:solidFill>
            </a:endParaRPr>
          </a:p>
        </p:txBody>
      </p:sp>
      <p:grpSp>
        <p:nvGrpSpPr>
          <p:cNvPr id="86" name="Group 7"/>
          <p:cNvGrpSpPr>
            <a:grpSpLocks/>
          </p:cNvGrpSpPr>
          <p:nvPr/>
        </p:nvGrpSpPr>
        <p:grpSpPr bwMode="auto">
          <a:xfrm>
            <a:off x="190167" y="1061799"/>
            <a:ext cx="4158126" cy="2590220"/>
            <a:chOff x="1248" y="1933"/>
            <a:chExt cx="3216" cy="2044"/>
          </a:xfrm>
        </p:grpSpPr>
        <p:sp>
          <p:nvSpPr>
            <p:cNvPr id="87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9"/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89" name="Text Box 10"/>
            <p:cNvSpPr txBox="1">
              <a:spLocks noChangeArrowheads="1"/>
            </p:cNvSpPr>
            <p:nvPr/>
          </p:nvSpPr>
          <p:spPr bwMode="gray">
            <a:xfrm>
              <a:off x="1296" y="1933"/>
              <a:ext cx="3168" cy="20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uk-UA" sz="2400" b="1" dirty="0" smtClean="0">
                  <a:solidFill>
                    <a:srgbClr val="000000"/>
                  </a:solidFill>
                </a:rPr>
                <a:t>Як було</a:t>
              </a:r>
            </a:p>
            <a:p>
              <a:pPr algn="ctr"/>
              <a:endParaRPr lang="uk-UA" sz="2400" dirty="0" smtClean="0">
                <a:solidFill>
                  <a:srgbClr val="000000"/>
                </a:solidFill>
              </a:endParaRPr>
            </a:p>
            <a:p>
              <a:r>
                <a:rPr lang="uk-UA" dirty="0" smtClean="0">
                  <a:solidFill>
                    <a:srgbClr val="000000"/>
                  </a:solidFill>
                </a:rPr>
                <a:t>Для оформлення передплати потрібно прийти в поштове відділення, дочекатися своєї  черги та вручну заповнити  потрібний бланк </a:t>
              </a:r>
              <a:endParaRPr lang="uk-UA" dirty="0">
                <a:solidFill>
                  <a:srgbClr val="000000"/>
                </a:solidFill>
              </a:endParaRPr>
            </a:p>
          </p:txBody>
        </p:sp>
        <p:sp>
          <p:nvSpPr>
            <p:cNvPr id="90" name="Text Box 11"/>
            <p:cNvSpPr txBox="1">
              <a:spLocks noChangeArrowheads="1"/>
            </p:cNvSpPr>
            <p:nvPr/>
          </p:nvSpPr>
          <p:spPr bwMode="gray">
            <a:xfrm>
              <a:off x="1293" y="1984"/>
              <a:ext cx="363" cy="6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uk-UA" sz="2400" b="1" dirty="0">
                  <a:solidFill>
                    <a:srgbClr val="FFFFFF"/>
                  </a:solidFill>
                </a:rPr>
                <a:t>?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96" name="Group 17"/>
          <p:cNvGrpSpPr>
            <a:grpSpLocks/>
          </p:cNvGrpSpPr>
          <p:nvPr/>
        </p:nvGrpSpPr>
        <p:grpSpPr bwMode="auto">
          <a:xfrm>
            <a:off x="4441117" y="2292324"/>
            <a:ext cx="4588242" cy="2652715"/>
            <a:chOff x="1248" y="3230"/>
            <a:chExt cx="3216" cy="1671"/>
          </a:xfrm>
        </p:grpSpPr>
        <p:sp>
          <p:nvSpPr>
            <p:cNvPr id="97" name="Line 18"/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Rectangle 19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99" name="Text Box 20"/>
            <p:cNvSpPr txBox="1">
              <a:spLocks noChangeArrowheads="1"/>
            </p:cNvSpPr>
            <p:nvPr/>
          </p:nvSpPr>
          <p:spPr bwMode="gray">
            <a:xfrm>
              <a:off x="1412" y="3272"/>
              <a:ext cx="3052" cy="1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uk-UA" sz="2400" b="1" dirty="0" smtClean="0">
                  <a:solidFill>
                    <a:srgbClr val="000000"/>
                  </a:solidFill>
                </a:rPr>
                <a:t>Список проблем</a:t>
              </a:r>
            </a:p>
            <a:p>
              <a:pPr algn="l"/>
              <a:endParaRPr lang="uk-UA" sz="2400" dirty="0">
                <a:solidFill>
                  <a:srgbClr val="000000"/>
                </a:solidFill>
              </a:endParaRP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uk-UA" dirty="0" smtClean="0">
                  <a:solidFill>
                    <a:srgbClr val="000000"/>
                  </a:solidFill>
                </a:rPr>
                <a:t>Витрачений  час, щоб потрапити до відділення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uk-UA" dirty="0" smtClean="0">
                  <a:solidFill>
                    <a:srgbClr val="000000"/>
                  </a:solidFill>
                </a:rPr>
                <a:t>Час роботи поштових відділень обмежений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uk-UA" dirty="0" smtClean="0">
                  <a:solidFill>
                    <a:srgbClr val="000000"/>
                  </a:solidFill>
                </a:rPr>
                <a:t>Черги у відділеннях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00" name="Text Box 21"/>
            <p:cNvSpPr txBox="1">
              <a:spLocks noChangeArrowheads="1"/>
            </p:cNvSpPr>
            <p:nvPr/>
          </p:nvSpPr>
          <p:spPr bwMode="gray">
            <a:xfrm>
              <a:off x="1341" y="3244"/>
              <a:ext cx="20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sz="2400" b="1" dirty="0">
                  <a:solidFill>
                    <a:srgbClr val="FFFFFF"/>
                  </a:solidFill>
                </a:rPr>
                <a:t>!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16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0614" y="1321655"/>
            <a:ext cx="7690339" cy="706437"/>
          </a:xfrm>
        </p:spPr>
        <p:txBody>
          <a:bodyPr>
            <a:noAutofit/>
          </a:bodyPr>
          <a:lstStyle/>
          <a:p>
            <a:pPr algn="just"/>
            <a:r>
              <a:rPr lang="uk-UA" sz="2000" b="1" u="sng" dirty="0" smtClean="0">
                <a:latin typeface="+mn-lt"/>
              </a:rPr>
              <a:t>Мета проекту</a:t>
            </a:r>
            <a:r>
              <a:rPr lang="uk-UA" sz="2000" b="1" dirty="0" smtClean="0">
                <a:latin typeface="+mn-lt"/>
              </a:rPr>
              <a:t>: </a:t>
            </a:r>
            <a:r>
              <a:rPr lang="uk-UA" sz="2000" dirty="0" smtClean="0">
                <a:latin typeface="+mn-lt"/>
              </a:rPr>
              <a:t>створення </a:t>
            </a:r>
            <a:r>
              <a:rPr lang="en-US" sz="2000" dirty="0" smtClean="0">
                <a:latin typeface="+mn-lt"/>
              </a:rPr>
              <a:t>Telegram bot</a:t>
            </a:r>
            <a:r>
              <a:rPr lang="uk-UA" sz="2000" dirty="0" smtClean="0">
                <a:latin typeface="+mn-lt"/>
              </a:rPr>
              <a:t>, що дає можливість користувачам</a:t>
            </a:r>
            <a:r>
              <a:rPr lang="en-US" sz="2000" dirty="0" smtClean="0">
                <a:latin typeface="+mn-lt"/>
              </a:rPr>
              <a:t> Telegram </a:t>
            </a:r>
            <a:r>
              <a:rPr lang="uk-UA" sz="2000" dirty="0" smtClean="0">
                <a:latin typeface="+mn-lt"/>
              </a:rPr>
              <a:t>оформити передплату на потрібне видання в будь-який час та місці. Забезпечення зручного способу пошуку видання, перегляду додаткової інформації про видання, заповнення форми для оформлення,  оплати та безпечної роботи з ботом. </a:t>
            </a:r>
            <a:endParaRPr lang="ru-RU" sz="2000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26124" y="2778370"/>
            <a:ext cx="7631722" cy="270803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uk-UA" sz="1900" b="1" u="sng" dirty="0" smtClean="0"/>
              <a:t>Завдання проекту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uk-UA" sz="1900" dirty="0" smtClean="0"/>
              <a:t>Створити зрозумілий інтерфейс для взаємодії з користувачем, що працює  24/7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uk-UA" sz="1900" dirty="0" smtClean="0"/>
              <a:t>Створити функцію пошуку  видання за категоріями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uk-UA" sz="1900" dirty="0" smtClean="0"/>
              <a:t>Надати користувачу переглядати опис та додаткову інформацію про видання.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uk-UA" sz="1900" dirty="0" smtClean="0"/>
              <a:t>Підготувати форму для оформлення передплати.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uk-UA" sz="1900" dirty="0" smtClean="0"/>
              <a:t>Забезпечити безпеку обробки персональної інформації користувача.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uk-UA" sz="1900" dirty="0" smtClean="0"/>
              <a:t>Надати користувачу зручний спосіб оплати замовлення.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uk-UA" sz="1900" dirty="0" smtClean="0"/>
              <a:t>Створити функцію для взаємодії з користувачем через електронну пошту.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380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7030778" y="4816467"/>
            <a:ext cx="124933" cy="1022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9144000" cy="477054"/>
          </a:xfrm>
          <a:prstGeom prst="rect">
            <a:avLst/>
          </a:prstGeom>
          <a:solidFill>
            <a:srgbClr val="F1FCFE"/>
          </a:solidFill>
          <a:ln>
            <a:solidFill>
              <a:srgbClr val="6BC5C3"/>
            </a:solidFill>
          </a:ln>
        </p:spPr>
        <p:txBody>
          <a:bodyPr wrap="square" rtlCol="0">
            <a:spAutoFit/>
          </a:bodyPr>
          <a:lstStyle/>
          <a:p>
            <a:r>
              <a:rPr lang="ru-RU" sz="2500" b="1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       </a:t>
            </a:r>
            <a:r>
              <a:rPr lang="ru-RU" sz="2500" b="1" dirty="0" err="1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Ієрархія</a:t>
            </a:r>
            <a:r>
              <a:rPr lang="ru-RU" sz="2400" b="1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 </a:t>
            </a:r>
            <a:r>
              <a:rPr lang="ru-RU" sz="2400" b="1" dirty="0" err="1">
                <a:solidFill>
                  <a:schemeClr val="bg2">
                    <a:lumMod val="10000"/>
                  </a:schemeClr>
                </a:solidFill>
                <a:latin typeface="+mj-lt"/>
              </a:rPr>
              <a:t>процесів</a:t>
            </a:r>
            <a:endParaRPr lang="ru-RU" sz="24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8" y="771897"/>
            <a:ext cx="9103302" cy="417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22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91" y="519044"/>
            <a:ext cx="7919543" cy="604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011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Результат пошуку зображень за запитом рейтинг змі україн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17"/>
          <a:stretch/>
        </p:blipFill>
        <p:spPr bwMode="auto">
          <a:xfrm>
            <a:off x="214952" y="1911927"/>
            <a:ext cx="4876800" cy="2971945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9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7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05" y="1554183"/>
            <a:ext cx="4306722" cy="30927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43791" y="281141"/>
            <a:ext cx="45126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b="1" dirty="0" smtClean="0"/>
              <a:t>Прототип інтерфейсу</a:t>
            </a:r>
            <a:endParaRPr lang="ru-RU" sz="3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759" y="3562596"/>
            <a:ext cx="4403545" cy="31017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90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9501" cy="6870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558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199</Words>
  <Application>Microsoft Office PowerPoint</Application>
  <PresentationFormat>Экран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Office Theme</vt:lpstr>
      <vt:lpstr>Поштовий  застосунок для оформлення періодичного видання</vt:lpstr>
      <vt:lpstr>Актуальність проблеми</vt:lpstr>
      <vt:lpstr>Мета проекту: створення Telegram bot, що дає можливість користувачам Telegram оформити передплату на потрібне видання в будь-який час та місці. Забезпечення зручного способу пошуку видання, перегляду додаткової інформації про видання, заповнення форми для оформлення,  оплати та безпечної роботи з ботом.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Пользователь Windows</cp:lastModifiedBy>
  <cp:revision>23</cp:revision>
  <dcterms:created xsi:type="dcterms:W3CDTF">2018-09-04T12:10:47Z</dcterms:created>
  <dcterms:modified xsi:type="dcterms:W3CDTF">2020-06-01T18:50:00Z</dcterms:modified>
</cp:coreProperties>
</file>