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71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13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2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9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59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31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6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3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8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3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E75792-6485-4693-B406-C2BEE1D7FC11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E370C8-A641-48A7-A436-5BC267F5F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1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DE65E-76BF-4D12-9009-050CDAFED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Домашнее задание 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№ 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E2FEB6-D7AF-459C-9953-3556AAEA0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Выполнено студентом группы 196БПИ, Пащенко Я.В.</a:t>
            </a:r>
          </a:p>
        </p:txBody>
      </p:sp>
    </p:spTree>
    <p:extLst>
      <p:ext uri="{BB962C8B-B14F-4D97-AF65-F5344CB8AC3E}">
        <p14:creationId xmlns:p14="http://schemas.microsoft.com/office/powerpoint/2010/main" val="222972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D3249-C2CA-4182-8A84-BC7D7D12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Принцип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D4455-C9ED-4B6D-9FDA-AEAB426D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программа принимает на вход размер массива, а затем создает массив из введенных элементов.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в массив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записываются элементы, каждый из которых уменьшается на 5 до тех пор, пока не встретится первый положительный (&gt;0) элемент. 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Ниже представлены результаты работы программы на различных наборах входных данных.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393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A7312E-E6A5-4927-AF47-43786FD30B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638" y="628332"/>
            <a:ext cx="2047875" cy="56013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ED74A4-7F98-4B4A-8BAA-CA2CF90078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58975" y="231139"/>
            <a:ext cx="1704975" cy="63957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2D30A6-3AE3-423B-8EE5-59A7ECCE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430" y="231139"/>
            <a:ext cx="2076740" cy="1971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7F1CE2-6F27-4176-893E-7A6B1C84D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088" y="2282853"/>
            <a:ext cx="2143424" cy="43440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DA405D-32EF-4165-A31D-6E561741F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848" y="193917"/>
            <a:ext cx="1733365" cy="26274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7AE00B-DE3B-450C-A514-3BC6B309C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398" y="2921117"/>
            <a:ext cx="2086266" cy="3705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A4037C5-8EF8-4CB6-A1B2-E26996274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4891" y="193917"/>
            <a:ext cx="2105319" cy="25530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72042E3-41D3-4BA6-9383-8208BBBE8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8550" y="2921117"/>
            <a:ext cx="1606550" cy="37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6826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25</TotalTime>
  <Words>71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Tw Cen MT</vt:lpstr>
      <vt:lpstr>Капля</vt:lpstr>
      <vt:lpstr>Домашнее задание  № 2</vt:lpstr>
      <vt:lpstr>Принцип работы Программы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  № 2</dc:title>
  <dc:creator>Unia Ders</dc:creator>
  <cp:lastModifiedBy>Unia Ders</cp:lastModifiedBy>
  <cp:revision>3</cp:revision>
  <dcterms:created xsi:type="dcterms:W3CDTF">2020-10-09T19:38:53Z</dcterms:created>
  <dcterms:modified xsi:type="dcterms:W3CDTF">2020-10-09T20:04:49Z</dcterms:modified>
</cp:coreProperties>
</file>