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4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86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94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3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74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68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0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1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0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90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6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DA9B-BFBA-4C4B-8FE9-39D9578B1E17}" type="datetimeFigureOut">
              <a:rPr lang="ru-RU" smtClean="0"/>
              <a:t>13.12.2020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D5D7-1E19-4B62-88AE-8F6DAE4A4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33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BDABE-FDEF-486B-B349-60C1528F4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Пояснительная записка.</a:t>
            </a:r>
            <a:br>
              <a:rPr lang="ru-RU" dirty="0"/>
            </a:br>
            <a:r>
              <a:rPr lang="ru-RU" dirty="0"/>
              <a:t>«Задача о картинной галерее»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028806-A30A-4CE7-8F85-70B6C8EE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БПИ196</a:t>
            </a:r>
          </a:p>
          <a:p>
            <a:r>
              <a:rPr lang="ru-RU" dirty="0"/>
              <a:t>Пащенко Ярослав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80E52-BCB1-493D-99BB-37E36B2B46B0}"/>
              </a:ext>
            </a:extLst>
          </p:cNvPr>
          <p:cNvSpPr txBox="1"/>
          <p:nvPr/>
        </p:nvSpPr>
        <p:spPr>
          <a:xfrm>
            <a:off x="2415711" y="362434"/>
            <a:ext cx="7360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 заданию Департамента Программной Инженерии НИУ ВШЭ</a:t>
            </a:r>
          </a:p>
        </p:txBody>
      </p:sp>
    </p:spTree>
    <p:extLst>
      <p:ext uri="{BB962C8B-B14F-4D97-AF65-F5344CB8AC3E}">
        <p14:creationId xmlns:p14="http://schemas.microsoft.com/office/powerpoint/2010/main" val="37869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5FAE4-A006-42B2-B5C1-A0A860C1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программы. Константы и </a:t>
            </a:r>
            <a:r>
              <a:rPr lang="en-US" dirty="0"/>
              <a:t>main.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3B25AD8-E7DE-419D-B3F8-0E39D0A8F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80132"/>
            <a:ext cx="4472362" cy="5054056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861381-4E94-469A-B231-37A236E1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1754882"/>
            <a:ext cx="7664451" cy="50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41B3F-3E18-464C-8613-C0ABF366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0229" cy="6857999"/>
          </a:xfrm>
        </p:spPr>
        <p:txBody>
          <a:bodyPr/>
          <a:lstStyle/>
          <a:p>
            <a:r>
              <a:rPr lang="ru-RU" dirty="0"/>
              <a:t>Текст программы. Метод посетителя.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E279F8-8B7F-417A-A72D-CF587119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29" y="-1"/>
            <a:ext cx="8574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6267-9FD6-4797-A0E2-EF365FB8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CFC8-655C-4E6F-9D9E-CF300840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Сперва создается галерея. Затем создаются потоки-посетители до тех пор, пока не количество посетителей галереи не станет равно пределу, установленному в условии. </a:t>
            </a:r>
          </a:p>
          <a:p>
            <a:r>
              <a:rPr lang="ru-RU" sz="2000" dirty="0"/>
              <a:t>В свое первое посещение посетитель обязательно выбирает некоторую картину и, в зависимости от количества посетителей, рассматривающих ее, либо присоединяется к ним, либо засыпает на некоторое время и затем снова пытается посмотреть на картину. После рассматривания первой картины посетитель может либо выбрать еще одну, либо уйти из галереи.</a:t>
            </a:r>
          </a:p>
          <a:p>
            <a:r>
              <a:rPr lang="ru-RU" sz="2000" dirty="0"/>
              <a:t> В случае уменьшении общего числа посетителей (это число периодически проверяется вахтером), посетители создаются и заходят в галерею до тех пор, пока общее их количества не достигнет обозначенного максимума.</a:t>
            </a:r>
          </a:p>
          <a:p>
            <a:r>
              <a:rPr lang="ru-RU" sz="2000" dirty="0"/>
              <a:t>В течении дня в галерею пытается попасть строго обозначенное число посетителей. Такое число является константой и больше максимальной вместимости галереи.</a:t>
            </a:r>
          </a:p>
        </p:txBody>
      </p:sp>
    </p:spTree>
    <p:extLst>
      <p:ext uri="{BB962C8B-B14F-4D97-AF65-F5344CB8AC3E}">
        <p14:creationId xmlns:p14="http://schemas.microsoft.com/office/powerpoint/2010/main" val="40337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0C27-D4DF-43D7-AF8E-AFC251B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593C5-BB97-4B3E-8C05-6710F9E8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https://en.cppreference.com/w/cpp/numeric/random/rand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96929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48</TotalTime>
  <Words>192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Пояснительная записка. «Задача о картинной галерее»</vt:lpstr>
      <vt:lpstr>Текст программы. Константы и main.</vt:lpstr>
      <vt:lpstr>Текст программы. Метод посетителя.</vt:lpstr>
      <vt:lpstr>Принцип работы программы</vt:lpstr>
      <vt:lpstr>Использованные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Пояснительная записка. «Задача о картинной галерее»</dc:title>
  <dc:creator>Пащенко Ярослав Владимирович</dc:creator>
  <cp:lastModifiedBy>Пащенко Ярослав Владимирович</cp:lastModifiedBy>
  <cp:revision>6</cp:revision>
  <dcterms:created xsi:type="dcterms:W3CDTF">2020-12-13T19:34:17Z</dcterms:created>
  <dcterms:modified xsi:type="dcterms:W3CDTF">2020-12-13T20:22:23Z</dcterms:modified>
</cp:coreProperties>
</file>