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8"/>
  </p:handoutMasterIdLst>
  <p:sldIdLst>
    <p:sldId id="375" r:id="rId2"/>
    <p:sldId id="305" r:id="rId3"/>
    <p:sldId id="392" r:id="rId4"/>
    <p:sldId id="395" r:id="rId5"/>
    <p:sldId id="393" r:id="rId6"/>
    <p:sldId id="39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 pashu" initials="Mp" lastIdx="2" clrIdx="0">
    <p:extLst>
      <p:ext uri="{19B8F6BF-5375-455C-9EA6-DF929625EA0E}">
        <p15:presenceInfo xmlns:p15="http://schemas.microsoft.com/office/powerpoint/2012/main" userId="41831f1ffd2a3e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E373D-E221-4D18-BA97-95A259C61381}" v="2" dt="2021-08-21T09:06:48.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8065" autoAdjust="0"/>
  </p:normalViewPr>
  <p:slideViewPr>
    <p:cSldViewPr snapToGrid="0" snapToObjects="1">
      <p:cViewPr varScale="1">
        <p:scale>
          <a:sx n="75" d="100"/>
          <a:sy n="75" d="100"/>
        </p:scale>
        <p:origin x="974"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 pashu" userId="41831f1ffd2a3ef3" providerId="LiveId" clId="{049E373D-E221-4D18-BA97-95A259C61381}"/>
    <pc:docChg chg="undo custSel addSld delSld modSld">
      <pc:chgData name="Mali pashu" userId="41831f1ffd2a3ef3" providerId="LiveId" clId="{049E373D-E221-4D18-BA97-95A259C61381}" dt="2021-08-21T09:13:52.637" v="2105" actId="729"/>
      <pc:docMkLst>
        <pc:docMk/>
      </pc:docMkLst>
      <pc:sldChg chg="del">
        <pc:chgData name="Mali pashu" userId="41831f1ffd2a3ef3" providerId="LiveId" clId="{049E373D-E221-4D18-BA97-95A259C61381}" dt="2021-08-19T14:23:51.374" v="759" actId="2696"/>
        <pc:sldMkLst>
          <pc:docMk/>
          <pc:sldMk cId="2167823465" sldId="273"/>
        </pc:sldMkLst>
      </pc:sldChg>
      <pc:sldChg chg="del">
        <pc:chgData name="Mali pashu" userId="41831f1ffd2a3ef3" providerId="LiveId" clId="{049E373D-E221-4D18-BA97-95A259C61381}" dt="2021-08-19T14:23:56.901" v="760" actId="2696"/>
        <pc:sldMkLst>
          <pc:docMk/>
          <pc:sldMk cId="3843284552" sldId="298"/>
        </pc:sldMkLst>
      </pc:sldChg>
      <pc:sldChg chg="del">
        <pc:chgData name="Mali pashu" userId="41831f1ffd2a3ef3" providerId="LiveId" clId="{049E373D-E221-4D18-BA97-95A259C61381}" dt="2021-08-19T14:38:15.165" v="1078" actId="2696"/>
        <pc:sldMkLst>
          <pc:docMk/>
          <pc:sldMk cId="3480697386" sldId="303"/>
        </pc:sldMkLst>
      </pc:sldChg>
      <pc:sldChg chg="del">
        <pc:chgData name="Mali pashu" userId="41831f1ffd2a3ef3" providerId="LiveId" clId="{049E373D-E221-4D18-BA97-95A259C61381}" dt="2021-08-19T14:38:12.392" v="1077" actId="2696"/>
        <pc:sldMkLst>
          <pc:docMk/>
          <pc:sldMk cId="1098878064" sldId="304"/>
        </pc:sldMkLst>
      </pc:sldChg>
      <pc:sldChg chg="addSp delSp modSp mod modClrScheme addCm modCm chgLayout">
        <pc:chgData name="Mali pashu" userId="41831f1ffd2a3ef3" providerId="LiveId" clId="{049E373D-E221-4D18-BA97-95A259C61381}" dt="2021-08-20T17:24:20.678" v="2066" actId="20577"/>
        <pc:sldMkLst>
          <pc:docMk/>
          <pc:sldMk cId="2625297165" sldId="305"/>
        </pc:sldMkLst>
        <pc:spChg chg="del">
          <ac:chgData name="Mali pashu" userId="41831f1ffd2a3ef3" providerId="LiveId" clId="{049E373D-E221-4D18-BA97-95A259C61381}" dt="2021-08-19T14:00:58.262" v="0" actId="931"/>
          <ac:spMkLst>
            <pc:docMk/>
            <pc:sldMk cId="2625297165" sldId="305"/>
            <ac:spMk id="2" creationId="{ACBAB362-FA89-4584-A8EE-0517B4558785}"/>
          </ac:spMkLst>
        </pc:spChg>
        <pc:spChg chg="del mod ord">
          <ac:chgData name="Mali pashu" userId="41831f1ffd2a3ef3" providerId="LiveId" clId="{049E373D-E221-4D18-BA97-95A259C61381}" dt="2021-08-19T14:03:45.047" v="332" actId="26606"/>
          <ac:spMkLst>
            <pc:docMk/>
            <pc:sldMk cId="2625297165" sldId="305"/>
            <ac:spMk id="3" creationId="{12B178B4-CDED-454C-BED2-2E2B10ADA703}"/>
          </ac:spMkLst>
        </pc:spChg>
        <pc:spChg chg="mod ord">
          <ac:chgData name="Mali pashu" userId="41831f1ffd2a3ef3" providerId="LiveId" clId="{049E373D-E221-4D18-BA97-95A259C61381}" dt="2021-08-19T14:03:45.047" v="332" actId="26606"/>
          <ac:spMkLst>
            <pc:docMk/>
            <pc:sldMk cId="2625297165" sldId="305"/>
            <ac:spMk id="7" creationId="{54E9E228-B02C-3941-B458-23CB2D67B476}"/>
          </ac:spMkLst>
        </pc:spChg>
        <pc:spChg chg="add mod">
          <ac:chgData name="Mali pashu" userId="41831f1ffd2a3ef3" providerId="LiveId" clId="{049E373D-E221-4D18-BA97-95A259C61381}" dt="2021-08-20T17:24:20.678" v="2066" actId="20577"/>
          <ac:spMkLst>
            <pc:docMk/>
            <pc:sldMk cId="2625297165" sldId="305"/>
            <ac:spMk id="8" creationId="{677DD106-B71D-49A8-9447-BC1F968DBAE0}"/>
          </ac:spMkLst>
        </pc:spChg>
        <pc:spChg chg="add del mod">
          <ac:chgData name="Mali pashu" userId="41831f1ffd2a3ef3" providerId="LiveId" clId="{049E373D-E221-4D18-BA97-95A259C61381}" dt="2021-08-19T14:01:38.571" v="6" actId="931"/>
          <ac:spMkLst>
            <pc:docMk/>
            <pc:sldMk cId="2625297165" sldId="305"/>
            <ac:spMk id="8" creationId="{70FEF661-40A3-4572-949D-7751C8505EDD}"/>
          </ac:spMkLst>
        </pc:spChg>
        <pc:spChg chg="add del mod">
          <ac:chgData name="Mali pashu" userId="41831f1ffd2a3ef3" providerId="LiveId" clId="{049E373D-E221-4D18-BA97-95A259C61381}" dt="2021-08-19T14:02:31.443" v="18" actId="931"/>
          <ac:spMkLst>
            <pc:docMk/>
            <pc:sldMk cId="2625297165" sldId="305"/>
            <ac:spMk id="12" creationId="{9A882E2A-190A-4628-9C32-69BD1D4B515F}"/>
          </ac:spMkLst>
        </pc:spChg>
        <pc:spChg chg="add del mod">
          <ac:chgData name="Mali pashu" userId="41831f1ffd2a3ef3" providerId="LiveId" clId="{049E373D-E221-4D18-BA97-95A259C61381}" dt="2021-08-20T17:20:42.030" v="2045" actId="21"/>
          <ac:spMkLst>
            <pc:docMk/>
            <pc:sldMk cId="2625297165" sldId="305"/>
            <ac:spMk id="15" creationId="{B388A2B3-460F-4FD5-8BC7-82667731C616}"/>
          </ac:spMkLst>
        </pc:spChg>
        <pc:spChg chg="add mod">
          <ac:chgData name="Mali pashu" userId="41831f1ffd2a3ef3" providerId="LiveId" clId="{049E373D-E221-4D18-BA97-95A259C61381}" dt="2021-08-20T17:21:02.712" v="2051" actId="14100"/>
          <ac:spMkLst>
            <pc:docMk/>
            <pc:sldMk cId="2625297165" sldId="305"/>
            <ac:spMk id="19" creationId="{C82B6903-D247-48AF-BC70-154B2128DFA1}"/>
          </ac:spMkLst>
        </pc:spChg>
        <pc:picChg chg="add del mod ord modCrop">
          <ac:chgData name="Mali pashu" userId="41831f1ffd2a3ef3" providerId="LiveId" clId="{049E373D-E221-4D18-BA97-95A259C61381}" dt="2021-08-19T14:01:32.690" v="5" actId="21"/>
          <ac:picMkLst>
            <pc:docMk/>
            <pc:sldMk cId="2625297165" sldId="305"/>
            <ac:picMk id="5" creationId="{7C7C9256-0DC2-456C-A907-3319576A3045}"/>
          </ac:picMkLst>
        </pc:picChg>
        <pc:picChg chg="add del mod ord modCrop">
          <ac:chgData name="Mali pashu" userId="41831f1ffd2a3ef3" providerId="LiveId" clId="{049E373D-E221-4D18-BA97-95A259C61381}" dt="2021-08-19T14:02:25.794" v="17" actId="21"/>
          <ac:picMkLst>
            <pc:docMk/>
            <pc:sldMk cId="2625297165" sldId="305"/>
            <ac:picMk id="10" creationId="{BD1A4794-0299-441E-BBF2-906041F2CDFA}"/>
          </ac:picMkLst>
        </pc:picChg>
        <pc:picChg chg="add mod ord modCrop">
          <ac:chgData name="Mali pashu" userId="41831f1ffd2a3ef3" providerId="LiveId" clId="{049E373D-E221-4D18-BA97-95A259C61381}" dt="2021-08-19T14:04:29.424" v="344" actId="14100"/>
          <ac:picMkLst>
            <pc:docMk/>
            <pc:sldMk cId="2625297165" sldId="305"/>
            <ac:picMk id="14" creationId="{69635109-DC34-4CA7-92DD-247F0E996FCB}"/>
          </ac:picMkLst>
        </pc:picChg>
        <pc:cxnChg chg="add del mod">
          <ac:chgData name="Mali pashu" userId="41831f1ffd2a3ef3" providerId="LiveId" clId="{049E373D-E221-4D18-BA97-95A259C61381}" dt="2021-08-19T14:15:44.917" v="464" actId="21"/>
          <ac:cxnSpMkLst>
            <pc:docMk/>
            <pc:sldMk cId="2625297165" sldId="305"/>
            <ac:cxnSpMk id="17" creationId="{478B94E5-2B48-4322-AD5D-1B82E01345EA}"/>
          </ac:cxnSpMkLst>
        </pc:cxnChg>
        <pc:cxnChg chg="add del mod">
          <ac:chgData name="Mali pashu" userId="41831f1ffd2a3ef3" providerId="LiveId" clId="{049E373D-E221-4D18-BA97-95A259C61381}" dt="2021-08-19T14:15:41.866" v="463" actId="21"/>
          <ac:cxnSpMkLst>
            <pc:docMk/>
            <pc:sldMk cId="2625297165" sldId="305"/>
            <ac:cxnSpMk id="21" creationId="{F1EA6BFB-E5ED-4D6B-8A4A-CD0779D33D05}"/>
          </ac:cxnSpMkLst>
        </pc:cxnChg>
        <pc:cxnChg chg="add del">
          <ac:chgData name="Mali pashu" userId="41831f1ffd2a3ef3" providerId="LiveId" clId="{049E373D-E221-4D18-BA97-95A259C61381}" dt="2021-08-19T14:16:20.590" v="478" actId="21"/>
          <ac:cxnSpMkLst>
            <pc:docMk/>
            <pc:sldMk cId="2625297165" sldId="305"/>
            <ac:cxnSpMk id="24" creationId="{C6B617F7-CB0B-4AF8-90A5-76122648048C}"/>
          </ac:cxnSpMkLst>
        </pc:cxnChg>
      </pc:sldChg>
      <pc:sldChg chg="addSp delSp modSp mod addCm">
        <pc:chgData name="Mali pashu" userId="41831f1ffd2a3ef3" providerId="LiveId" clId="{049E373D-E221-4D18-BA97-95A259C61381}" dt="2021-08-20T07:35:26.047" v="1265" actId="21"/>
        <pc:sldMkLst>
          <pc:docMk/>
          <pc:sldMk cId="4285847947" sldId="375"/>
        </pc:sldMkLst>
        <pc:spChg chg="add del">
          <ac:chgData name="Mali pashu" userId="41831f1ffd2a3ef3" providerId="LiveId" clId="{049E373D-E221-4D18-BA97-95A259C61381}" dt="2021-08-19T15:58:14.256" v="1116" actId="21"/>
          <ac:spMkLst>
            <pc:docMk/>
            <pc:sldMk cId="4285847947" sldId="375"/>
            <ac:spMk id="2" creationId="{AD49AC7A-BB36-472F-83FA-FBDAA0BD5756}"/>
          </ac:spMkLst>
        </pc:spChg>
        <pc:spChg chg="del mod">
          <ac:chgData name="Mali pashu" userId="41831f1ffd2a3ef3" providerId="LiveId" clId="{049E373D-E221-4D18-BA97-95A259C61381}" dt="2021-08-20T07:35:26.047" v="1265" actId="21"/>
          <ac:spMkLst>
            <pc:docMk/>
            <pc:sldMk cId="4285847947" sldId="375"/>
            <ac:spMk id="3" creationId="{6F7CFB2E-BEB7-4246-AD91-16240ECBA6F2}"/>
          </ac:spMkLst>
        </pc:spChg>
        <pc:spChg chg="add mod">
          <ac:chgData name="Mali pashu" userId="41831f1ffd2a3ef3" providerId="LiveId" clId="{049E373D-E221-4D18-BA97-95A259C61381}" dt="2021-08-19T16:05:18.240" v="1261" actId="1076"/>
          <ac:spMkLst>
            <pc:docMk/>
            <pc:sldMk cId="4285847947" sldId="375"/>
            <ac:spMk id="4" creationId="{EBBA5E76-46DA-4476-8A8C-968160746296}"/>
          </ac:spMkLst>
        </pc:spChg>
        <pc:spChg chg="mod">
          <ac:chgData name="Mali pashu" userId="41831f1ffd2a3ef3" providerId="LiveId" clId="{049E373D-E221-4D18-BA97-95A259C61381}" dt="2021-08-19T15:55:40.805" v="1097" actId="14100"/>
          <ac:spMkLst>
            <pc:docMk/>
            <pc:sldMk cId="4285847947" sldId="375"/>
            <ac:spMk id="5" creationId="{99516ACA-375D-1140-8EDA-CE04AAC75809}"/>
          </ac:spMkLst>
        </pc:spChg>
        <pc:spChg chg="mod">
          <ac:chgData name="Mali pashu" userId="41831f1ffd2a3ef3" providerId="LiveId" clId="{049E373D-E221-4D18-BA97-95A259C61381}" dt="2021-08-19T15:57:39.170" v="1114" actId="14100"/>
          <ac:spMkLst>
            <pc:docMk/>
            <pc:sldMk cId="4285847947" sldId="375"/>
            <ac:spMk id="6" creationId="{348362CB-F41D-164B-BAC7-F91A6E68A2AC}"/>
          </ac:spMkLst>
        </pc:spChg>
        <pc:spChg chg="add del mod">
          <ac:chgData name="Mali pashu" userId="41831f1ffd2a3ef3" providerId="LiveId" clId="{049E373D-E221-4D18-BA97-95A259C61381}" dt="2021-08-19T16:00:59.735" v="1133" actId="21"/>
          <ac:spMkLst>
            <pc:docMk/>
            <pc:sldMk cId="4285847947" sldId="375"/>
            <ac:spMk id="8" creationId="{1061A7D6-205A-47EE-B249-2C7820E62B8B}"/>
          </ac:spMkLst>
        </pc:spChg>
        <pc:picChg chg="add del mod">
          <ac:chgData name="Mali pashu" userId="41831f1ffd2a3ef3" providerId="LiveId" clId="{049E373D-E221-4D18-BA97-95A259C61381}" dt="2021-08-19T16:02:08.966" v="1142" actId="1076"/>
          <ac:picMkLst>
            <pc:docMk/>
            <pc:sldMk cId="4285847947" sldId="375"/>
            <ac:picMk id="11" creationId="{DB20DB88-CBCC-9A4A-BA0A-4807E1B8E804}"/>
          </ac:picMkLst>
        </pc:picChg>
      </pc:sldChg>
      <pc:sldChg chg="modSp del mod">
        <pc:chgData name="Mali pashu" userId="41831f1ffd2a3ef3" providerId="LiveId" clId="{049E373D-E221-4D18-BA97-95A259C61381}" dt="2021-08-19T14:23:47.403" v="758" actId="2696"/>
        <pc:sldMkLst>
          <pc:docMk/>
          <pc:sldMk cId="4067864897" sldId="384"/>
        </pc:sldMkLst>
        <pc:picChg chg="mod">
          <ac:chgData name="Mali pashu" userId="41831f1ffd2a3ef3" providerId="LiveId" clId="{049E373D-E221-4D18-BA97-95A259C61381}" dt="2021-08-19T14:23:40.183" v="757" actId="1076"/>
          <ac:picMkLst>
            <pc:docMk/>
            <pc:sldMk cId="4067864897" sldId="384"/>
            <ac:picMk id="19" creationId="{C4C2D77A-C801-9B4E-B6FB-9402525D52F3}"/>
          </ac:picMkLst>
        </pc:picChg>
      </pc:sldChg>
      <pc:sldChg chg="addSp delSp modSp mod modClrScheme modShow chgLayout">
        <pc:chgData name="Mali pashu" userId="41831f1ffd2a3ef3" providerId="LiveId" clId="{049E373D-E221-4D18-BA97-95A259C61381}" dt="2021-08-21T09:13:52.637" v="2105" actId="729"/>
        <pc:sldMkLst>
          <pc:docMk/>
          <pc:sldMk cId="3021999745" sldId="392"/>
        </pc:sldMkLst>
        <pc:spChg chg="add del mod ord">
          <ac:chgData name="Mali pashu" userId="41831f1ffd2a3ef3" providerId="LiveId" clId="{049E373D-E221-4D18-BA97-95A259C61381}" dt="2021-08-20T07:45:20.109" v="1490" actId="700"/>
          <ac:spMkLst>
            <pc:docMk/>
            <pc:sldMk cId="3021999745" sldId="392"/>
            <ac:spMk id="2" creationId="{A4516C32-0F7A-4263-8109-D671F40FBA3A}"/>
          </ac:spMkLst>
        </pc:spChg>
        <pc:spChg chg="mod ord">
          <ac:chgData name="Mali pashu" userId="41831f1ffd2a3ef3" providerId="LiveId" clId="{049E373D-E221-4D18-BA97-95A259C61381}" dt="2021-08-20T07:45:20.109" v="1490" actId="700"/>
          <ac:spMkLst>
            <pc:docMk/>
            <pc:sldMk cId="3021999745" sldId="392"/>
            <ac:spMk id="3" creationId="{FD439DD0-579B-4A38-94AC-4A7CC453CC47}"/>
          </ac:spMkLst>
        </pc:spChg>
        <pc:spChg chg="add del mod ord">
          <ac:chgData name="Mali pashu" userId="41831f1ffd2a3ef3" providerId="LiveId" clId="{049E373D-E221-4D18-BA97-95A259C61381}" dt="2021-08-20T07:45:20.109" v="1490" actId="700"/>
          <ac:spMkLst>
            <pc:docMk/>
            <pc:sldMk cId="3021999745" sldId="392"/>
            <ac:spMk id="4" creationId="{AC6D852F-9FAB-4D01-AED8-D65F5655B491}"/>
          </ac:spMkLst>
        </pc:spChg>
        <pc:spChg chg="add mod">
          <ac:chgData name="Mali pashu" userId="41831f1ffd2a3ef3" providerId="LiveId" clId="{049E373D-E221-4D18-BA97-95A259C61381}" dt="2021-08-21T09:10:29.200" v="2094" actId="113"/>
          <ac:spMkLst>
            <pc:docMk/>
            <pc:sldMk cId="3021999745" sldId="392"/>
            <ac:spMk id="6" creationId="{D07441E7-C793-4941-97BD-9DB1CA230B51}"/>
          </ac:spMkLst>
        </pc:spChg>
        <pc:spChg chg="add del mod ord">
          <ac:chgData name="Mali pashu" userId="41831f1ffd2a3ef3" providerId="LiveId" clId="{049E373D-E221-4D18-BA97-95A259C61381}" dt="2021-08-20T07:45:20.109" v="1490" actId="700"/>
          <ac:spMkLst>
            <pc:docMk/>
            <pc:sldMk cId="3021999745" sldId="392"/>
            <ac:spMk id="7" creationId="{8DF32000-8DE8-4061-B777-0E4BCDFFF45D}"/>
          </ac:spMkLst>
        </pc:spChg>
        <pc:spChg chg="add del mod">
          <ac:chgData name="Mali pashu" userId="41831f1ffd2a3ef3" providerId="LiveId" clId="{049E373D-E221-4D18-BA97-95A259C61381}" dt="2021-08-21T09:12:16.391" v="2097" actId="21"/>
          <ac:spMkLst>
            <pc:docMk/>
            <pc:sldMk cId="3021999745" sldId="392"/>
            <ac:spMk id="7" creationId="{C9D5C93C-05F4-4DF2-ACB9-D35EE1853A4F}"/>
          </ac:spMkLst>
        </pc:spChg>
        <pc:spChg chg="add del mod ord">
          <ac:chgData name="Mali pashu" userId="41831f1ffd2a3ef3" providerId="LiveId" clId="{049E373D-E221-4D18-BA97-95A259C61381}" dt="2021-08-20T07:45:20.109" v="1490" actId="700"/>
          <ac:spMkLst>
            <pc:docMk/>
            <pc:sldMk cId="3021999745" sldId="392"/>
            <ac:spMk id="8" creationId="{F60B1E2D-ED2D-46E2-914C-96EBB8716C19}"/>
          </ac:spMkLst>
        </pc:spChg>
        <pc:spChg chg="add del mod ord">
          <ac:chgData name="Mali pashu" userId="41831f1ffd2a3ef3" providerId="LiveId" clId="{049E373D-E221-4D18-BA97-95A259C61381}" dt="2021-08-20T07:45:20.109" v="1490" actId="700"/>
          <ac:spMkLst>
            <pc:docMk/>
            <pc:sldMk cId="3021999745" sldId="392"/>
            <ac:spMk id="9" creationId="{210305AC-6445-4CFB-8843-3AAE6D39EDA0}"/>
          </ac:spMkLst>
        </pc:spChg>
        <pc:spChg chg="add del mod ord">
          <ac:chgData name="Mali pashu" userId="41831f1ffd2a3ef3" providerId="LiveId" clId="{049E373D-E221-4D18-BA97-95A259C61381}" dt="2021-08-20T07:45:20.109" v="1490" actId="700"/>
          <ac:spMkLst>
            <pc:docMk/>
            <pc:sldMk cId="3021999745" sldId="392"/>
            <ac:spMk id="10" creationId="{00C42781-98FC-4D7C-BA17-4FD3A57B218E}"/>
          </ac:spMkLst>
        </pc:spChg>
        <pc:spChg chg="add del mod ord">
          <ac:chgData name="Mali pashu" userId="41831f1ffd2a3ef3" providerId="LiveId" clId="{049E373D-E221-4D18-BA97-95A259C61381}" dt="2021-08-20T07:45:20.109" v="1490" actId="700"/>
          <ac:spMkLst>
            <pc:docMk/>
            <pc:sldMk cId="3021999745" sldId="392"/>
            <ac:spMk id="11" creationId="{57395351-BF35-4F70-B390-A0A14A2F0579}"/>
          </ac:spMkLst>
        </pc:spChg>
        <pc:spChg chg="add del mod ord">
          <ac:chgData name="Mali pashu" userId="41831f1ffd2a3ef3" providerId="LiveId" clId="{049E373D-E221-4D18-BA97-95A259C61381}" dt="2021-08-20T07:45:20.109" v="1490" actId="700"/>
          <ac:spMkLst>
            <pc:docMk/>
            <pc:sldMk cId="3021999745" sldId="392"/>
            <ac:spMk id="12" creationId="{D0A9D372-CE84-4416-9ACC-BBD271531E35}"/>
          </ac:spMkLst>
        </pc:spChg>
        <pc:spChg chg="add del mod ord">
          <ac:chgData name="Mali pashu" userId="41831f1ffd2a3ef3" providerId="LiveId" clId="{049E373D-E221-4D18-BA97-95A259C61381}" dt="2021-08-20T07:45:20.109" v="1490" actId="700"/>
          <ac:spMkLst>
            <pc:docMk/>
            <pc:sldMk cId="3021999745" sldId="392"/>
            <ac:spMk id="13" creationId="{7EAFA328-4DA7-4F15-B59E-D83D575C1AC4}"/>
          </ac:spMkLst>
        </pc:spChg>
        <pc:spChg chg="add del mod ord">
          <ac:chgData name="Mali pashu" userId="41831f1ffd2a3ef3" providerId="LiveId" clId="{049E373D-E221-4D18-BA97-95A259C61381}" dt="2021-08-20T07:45:20.109" v="1490" actId="700"/>
          <ac:spMkLst>
            <pc:docMk/>
            <pc:sldMk cId="3021999745" sldId="392"/>
            <ac:spMk id="14" creationId="{290FA5CF-8092-40A8-B1AC-1DE2FEE41646}"/>
          </ac:spMkLst>
        </pc:spChg>
        <pc:spChg chg="add del mod ord">
          <ac:chgData name="Mali pashu" userId="41831f1ffd2a3ef3" providerId="LiveId" clId="{049E373D-E221-4D18-BA97-95A259C61381}" dt="2021-08-20T07:45:20.109" v="1490" actId="700"/>
          <ac:spMkLst>
            <pc:docMk/>
            <pc:sldMk cId="3021999745" sldId="392"/>
            <ac:spMk id="15" creationId="{00B68F88-9877-4101-8B5B-EBE80A37FA2B}"/>
          </ac:spMkLst>
        </pc:spChg>
        <pc:spChg chg="add del mod ord">
          <ac:chgData name="Mali pashu" userId="41831f1ffd2a3ef3" providerId="LiveId" clId="{049E373D-E221-4D18-BA97-95A259C61381}" dt="2021-08-20T07:45:20.109" v="1490" actId="700"/>
          <ac:spMkLst>
            <pc:docMk/>
            <pc:sldMk cId="3021999745" sldId="392"/>
            <ac:spMk id="16" creationId="{900D8051-D34B-49CC-A31F-655891B1D581}"/>
          </ac:spMkLst>
        </pc:spChg>
        <pc:spChg chg="add del mod ord">
          <ac:chgData name="Mali pashu" userId="41831f1ffd2a3ef3" providerId="LiveId" clId="{049E373D-E221-4D18-BA97-95A259C61381}" dt="2021-08-20T07:45:20.109" v="1490" actId="700"/>
          <ac:spMkLst>
            <pc:docMk/>
            <pc:sldMk cId="3021999745" sldId="392"/>
            <ac:spMk id="17" creationId="{F803EDCF-A43E-47CF-BC34-9009DA2BC930}"/>
          </ac:spMkLst>
        </pc:spChg>
        <pc:spChg chg="add del mod ord">
          <ac:chgData name="Mali pashu" userId="41831f1ffd2a3ef3" providerId="LiveId" clId="{049E373D-E221-4D18-BA97-95A259C61381}" dt="2021-08-20T07:45:20.109" v="1490" actId="700"/>
          <ac:spMkLst>
            <pc:docMk/>
            <pc:sldMk cId="3021999745" sldId="392"/>
            <ac:spMk id="18" creationId="{C65B713F-EB2A-410A-AEF1-1D24701D1582}"/>
          </ac:spMkLst>
        </pc:spChg>
        <pc:spChg chg="add del mod ord">
          <ac:chgData name="Mali pashu" userId="41831f1ffd2a3ef3" providerId="LiveId" clId="{049E373D-E221-4D18-BA97-95A259C61381}" dt="2021-08-20T07:45:20.109" v="1490" actId="700"/>
          <ac:spMkLst>
            <pc:docMk/>
            <pc:sldMk cId="3021999745" sldId="392"/>
            <ac:spMk id="19" creationId="{166DEC56-044A-4FC3-BECA-066B9037D4EE}"/>
          </ac:spMkLst>
        </pc:spChg>
        <pc:spChg chg="add del mod ord">
          <ac:chgData name="Mali pashu" userId="41831f1ffd2a3ef3" providerId="LiveId" clId="{049E373D-E221-4D18-BA97-95A259C61381}" dt="2021-08-20T07:45:20.109" v="1490" actId="700"/>
          <ac:spMkLst>
            <pc:docMk/>
            <pc:sldMk cId="3021999745" sldId="392"/>
            <ac:spMk id="20" creationId="{5D29B143-0428-46A4-99A7-50FE3B436641}"/>
          </ac:spMkLst>
        </pc:spChg>
        <pc:spChg chg="add del mod ord">
          <ac:chgData name="Mali pashu" userId="41831f1ffd2a3ef3" providerId="LiveId" clId="{049E373D-E221-4D18-BA97-95A259C61381}" dt="2021-08-20T07:45:20.109" v="1490" actId="700"/>
          <ac:spMkLst>
            <pc:docMk/>
            <pc:sldMk cId="3021999745" sldId="392"/>
            <ac:spMk id="21" creationId="{99DA8980-F135-4E00-B6E3-9580E1F57928}"/>
          </ac:spMkLst>
        </pc:spChg>
        <pc:spChg chg="add del mod ord">
          <ac:chgData name="Mali pashu" userId="41831f1ffd2a3ef3" providerId="LiveId" clId="{049E373D-E221-4D18-BA97-95A259C61381}" dt="2021-08-20T07:45:20.109" v="1490" actId="700"/>
          <ac:spMkLst>
            <pc:docMk/>
            <pc:sldMk cId="3021999745" sldId="392"/>
            <ac:spMk id="22" creationId="{664DB1F6-A4E6-4A68-8F3D-DAD830ECDA42}"/>
          </ac:spMkLst>
        </pc:spChg>
        <pc:spChg chg="add del mod ord">
          <ac:chgData name="Mali pashu" userId="41831f1ffd2a3ef3" providerId="LiveId" clId="{049E373D-E221-4D18-BA97-95A259C61381}" dt="2021-08-20T07:45:20.109" v="1490" actId="700"/>
          <ac:spMkLst>
            <pc:docMk/>
            <pc:sldMk cId="3021999745" sldId="392"/>
            <ac:spMk id="23" creationId="{1303DED1-FDA9-46B8-B517-F1A5C70E2A37}"/>
          </ac:spMkLst>
        </pc:spChg>
        <pc:picChg chg="add del mod ord modCrop">
          <ac:chgData name="Mali pashu" userId="41831f1ffd2a3ef3" providerId="LiveId" clId="{049E373D-E221-4D18-BA97-95A259C61381}" dt="2021-08-21T09:12:16.391" v="2097" actId="21"/>
          <ac:picMkLst>
            <pc:docMk/>
            <pc:sldMk cId="3021999745" sldId="392"/>
            <ac:picMk id="5" creationId="{318EF587-2197-CC4C-BC9D-6BB7C37E92FB}"/>
          </ac:picMkLst>
        </pc:picChg>
      </pc:sldChg>
      <pc:sldChg chg="addSp delSp modSp new mod modClrScheme chgLayout">
        <pc:chgData name="Mali pashu" userId="41831f1ffd2a3ef3" providerId="LiveId" clId="{049E373D-E221-4D18-BA97-95A259C61381}" dt="2021-08-20T17:13:21.257" v="1913" actId="20577"/>
        <pc:sldMkLst>
          <pc:docMk/>
          <pc:sldMk cId="1087484640" sldId="393"/>
        </pc:sldMkLst>
        <pc:spChg chg="add del mod">
          <ac:chgData name="Mali pashu" userId="41831f1ffd2a3ef3" providerId="LiveId" clId="{049E373D-E221-4D18-BA97-95A259C61381}" dt="2021-08-20T08:20:40.878" v="1546" actId="700"/>
          <ac:spMkLst>
            <pc:docMk/>
            <pc:sldMk cId="1087484640" sldId="393"/>
            <ac:spMk id="2" creationId="{A8FA3E6A-1E9C-450D-BAA3-C6E1093ECDE7}"/>
          </ac:spMkLst>
        </pc:spChg>
        <pc:spChg chg="del">
          <ac:chgData name="Mali pashu" userId="41831f1ffd2a3ef3" providerId="LiveId" clId="{049E373D-E221-4D18-BA97-95A259C61381}" dt="2021-08-20T08:00:33.179" v="1496" actId="21"/>
          <ac:spMkLst>
            <pc:docMk/>
            <pc:sldMk cId="1087484640" sldId="393"/>
            <ac:spMk id="3" creationId="{3060BAA8-09CC-4728-A5D3-17AF9A7F5D56}"/>
          </ac:spMkLst>
        </pc:spChg>
        <pc:spChg chg="del">
          <ac:chgData name="Mali pashu" userId="41831f1ffd2a3ef3" providerId="LiveId" clId="{049E373D-E221-4D18-BA97-95A259C61381}" dt="2021-08-20T08:00:39.555" v="1497" actId="21"/>
          <ac:spMkLst>
            <pc:docMk/>
            <pc:sldMk cId="1087484640" sldId="393"/>
            <ac:spMk id="4" creationId="{F3776D62-5126-44D2-891D-166952DBDC2F}"/>
          </ac:spMkLst>
        </pc:spChg>
        <pc:spChg chg="add mod">
          <ac:chgData name="Mali pashu" userId="41831f1ffd2a3ef3" providerId="LiveId" clId="{049E373D-E221-4D18-BA97-95A259C61381}" dt="2021-08-20T17:13:21.257" v="1913" actId="20577"/>
          <ac:spMkLst>
            <pc:docMk/>
            <pc:sldMk cId="1087484640" sldId="393"/>
            <ac:spMk id="6" creationId="{12738CF3-EE52-417C-874A-68946F5C5641}"/>
          </ac:spMkLst>
        </pc:spChg>
        <pc:spChg chg="add del mod ord">
          <ac:chgData name="Mali pashu" userId="41831f1ffd2a3ef3" providerId="LiveId" clId="{049E373D-E221-4D18-BA97-95A259C61381}" dt="2021-08-20T08:19:08.014" v="1537" actId="700"/>
          <ac:spMkLst>
            <pc:docMk/>
            <pc:sldMk cId="1087484640" sldId="393"/>
            <ac:spMk id="7" creationId="{31EDAA82-D8AB-4C25-940A-C750279036AF}"/>
          </ac:spMkLst>
        </pc:spChg>
        <pc:spChg chg="add del mod ord">
          <ac:chgData name="Mali pashu" userId="41831f1ffd2a3ef3" providerId="LiveId" clId="{049E373D-E221-4D18-BA97-95A259C61381}" dt="2021-08-20T08:19:08.014" v="1537" actId="700"/>
          <ac:spMkLst>
            <pc:docMk/>
            <pc:sldMk cId="1087484640" sldId="393"/>
            <ac:spMk id="8" creationId="{59A10F67-C883-4DE1-B114-093D1D0633EB}"/>
          </ac:spMkLst>
        </pc:spChg>
        <pc:spChg chg="add del mod ord">
          <ac:chgData name="Mali pashu" userId="41831f1ffd2a3ef3" providerId="LiveId" clId="{049E373D-E221-4D18-BA97-95A259C61381}" dt="2021-08-20T08:20:40.878" v="1546" actId="700"/>
          <ac:spMkLst>
            <pc:docMk/>
            <pc:sldMk cId="1087484640" sldId="393"/>
            <ac:spMk id="9" creationId="{A594E834-2565-407D-A0D6-4B3B9EDC6A9E}"/>
          </ac:spMkLst>
        </pc:spChg>
        <pc:spChg chg="add del mod ord">
          <ac:chgData name="Mali pashu" userId="41831f1ffd2a3ef3" providerId="LiveId" clId="{049E373D-E221-4D18-BA97-95A259C61381}" dt="2021-08-20T08:20:40.878" v="1546" actId="700"/>
          <ac:spMkLst>
            <pc:docMk/>
            <pc:sldMk cId="1087484640" sldId="393"/>
            <ac:spMk id="10" creationId="{D5BE4995-E5FC-4971-BF74-224E42A13E7A}"/>
          </ac:spMkLst>
        </pc:spChg>
      </pc:sldChg>
      <pc:sldChg chg="new del">
        <pc:chgData name="Mali pashu" userId="41831f1ffd2a3ef3" providerId="LiveId" clId="{049E373D-E221-4D18-BA97-95A259C61381}" dt="2021-08-20T07:59:18.253" v="1494" actId="2696"/>
        <pc:sldMkLst>
          <pc:docMk/>
          <pc:sldMk cId="1590646235" sldId="393"/>
        </pc:sldMkLst>
      </pc:sldChg>
      <pc:sldChg chg="new del">
        <pc:chgData name="Mali pashu" userId="41831f1ffd2a3ef3" providerId="LiveId" clId="{049E373D-E221-4D18-BA97-95A259C61381}" dt="2021-08-20T07:43:11.028" v="1477" actId="2696"/>
        <pc:sldMkLst>
          <pc:docMk/>
          <pc:sldMk cId="2384908773" sldId="393"/>
        </pc:sldMkLst>
      </pc:sldChg>
      <pc:sldChg chg="new del">
        <pc:chgData name="Mali pashu" userId="41831f1ffd2a3ef3" providerId="LiveId" clId="{049E373D-E221-4D18-BA97-95A259C61381}" dt="2021-08-20T07:43:18.896" v="1479" actId="2696"/>
        <pc:sldMkLst>
          <pc:docMk/>
          <pc:sldMk cId="3205793939" sldId="393"/>
        </pc:sldMkLst>
      </pc:sldChg>
      <pc:sldChg chg="addSp delSp modSp new del mod">
        <pc:chgData name="Mali pashu" userId="41831f1ffd2a3ef3" providerId="LiveId" clId="{049E373D-E221-4D18-BA97-95A259C61381}" dt="2021-08-20T07:44:51.808" v="1488" actId="2696"/>
        <pc:sldMkLst>
          <pc:docMk/>
          <pc:sldMk cId="4163607330" sldId="393"/>
        </pc:sldMkLst>
        <pc:spChg chg="del">
          <ac:chgData name="Mali pashu" userId="41831f1ffd2a3ef3" providerId="LiveId" clId="{049E373D-E221-4D18-BA97-95A259C61381}" dt="2021-08-20T07:44:45.583" v="1487" actId="21"/>
          <ac:spMkLst>
            <pc:docMk/>
            <pc:sldMk cId="4163607330" sldId="393"/>
            <ac:spMk id="2" creationId="{0C769AC7-49A9-4919-BAD8-5034F0E4AF1B}"/>
          </ac:spMkLst>
        </pc:spChg>
        <pc:spChg chg="mod">
          <ac:chgData name="Mali pashu" userId="41831f1ffd2a3ef3" providerId="LiveId" clId="{049E373D-E221-4D18-BA97-95A259C61381}" dt="2021-08-20T07:44:34.560" v="1486" actId="1076"/>
          <ac:spMkLst>
            <pc:docMk/>
            <pc:sldMk cId="4163607330" sldId="393"/>
            <ac:spMk id="3" creationId="{F5423EAA-E30F-441D-90B3-7835E0BDE9EF}"/>
          </ac:spMkLst>
        </pc:spChg>
        <pc:spChg chg="add mod">
          <ac:chgData name="Mali pashu" userId="41831f1ffd2a3ef3" providerId="LiveId" clId="{049E373D-E221-4D18-BA97-95A259C61381}" dt="2021-08-20T07:44:23.883" v="1485" actId="17032"/>
          <ac:spMkLst>
            <pc:docMk/>
            <pc:sldMk cId="4163607330" sldId="393"/>
            <ac:spMk id="5" creationId="{34D71E08-22CC-4E1F-ABF1-1A6D7719B537}"/>
          </ac:spMkLst>
        </pc:spChg>
      </pc:sldChg>
      <pc:sldChg chg="add del">
        <pc:chgData name="Mali pashu" userId="41831f1ffd2a3ef3" providerId="LiveId" clId="{049E373D-E221-4D18-BA97-95A259C61381}" dt="2021-08-20T07:58:24.628" v="1493" actId="2696"/>
        <pc:sldMkLst>
          <pc:docMk/>
          <pc:sldMk cId="609280973" sldId="394"/>
        </pc:sldMkLst>
      </pc:sldChg>
      <pc:sldChg chg="addSp delSp modSp new del mod modClrScheme chgLayout">
        <pc:chgData name="Mali pashu" userId="41831f1ffd2a3ef3" providerId="LiveId" clId="{049E373D-E221-4D18-BA97-95A259C61381}" dt="2021-08-20T08:25:45.681" v="1577" actId="2696"/>
        <pc:sldMkLst>
          <pc:docMk/>
          <pc:sldMk cId="627930253" sldId="394"/>
        </pc:sldMkLst>
        <pc:spChg chg="del mod">
          <ac:chgData name="Mali pashu" userId="41831f1ffd2a3ef3" providerId="LiveId" clId="{049E373D-E221-4D18-BA97-95A259C61381}" dt="2021-08-20T08:24:05.114" v="1556" actId="931"/>
          <ac:spMkLst>
            <pc:docMk/>
            <pc:sldMk cId="627930253" sldId="394"/>
            <ac:spMk id="2" creationId="{46074A82-89A8-47AC-B23A-1D4A6E23F5F4}"/>
          </ac:spMkLst>
        </pc:spChg>
        <pc:spChg chg="del">
          <ac:chgData name="Mali pashu" userId="41831f1ffd2a3ef3" providerId="LiveId" clId="{049E373D-E221-4D18-BA97-95A259C61381}" dt="2021-08-20T08:23:20.905" v="1553" actId="21"/>
          <ac:spMkLst>
            <pc:docMk/>
            <pc:sldMk cId="627930253" sldId="394"/>
            <ac:spMk id="3" creationId="{D068D17A-4D96-4629-A94F-BCEE3A997D84}"/>
          </ac:spMkLst>
        </pc:spChg>
        <pc:spChg chg="del">
          <ac:chgData name="Mali pashu" userId="41831f1ffd2a3ef3" providerId="LiveId" clId="{049E373D-E221-4D18-BA97-95A259C61381}" dt="2021-08-20T08:23:28.658" v="1554" actId="21"/>
          <ac:spMkLst>
            <pc:docMk/>
            <pc:sldMk cId="627930253" sldId="394"/>
            <ac:spMk id="4" creationId="{E50BDB79-CAA9-44FE-B4D3-EB501383AED7}"/>
          </ac:spMkLst>
        </pc:spChg>
        <pc:spChg chg="add del mod">
          <ac:chgData name="Mali pashu" userId="41831f1ffd2a3ef3" providerId="LiveId" clId="{049E373D-E221-4D18-BA97-95A259C61381}" dt="2021-08-20T08:21:49.596" v="1552" actId="21"/>
          <ac:spMkLst>
            <pc:docMk/>
            <pc:sldMk cId="627930253" sldId="394"/>
            <ac:spMk id="5" creationId="{DB98D781-936A-4F36-BC1A-F502DF38AE11}"/>
          </ac:spMkLst>
        </pc:spChg>
        <pc:spChg chg="add del mod">
          <ac:chgData name="Mali pashu" userId="41831f1ffd2a3ef3" providerId="LiveId" clId="{049E373D-E221-4D18-BA97-95A259C61381}" dt="2021-08-20T08:24:41.428" v="1567" actId="931"/>
          <ac:spMkLst>
            <pc:docMk/>
            <pc:sldMk cId="627930253" sldId="394"/>
            <ac:spMk id="9" creationId="{BD11D373-08B4-4B32-BA43-63C86F0FA2BF}"/>
          </ac:spMkLst>
        </pc:spChg>
        <pc:spChg chg="add mod">
          <ac:chgData name="Mali pashu" userId="41831f1ffd2a3ef3" providerId="LiveId" clId="{049E373D-E221-4D18-BA97-95A259C61381}" dt="2021-08-20T08:25:22.351" v="1576" actId="21"/>
          <ac:spMkLst>
            <pc:docMk/>
            <pc:sldMk cId="627930253" sldId="394"/>
            <ac:spMk id="13" creationId="{9D0BE57A-8CF4-445A-A19F-1CA17238CB61}"/>
          </ac:spMkLst>
        </pc:spChg>
        <pc:spChg chg="add del mod">
          <ac:chgData name="Mali pashu" userId="41831f1ffd2a3ef3" providerId="LiveId" clId="{049E373D-E221-4D18-BA97-95A259C61381}" dt="2021-08-20T08:25:12.989" v="1574" actId="26606"/>
          <ac:spMkLst>
            <pc:docMk/>
            <pc:sldMk cId="627930253" sldId="394"/>
            <ac:spMk id="16" creationId="{CF967F37-4501-4895-916E-66481579CC4E}"/>
          </ac:spMkLst>
        </pc:spChg>
        <pc:spChg chg="add del mod">
          <ac:chgData name="Mali pashu" userId="41831f1ffd2a3ef3" providerId="LiveId" clId="{049E373D-E221-4D18-BA97-95A259C61381}" dt="2021-08-20T08:25:12.989" v="1574" actId="26606"/>
          <ac:spMkLst>
            <pc:docMk/>
            <pc:sldMk cId="627930253" sldId="394"/>
            <ac:spMk id="18" creationId="{2CC96584-A757-4B83-B1FE-B28D0E9325DB}"/>
          </ac:spMkLst>
        </pc:spChg>
        <pc:picChg chg="add del mod ord modCrop">
          <ac:chgData name="Mali pashu" userId="41831f1ffd2a3ef3" providerId="LiveId" clId="{049E373D-E221-4D18-BA97-95A259C61381}" dt="2021-08-20T08:24:33.238" v="1566" actId="21"/>
          <ac:picMkLst>
            <pc:docMk/>
            <pc:sldMk cId="627930253" sldId="394"/>
            <ac:picMk id="7" creationId="{D07DDC1F-841C-420A-AD67-5B81103D281A}"/>
          </ac:picMkLst>
        </pc:picChg>
        <pc:picChg chg="add del mod ord modCrop">
          <ac:chgData name="Mali pashu" userId="41831f1ffd2a3ef3" providerId="LiveId" clId="{049E373D-E221-4D18-BA97-95A259C61381}" dt="2021-08-20T08:25:22.351" v="1576" actId="21"/>
          <ac:picMkLst>
            <pc:docMk/>
            <pc:sldMk cId="627930253" sldId="394"/>
            <ac:picMk id="11" creationId="{D1AF872B-5CEB-4275-B248-99727F7C7109}"/>
          </ac:picMkLst>
        </pc:picChg>
      </pc:sldChg>
      <pc:sldChg chg="addSp delSp modSp new del mod modClrScheme chgLayout">
        <pc:chgData name="Mali pashu" userId="41831f1ffd2a3ef3" providerId="LiveId" clId="{049E373D-E221-4D18-BA97-95A259C61381}" dt="2021-08-20T08:19:54.627" v="1542" actId="2696"/>
        <pc:sldMkLst>
          <pc:docMk/>
          <pc:sldMk cId="940972022" sldId="394"/>
        </pc:sldMkLst>
        <pc:spChg chg="del">
          <ac:chgData name="Mali pashu" userId="41831f1ffd2a3ef3" providerId="LiveId" clId="{049E373D-E221-4D18-BA97-95A259C61381}" dt="2021-08-20T08:19:25.337" v="1539" actId="700"/>
          <ac:spMkLst>
            <pc:docMk/>
            <pc:sldMk cId="940972022" sldId="394"/>
            <ac:spMk id="2" creationId="{125E3A64-C56B-4933-8725-A22397B240F7}"/>
          </ac:spMkLst>
        </pc:spChg>
        <pc:spChg chg="del mod ord">
          <ac:chgData name="Mali pashu" userId="41831f1ffd2a3ef3" providerId="LiveId" clId="{049E373D-E221-4D18-BA97-95A259C61381}" dt="2021-08-20T08:19:25.337" v="1539" actId="700"/>
          <ac:spMkLst>
            <pc:docMk/>
            <pc:sldMk cId="940972022" sldId="394"/>
            <ac:spMk id="3" creationId="{B999B824-69E2-4D17-9554-A65F5A6D2691}"/>
          </ac:spMkLst>
        </pc:spChg>
        <pc:spChg chg="del mod ord">
          <ac:chgData name="Mali pashu" userId="41831f1ffd2a3ef3" providerId="LiveId" clId="{049E373D-E221-4D18-BA97-95A259C61381}" dt="2021-08-20T08:19:25.337" v="1539" actId="700"/>
          <ac:spMkLst>
            <pc:docMk/>
            <pc:sldMk cId="940972022" sldId="394"/>
            <ac:spMk id="4" creationId="{D53D0513-FFC0-4B15-9836-C7085D2D3500}"/>
          </ac:spMkLst>
        </pc:spChg>
        <pc:spChg chg="add mod ord">
          <ac:chgData name="Mali pashu" userId="41831f1ffd2a3ef3" providerId="LiveId" clId="{049E373D-E221-4D18-BA97-95A259C61381}" dt="2021-08-20T08:19:25.337" v="1539" actId="700"/>
          <ac:spMkLst>
            <pc:docMk/>
            <pc:sldMk cId="940972022" sldId="394"/>
            <ac:spMk id="5" creationId="{A8E14BD3-B0C4-4D06-81D5-D5F6264D819A}"/>
          </ac:spMkLst>
        </pc:spChg>
        <pc:spChg chg="add mod ord">
          <ac:chgData name="Mali pashu" userId="41831f1ffd2a3ef3" providerId="LiveId" clId="{049E373D-E221-4D18-BA97-95A259C61381}" dt="2021-08-20T08:19:33.642" v="1540"/>
          <ac:spMkLst>
            <pc:docMk/>
            <pc:sldMk cId="940972022" sldId="394"/>
            <ac:spMk id="6" creationId="{B5DAB46D-5CF7-4FFE-9471-68A3EBFA7D2A}"/>
          </ac:spMkLst>
        </pc:spChg>
        <pc:spChg chg="add">
          <ac:chgData name="Mali pashu" userId="41831f1ffd2a3ef3" providerId="LiveId" clId="{049E373D-E221-4D18-BA97-95A259C61381}" dt="2021-08-20T08:19:47.095" v="1541" actId="22"/>
          <ac:spMkLst>
            <pc:docMk/>
            <pc:sldMk cId="940972022" sldId="394"/>
            <ac:spMk id="8" creationId="{7C7726B6-5B68-46E6-8725-66B1970901DE}"/>
          </ac:spMkLst>
        </pc:spChg>
      </pc:sldChg>
      <pc:sldChg chg="new del">
        <pc:chgData name="Mali pashu" userId="41831f1ffd2a3ef3" providerId="LiveId" clId="{049E373D-E221-4D18-BA97-95A259C61381}" dt="2021-08-20T08:27:51.805" v="1579" actId="2696"/>
        <pc:sldMkLst>
          <pc:docMk/>
          <pc:sldMk cId="2612457717" sldId="394"/>
        </pc:sldMkLst>
      </pc:sldChg>
      <pc:sldChg chg="addSp delSp modSp new mod chgLayout">
        <pc:chgData name="Mali pashu" userId="41831f1ffd2a3ef3" providerId="LiveId" clId="{049E373D-E221-4D18-BA97-95A259C61381}" dt="2021-08-20T08:29:24.229" v="1595" actId="14100"/>
        <pc:sldMkLst>
          <pc:docMk/>
          <pc:sldMk cId="2882416360" sldId="394"/>
        </pc:sldMkLst>
        <pc:spChg chg="del">
          <ac:chgData name="Mali pashu" userId="41831f1ffd2a3ef3" providerId="LiveId" clId="{049E373D-E221-4D18-BA97-95A259C61381}" dt="2021-08-20T08:28:09.909" v="1581" actId="700"/>
          <ac:spMkLst>
            <pc:docMk/>
            <pc:sldMk cId="2882416360" sldId="394"/>
            <ac:spMk id="2" creationId="{44C8987B-F77F-4D44-A516-46C05B365EA7}"/>
          </ac:spMkLst>
        </pc:spChg>
        <pc:spChg chg="del">
          <ac:chgData name="Mali pashu" userId="41831f1ffd2a3ef3" providerId="LiveId" clId="{049E373D-E221-4D18-BA97-95A259C61381}" dt="2021-08-20T08:28:09.909" v="1581" actId="700"/>
          <ac:spMkLst>
            <pc:docMk/>
            <pc:sldMk cId="2882416360" sldId="394"/>
            <ac:spMk id="3" creationId="{224F5A82-D575-4B10-8CBF-3F488A0D02C0}"/>
          </ac:spMkLst>
        </pc:spChg>
        <pc:spChg chg="del">
          <ac:chgData name="Mali pashu" userId="41831f1ffd2a3ef3" providerId="LiveId" clId="{049E373D-E221-4D18-BA97-95A259C61381}" dt="2021-08-20T08:28:09.909" v="1581" actId="700"/>
          <ac:spMkLst>
            <pc:docMk/>
            <pc:sldMk cId="2882416360" sldId="394"/>
            <ac:spMk id="4" creationId="{DB2877C9-B842-440D-B6EA-A4538E6819AB}"/>
          </ac:spMkLst>
        </pc:spChg>
        <pc:spChg chg="add del mod ord">
          <ac:chgData name="Mali pashu" userId="41831f1ffd2a3ef3" providerId="LiveId" clId="{049E373D-E221-4D18-BA97-95A259C61381}" dt="2021-08-20T08:28:18.559" v="1582" actId="21"/>
          <ac:spMkLst>
            <pc:docMk/>
            <pc:sldMk cId="2882416360" sldId="394"/>
            <ac:spMk id="5" creationId="{9ED28D8C-8F5D-4D74-B4D7-B48FE0B67650}"/>
          </ac:spMkLst>
        </pc:spChg>
        <pc:spChg chg="add del mod ord">
          <ac:chgData name="Mali pashu" userId="41831f1ffd2a3ef3" providerId="LiveId" clId="{049E373D-E221-4D18-BA97-95A259C61381}" dt="2021-08-20T08:28:34.379" v="1584" actId="931"/>
          <ac:spMkLst>
            <pc:docMk/>
            <pc:sldMk cId="2882416360" sldId="394"/>
            <ac:spMk id="6" creationId="{1B7900C4-6B17-43E0-9669-D94DBB346A50}"/>
          </ac:spMkLst>
        </pc:spChg>
        <pc:spChg chg="add del mod ord">
          <ac:chgData name="Mali pashu" userId="41831f1ffd2a3ef3" providerId="LiveId" clId="{049E373D-E221-4D18-BA97-95A259C61381}" dt="2021-08-20T08:28:24.505" v="1583" actId="21"/>
          <ac:spMkLst>
            <pc:docMk/>
            <pc:sldMk cId="2882416360" sldId="394"/>
            <ac:spMk id="7" creationId="{D0E43589-9816-45B5-B80D-C95D6DCD9A0A}"/>
          </ac:spMkLst>
        </pc:spChg>
        <pc:picChg chg="add mod ord modCrop">
          <ac:chgData name="Mali pashu" userId="41831f1ffd2a3ef3" providerId="LiveId" clId="{049E373D-E221-4D18-BA97-95A259C61381}" dt="2021-08-20T08:29:24.229" v="1595" actId="14100"/>
          <ac:picMkLst>
            <pc:docMk/>
            <pc:sldMk cId="2882416360" sldId="394"/>
            <ac:picMk id="9" creationId="{CD0322BA-1C7E-4286-8911-31F492408D98}"/>
          </ac:picMkLst>
        </pc:picChg>
      </pc:sldChg>
      <pc:sldChg chg="modSp new del mod">
        <pc:chgData name="Mali pashu" userId="41831f1ffd2a3ef3" providerId="LiveId" clId="{049E373D-E221-4D18-BA97-95A259C61381}" dt="2021-08-21T09:07:14.101" v="2084" actId="2696"/>
        <pc:sldMkLst>
          <pc:docMk/>
          <pc:sldMk cId="412778054" sldId="395"/>
        </pc:sldMkLst>
        <pc:spChg chg="mod">
          <ac:chgData name="Mali pashu" userId="41831f1ffd2a3ef3" providerId="LiveId" clId="{049E373D-E221-4D18-BA97-95A259C61381}" dt="2021-08-21T09:06:45.800" v="2082" actId="1076"/>
          <ac:spMkLst>
            <pc:docMk/>
            <pc:sldMk cId="412778054" sldId="395"/>
            <ac:spMk id="2" creationId="{87F82037-6CEC-4E88-BD0E-0F5E9829DB3F}"/>
          </ac:spMkLst>
        </pc:spChg>
        <pc:spChg chg="mod">
          <ac:chgData name="Mali pashu" userId="41831f1ffd2a3ef3" providerId="LiveId" clId="{049E373D-E221-4D18-BA97-95A259C61381}" dt="2021-08-21T09:06:37.128" v="2081" actId="14100"/>
          <ac:spMkLst>
            <pc:docMk/>
            <pc:sldMk cId="412778054" sldId="395"/>
            <ac:spMk id="4" creationId="{98EC13C1-0639-44FE-839B-98AC0BEBE321}"/>
          </ac:spMkLst>
        </pc:spChg>
      </pc:sldChg>
      <pc:sldChg chg="addSp delSp modSp new del mod modClrScheme chgLayout">
        <pc:chgData name="Mali pashu" userId="41831f1ffd2a3ef3" providerId="LiveId" clId="{049E373D-E221-4D18-BA97-95A259C61381}" dt="2021-08-20T08:40:51.718" v="1605" actId="2696"/>
        <pc:sldMkLst>
          <pc:docMk/>
          <pc:sldMk cId="1185878087" sldId="395"/>
        </pc:sldMkLst>
        <pc:spChg chg="del">
          <ac:chgData name="Mali pashu" userId="41831f1ffd2a3ef3" providerId="LiveId" clId="{049E373D-E221-4D18-BA97-95A259C61381}" dt="2021-08-20T08:37:35.034" v="1604" actId="700"/>
          <ac:spMkLst>
            <pc:docMk/>
            <pc:sldMk cId="1185878087" sldId="395"/>
            <ac:spMk id="2" creationId="{7CB55CE0-05F1-4BF2-9BA2-9774CDD1021B}"/>
          </ac:spMkLst>
        </pc:spChg>
        <pc:spChg chg="del mod ord">
          <ac:chgData name="Mali pashu" userId="41831f1ffd2a3ef3" providerId="LiveId" clId="{049E373D-E221-4D18-BA97-95A259C61381}" dt="2021-08-20T08:37:35.034" v="1604" actId="700"/>
          <ac:spMkLst>
            <pc:docMk/>
            <pc:sldMk cId="1185878087" sldId="395"/>
            <ac:spMk id="3" creationId="{7D98381E-5A0B-467E-9F95-60D66B5FA28A}"/>
          </ac:spMkLst>
        </pc:spChg>
        <pc:spChg chg="del mod ord">
          <ac:chgData name="Mali pashu" userId="41831f1ffd2a3ef3" providerId="LiveId" clId="{049E373D-E221-4D18-BA97-95A259C61381}" dt="2021-08-20T08:37:35.034" v="1604" actId="700"/>
          <ac:spMkLst>
            <pc:docMk/>
            <pc:sldMk cId="1185878087" sldId="395"/>
            <ac:spMk id="4" creationId="{ECC27D01-BFD7-4B12-90F8-8D48AEF64171}"/>
          </ac:spMkLst>
        </pc:spChg>
        <pc:spChg chg="add mod ord">
          <ac:chgData name="Mali pashu" userId="41831f1ffd2a3ef3" providerId="LiveId" clId="{049E373D-E221-4D18-BA97-95A259C61381}" dt="2021-08-20T08:37:35.034" v="1604" actId="700"/>
          <ac:spMkLst>
            <pc:docMk/>
            <pc:sldMk cId="1185878087" sldId="395"/>
            <ac:spMk id="5" creationId="{577EEAAD-BA32-4EE6-8F69-B21415E88316}"/>
          </ac:spMkLst>
        </pc:spChg>
        <pc:spChg chg="add mod ord">
          <ac:chgData name="Mali pashu" userId="41831f1ffd2a3ef3" providerId="LiveId" clId="{049E373D-E221-4D18-BA97-95A259C61381}" dt="2021-08-20T08:37:35.034" v="1604" actId="700"/>
          <ac:spMkLst>
            <pc:docMk/>
            <pc:sldMk cId="1185878087" sldId="395"/>
            <ac:spMk id="6" creationId="{A7DFD6AB-AC74-4FD1-826A-17A59462E4DF}"/>
          </ac:spMkLst>
        </pc:spChg>
      </pc:sldChg>
      <pc:sldChg chg="modSp new del mod">
        <pc:chgData name="Mali pashu" userId="41831f1ffd2a3ef3" providerId="LiveId" clId="{049E373D-E221-4D18-BA97-95A259C61381}" dt="2021-08-21T09:06:07.008" v="2075" actId="2696"/>
        <pc:sldMkLst>
          <pc:docMk/>
          <pc:sldMk cId="1669277410" sldId="395"/>
        </pc:sldMkLst>
        <pc:spChg chg="mod">
          <ac:chgData name="Mali pashu" userId="41831f1ffd2a3ef3" providerId="LiveId" clId="{049E373D-E221-4D18-BA97-95A259C61381}" dt="2021-08-21T09:05:51.510" v="2074" actId="1076"/>
          <ac:spMkLst>
            <pc:docMk/>
            <pc:sldMk cId="1669277410" sldId="395"/>
            <ac:spMk id="2" creationId="{B7ACDEC7-9D16-4B29-853A-5FAD7423ABEC}"/>
          </ac:spMkLst>
        </pc:spChg>
        <pc:spChg chg="mod">
          <ac:chgData name="Mali pashu" userId="41831f1ffd2a3ef3" providerId="LiveId" clId="{049E373D-E221-4D18-BA97-95A259C61381}" dt="2021-08-21T09:05:40.809" v="2073"/>
          <ac:spMkLst>
            <pc:docMk/>
            <pc:sldMk cId="1669277410" sldId="395"/>
            <ac:spMk id="3" creationId="{524402DB-2D10-450C-BEA0-32832C701B16}"/>
          </ac:spMkLst>
        </pc:spChg>
      </pc:sldChg>
      <pc:sldChg chg="new del">
        <pc:chgData name="Mali pashu" userId="41831f1ffd2a3ef3" providerId="LiveId" clId="{049E373D-E221-4D18-BA97-95A259C61381}" dt="2021-08-20T08:30:17.443" v="1597" actId="2696"/>
        <pc:sldMkLst>
          <pc:docMk/>
          <pc:sldMk cId="3418009429" sldId="395"/>
        </pc:sldMkLst>
      </pc:sldChg>
      <pc:sldChg chg="addSp delSp modSp new mod">
        <pc:chgData name="Mali pashu" userId="41831f1ffd2a3ef3" providerId="LiveId" clId="{049E373D-E221-4D18-BA97-95A259C61381}" dt="2021-08-21T09:13:33.664" v="2104" actId="14100"/>
        <pc:sldMkLst>
          <pc:docMk/>
          <pc:sldMk cId="3579395922" sldId="395"/>
        </pc:sldMkLst>
        <pc:spChg chg="mod">
          <ac:chgData name="Mali pashu" userId="41831f1ffd2a3ef3" providerId="LiveId" clId="{049E373D-E221-4D18-BA97-95A259C61381}" dt="2021-08-21T09:13:12.613" v="2102" actId="14100"/>
          <ac:spMkLst>
            <pc:docMk/>
            <pc:sldMk cId="3579395922" sldId="395"/>
            <ac:spMk id="2" creationId="{EFF55548-CF71-400B-8020-B903AB9B4F4D}"/>
          </ac:spMkLst>
        </pc:spChg>
        <pc:spChg chg="del mod">
          <ac:chgData name="Mali pashu" userId="41831f1ffd2a3ef3" providerId="LiveId" clId="{049E373D-E221-4D18-BA97-95A259C61381}" dt="2021-08-21T09:13:00.225" v="2100" actId="21"/>
          <ac:spMkLst>
            <pc:docMk/>
            <pc:sldMk cId="3579395922" sldId="395"/>
            <ac:spMk id="3" creationId="{DBB88710-0A3D-4525-9062-8F350DC5C2BF}"/>
          </ac:spMkLst>
        </pc:spChg>
        <pc:spChg chg="del">
          <ac:chgData name="Mali pashu" userId="41831f1ffd2a3ef3" providerId="LiveId" clId="{049E373D-E221-4D18-BA97-95A259C61381}" dt="2021-08-21T09:13:07.626" v="2101" actId="21"/>
          <ac:spMkLst>
            <pc:docMk/>
            <pc:sldMk cId="3579395922" sldId="395"/>
            <ac:spMk id="4" creationId="{47C09FC7-503A-4865-97FA-15FA25DE953C}"/>
          </ac:spMkLst>
        </pc:spChg>
        <pc:spChg chg="add mod">
          <ac:chgData name="Mali pashu" userId="41831f1ffd2a3ef3" providerId="LiveId" clId="{049E373D-E221-4D18-BA97-95A259C61381}" dt="2021-08-21T09:13:33.664" v="2104" actId="14100"/>
          <ac:spMkLst>
            <pc:docMk/>
            <pc:sldMk cId="3579395922" sldId="395"/>
            <ac:spMk id="6" creationId="{AE70BF9D-CEB4-47E4-BD3A-D78CB684C575}"/>
          </ac:spMkLst>
        </pc:spChg>
      </pc:sldChg>
      <pc:sldChg chg="delSp new del mod">
        <pc:chgData name="Mali pashu" userId="41831f1ffd2a3ef3" providerId="LiveId" clId="{049E373D-E221-4D18-BA97-95A259C61381}" dt="2021-08-20T08:36:05.230" v="1600" actId="2696"/>
        <pc:sldMkLst>
          <pc:docMk/>
          <pc:sldMk cId="3661838578" sldId="395"/>
        </pc:sldMkLst>
        <pc:spChg chg="del">
          <ac:chgData name="Mali pashu" userId="41831f1ffd2a3ef3" providerId="LiveId" clId="{049E373D-E221-4D18-BA97-95A259C61381}" dt="2021-08-20T08:30:34.716" v="1599" actId="21"/>
          <ac:spMkLst>
            <pc:docMk/>
            <pc:sldMk cId="3661838578" sldId="395"/>
            <ac:spMk id="3" creationId="{D20C8CFC-1AA0-4792-975D-AC1C85B6507E}"/>
          </ac:spMkLst>
        </pc:spChg>
      </pc:sldChg>
      <pc:sldChg chg="add del">
        <pc:chgData name="Mali pashu" userId="41831f1ffd2a3ef3" providerId="LiveId" clId="{049E373D-E221-4D18-BA97-95A259C61381}" dt="2021-08-21T09:09:19.313" v="2091" actId="2696"/>
        <pc:sldMkLst>
          <pc:docMk/>
          <pc:sldMk cId="51415982" sldId="396"/>
        </pc:sldMkLst>
      </pc:sldChg>
      <pc:sldChg chg="del">
        <pc:chgData name="Mali pashu" userId="41831f1ffd2a3ef3" providerId="LiveId" clId="{049E373D-E221-4D18-BA97-95A259C61381}" dt="2021-08-19T14:38:17.965" v="1079" actId="2696"/>
        <pc:sldMkLst>
          <pc:docMk/>
          <pc:sldMk cId="3072874425" sldId="406"/>
        </pc:sldMkLst>
      </pc:sldChg>
      <pc:sldChg chg="addSp delSp modSp new del mod">
        <pc:chgData name="Mali pashu" userId="41831f1ffd2a3ef3" providerId="LiveId" clId="{049E373D-E221-4D18-BA97-95A259C61381}" dt="2021-08-20T07:42:43.513" v="1475" actId="2696"/>
        <pc:sldMkLst>
          <pc:docMk/>
          <pc:sldMk cId="4206018860" sldId="407"/>
        </pc:sldMkLst>
        <pc:spChg chg="mod">
          <ac:chgData name="Mali pashu" userId="41831f1ffd2a3ef3" providerId="LiveId" clId="{049E373D-E221-4D18-BA97-95A259C61381}" dt="2021-08-19T14:39:24.477" v="1089" actId="1076"/>
          <ac:spMkLst>
            <pc:docMk/>
            <pc:sldMk cId="4206018860" sldId="407"/>
            <ac:spMk id="2" creationId="{3A4CF6BF-9C1B-4AE6-8E34-1CBFF17CF1EF}"/>
          </ac:spMkLst>
        </pc:spChg>
        <pc:spChg chg="mod">
          <ac:chgData name="Mali pashu" userId="41831f1ffd2a3ef3" providerId="LiveId" clId="{049E373D-E221-4D18-BA97-95A259C61381}" dt="2021-08-19T14:39:35.208" v="1091" actId="14100"/>
          <ac:spMkLst>
            <pc:docMk/>
            <pc:sldMk cId="4206018860" sldId="407"/>
            <ac:spMk id="3" creationId="{0D0ACBD5-F9E4-427D-8391-ED51527CA738}"/>
          </ac:spMkLst>
        </pc:spChg>
        <pc:spChg chg="mod">
          <ac:chgData name="Mali pashu" userId="41831f1ffd2a3ef3" providerId="LiveId" clId="{049E373D-E221-4D18-BA97-95A259C61381}" dt="2021-08-20T07:42:34.006" v="1474" actId="1076"/>
          <ac:spMkLst>
            <pc:docMk/>
            <pc:sldMk cId="4206018860" sldId="407"/>
            <ac:spMk id="4" creationId="{0E1D9D1B-EB29-4FDB-BB51-5C6A7701991A}"/>
          </ac:spMkLst>
        </pc:spChg>
        <pc:spChg chg="add del">
          <ac:chgData name="Mali pashu" userId="41831f1ffd2a3ef3" providerId="LiveId" clId="{049E373D-E221-4D18-BA97-95A259C61381}" dt="2021-08-19T14:38:40.587" v="1082" actId="21"/>
          <ac:spMkLst>
            <pc:docMk/>
            <pc:sldMk cId="4206018860" sldId="407"/>
            <ac:spMk id="5" creationId="{F2C5A168-A518-40C8-A824-313781BCD0D5}"/>
          </ac:spMkLst>
        </pc:spChg>
        <pc:spChg chg="add mod">
          <ac:chgData name="Mali pashu" userId="41831f1ffd2a3ef3" providerId="LiveId" clId="{049E373D-E221-4D18-BA97-95A259C61381}" dt="2021-08-19T14:39:18.987" v="1088" actId="17032"/>
          <ac:spMkLst>
            <pc:docMk/>
            <pc:sldMk cId="4206018860" sldId="407"/>
            <ac:spMk id="6" creationId="{A4A2292A-F2A6-4C9E-A072-6E40E19380A3}"/>
          </ac:spMkLst>
        </pc:spChg>
      </pc:sldChg>
      <pc:sldMasterChg chg="delSldLayout">
        <pc:chgData name="Mali pashu" userId="41831f1ffd2a3ef3" providerId="LiveId" clId="{049E373D-E221-4D18-BA97-95A259C61381}" dt="2021-08-19T14:38:15.165" v="1078" actId="2696"/>
        <pc:sldMasterMkLst>
          <pc:docMk/>
          <pc:sldMasterMk cId="2234582933" sldId="2147483648"/>
        </pc:sldMasterMkLst>
        <pc:sldLayoutChg chg="del">
          <pc:chgData name="Mali pashu" userId="41831f1ffd2a3ef3" providerId="LiveId" clId="{049E373D-E221-4D18-BA97-95A259C61381}" dt="2021-08-19T14:23:51.374" v="759" actId="2696"/>
          <pc:sldLayoutMkLst>
            <pc:docMk/>
            <pc:sldMasterMk cId="2234582933" sldId="2147483648"/>
            <pc:sldLayoutMk cId="4212665031" sldId="2147483663"/>
          </pc:sldLayoutMkLst>
        </pc:sldLayoutChg>
        <pc:sldLayoutChg chg="del">
          <pc:chgData name="Mali pashu" userId="41831f1ffd2a3ef3" providerId="LiveId" clId="{049E373D-E221-4D18-BA97-95A259C61381}" dt="2021-08-19T14:38:15.165" v="1078" actId="2696"/>
          <pc:sldLayoutMkLst>
            <pc:docMk/>
            <pc:sldMasterMk cId="2234582933" sldId="2147483648"/>
            <pc:sldLayoutMk cId="3265676411" sldId="2147483667"/>
          </pc:sldLayoutMkLst>
        </pc:sldLayoutChg>
        <pc:sldLayoutChg chg="del">
          <pc:chgData name="Mali pashu" userId="41831f1ffd2a3ef3" providerId="LiveId" clId="{049E373D-E221-4D18-BA97-95A259C61381}" dt="2021-08-19T14:38:12.392" v="1077" actId="2696"/>
          <pc:sldLayoutMkLst>
            <pc:docMk/>
            <pc:sldMasterMk cId="2234582933" sldId="2147483648"/>
            <pc:sldLayoutMk cId="2734089126" sldId="2147483668"/>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19T21:29:46.185" idx="2">
    <p:pos x="7680" y="-507"/>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19T19:40:40.326" idx="1">
    <p:pos x="-8" y="-2"/>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8/21/2021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8/21/2021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8/21/2021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35560" y="3158"/>
            <a:ext cx="12263120"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5317724" y="2396971"/>
            <a:ext cx="5670884" cy="5042516"/>
          </a:xfrm>
        </p:spPr>
        <p:txBody>
          <a:bodyPr>
            <a:normAutofit/>
          </a:bodyPr>
          <a:lstStyle/>
          <a:p>
            <a:r>
              <a:rPr lang="en-US" sz="2800" dirty="0"/>
              <a:t>PROJECT NAME : </a:t>
            </a:r>
            <a:r>
              <a:rPr lang="en-US" sz="2800" b="0" dirty="0"/>
              <a:t>GUESSING</a:t>
            </a:r>
          </a:p>
          <a:p>
            <a:r>
              <a:rPr lang="en-US" sz="2800" b="0" dirty="0"/>
              <a:t>                           GAME</a:t>
            </a: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6096000" y="1065321"/>
            <a:ext cx="4237608" cy="1793289"/>
          </a:xfrm>
        </p:spPr>
        <p:txBody>
          <a:bodyPr/>
          <a:lstStyle/>
          <a:p>
            <a:r>
              <a:rPr lang="en-US" b="1" dirty="0"/>
              <a:t>      WELCOME</a:t>
            </a:r>
            <a:br>
              <a:rPr lang="en-US" dirty="0"/>
            </a:br>
            <a:endParaRPr lang="en-US" dirty="0"/>
          </a:p>
        </p:txBody>
      </p:sp>
      <p:sp>
        <p:nvSpPr>
          <p:cNvPr id="4" name="Rectangle 3">
            <a:extLst>
              <a:ext uri="{FF2B5EF4-FFF2-40B4-BE49-F238E27FC236}">
                <a16:creationId xmlns:a16="http://schemas.microsoft.com/office/drawing/2014/main" id="{EBBA5E76-46DA-4476-8A8C-968160746296}"/>
              </a:ext>
            </a:extLst>
          </p:cNvPr>
          <p:cNvSpPr/>
          <p:nvPr/>
        </p:nvSpPr>
        <p:spPr>
          <a:xfrm>
            <a:off x="8834021" y="4190260"/>
            <a:ext cx="2999173" cy="240269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IN" sz="3200" dirty="0">
                <a:solidFill>
                  <a:schemeClr val="bg1">
                    <a:lumMod val="95000"/>
                  </a:schemeClr>
                </a:solidFill>
              </a:rPr>
              <a:t>PRESENTED BY :</a:t>
            </a:r>
          </a:p>
          <a:p>
            <a:pPr algn="ctr"/>
            <a:r>
              <a:rPr lang="en-IN" sz="2400" dirty="0">
                <a:solidFill>
                  <a:schemeClr val="bg1">
                    <a:lumMod val="95000"/>
                  </a:schemeClr>
                </a:solidFill>
              </a:rPr>
              <a:t>MALI PASHUPATHI</a:t>
            </a:r>
          </a:p>
          <a:p>
            <a:pPr algn="ctr"/>
            <a:r>
              <a:rPr lang="en-IN" sz="2400" dirty="0">
                <a:solidFill>
                  <a:schemeClr val="bg1">
                    <a:lumMod val="95000"/>
                  </a:schemeClr>
                </a:solidFill>
              </a:rPr>
              <a:t>(20211A05F8)</a:t>
            </a:r>
            <a:endParaRPr lang="en-IN" sz="2000" dirty="0">
              <a:solidFill>
                <a:schemeClr val="bg1">
                  <a:lumMod val="95000"/>
                </a:schemeClr>
              </a:solidFill>
            </a:endParaRPr>
          </a:p>
        </p:txBody>
      </p:sp>
    </p:spTree>
    <p:extLst>
      <p:ext uri="{BB962C8B-B14F-4D97-AF65-F5344CB8AC3E}">
        <p14:creationId xmlns:p14="http://schemas.microsoft.com/office/powerpoint/2010/main" val="428584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text, clipart&#10;&#10;Description automatically generated">
            <a:extLst>
              <a:ext uri="{FF2B5EF4-FFF2-40B4-BE49-F238E27FC236}">
                <a16:creationId xmlns:a16="http://schemas.microsoft.com/office/drawing/2014/main" id="{69635109-DC34-4CA7-92DD-247F0E996FCB}"/>
              </a:ext>
            </a:extLst>
          </p:cNvPr>
          <p:cNvPicPr>
            <a:picLocks noGrp="1" noChangeAspect="1"/>
          </p:cNvPicPr>
          <p:nvPr>
            <p:ph type="pic" sz="quarter" idx="13"/>
          </p:nvPr>
        </p:nvPicPr>
        <p:blipFill rotWithShape="1">
          <a:blip r:embed="rId2"/>
          <a:stretch/>
        </p:blipFill>
        <p:spPr>
          <a:xfrm>
            <a:off x="0" y="0"/>
            <a:ext cx="5864087" cy="6858000"/>
          </a:xfrm>
          <a:noFill/>
        </p:spPr>
      </p:pic>
      <p:sp>
        <p:nvSpPr>
          <p:cNvPr id="19" name="Title 2">
            <a:extLst>
              <a:ext uri="{FF2B5EF4-FFF2-40B4-BE49-F238E27FC236}">
                <a16:creationId xmlns:a16="http://schemas.microsoft.com/office/drawing/2014/main" id="{C82B6903-D247-48AF-BC70-154B2128DFA1}"/>
              </a:ext>
            </a:extLst>
          </p:cNvPr>
          <p:cNvSpPr>
            <a:spLocks noGrp="1"/>
          </p:cNvSpPr>
          <p:nvPr>
            <p:ph type="ctrTitle"/>
          </p:nvPr>
        </p:nvSpPr>
        <p:spPr>
          <a:xfrm>
            <a:off x="5864086" y="0"/>
            <a:ext cx="6256793" cy="6858000"/>
          </a:xfrm>
        </p:spPr>
        <p:txBody>
          <a:bodyPr/>
          <a:lstStyle/>
          <a:p>
            <a:br>
              <a:rPr lang="en-US" sz="2000" dirty="0"/>
            </a:br>
            <a:br>
              <a:rPr lang="en-US" sz="2000" dirty="0"/>
            </a:br>
            <a:br>
              <a:rPr lang="en-US" sz="2000" dirty="0"/>
            </a:br>
            <a:br>
              <a:rPr lang="en-US" dirty="0"/>
            </a:br>
            <a:br>
              <a:rPr lang="en-US" dirty="0"/>
            </a:br>
            <a:br>
              <a:rPr lang="en-US" dirty="0"/>
            </a:br>
            <a:br>
              <a:rPr lang="en-US" dirty="0"/>
            </a:b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45581" y="1507066"/>
            <a:ext cx="4890578" cy="4849283"/>
          </a:xfrm>
        </p:spPr>
        <p:txBody>
          <a:bodyPr anchor="t">
            <a:normAutofit/>
          </a:bodyPr>
          <a:lstStyle/>
          <a:p>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677DD106-B71D-49A8-9447-BC1F968DBAE0}"/>
              </a:ext>
            </a:extLst>
          </p:cNvPr>
          <p:cNvSpPr txBox="1"/>
          <p:nvPr/>
        </p:nvSpPr>
        <p:spPr>
          <a:xfrm>
            <a:off x="5864087" y="-91440"/>
            <a:ext cx="6327913" cy="6555641"/>
          </a:xfrm>
          <a:prstGeom prst="rect">
            <a:avLst/>
          </a:prstGeom>
          <a:noFill/>
        </p:spPr>
        <p:txBody>
          <a:bodyPr wrap="square">
            <a:spAutoFit/>
          </a:bodyPr>
          <a:lstStyle/>
          <a:p>
            <a:endParaRPr lang="en-IN" sz="2800" dirty="0">
              <a:solidFill>
                <a:schemeClr val="bg1"/>
              </a:solidFill>
              <a:latin typeface="Calibri" panose="020F0502020204030204" pitchFamily="34" charset="0"/>
            </a:endParaRPr>
          </a:p>
          <a:p>
            <a:r>
              <a:rPr lang="en-IN" sz="2800" b="1" dirty="0">
                <a:solidFill>
                  <a:schemeClr val="bg1"/>
                </a:solidFill>
                <a:latin typeface="Calibri" panose="020F0502020204030204" pitchFamily="34" charset="0"/>
              </a:rPr>
              <a:t>INTRODUCTION:</a:t>
            </a:r>
          </a:p>
          <a:p>
            <a:r>
              <a:rPr lang="en-US" sz="2800" dirty="0">
                <a:solidFill>
                  <a:schemeClr val="bg1"/>
                </a:solidFill>
                <a:latin typeface="Calibri" panose="020F0502020204030204" pitchFamily="34" charset="0"/>
              </a:rPr>
              <a:t>* In this presentation we will learn how to guess a number using python programming </a:t>
            </a:r>
          </a:p>
          <a:p>
            <a:r>
              <a:rPr lang="en-US" sz="2800" dirty="0">
                <a:solidFill>
                  <a:schemeClr val="bg1"/>
                </a:solidFill>
                <a:latin typeface="Calibri" panose="020F0502020204030204" pitchFamily="34" charset="0"/>
              </a:rPr>
              <a:t>*This is going to be a simple guessing game where the computer will generate a random number between 1 to 10 , and the user has </a:t>
            </a:r>
            <a:r>
              <a:rPr lang="en-US" sz="2800">
                <a:solidFill>
                  <a:schemeClr val="bg1"/>
                </a:solidFill>
                <a:latin typeface="Calibri" panose="020F0502020204030204" pitchFamily="34" charset="0"/>
              </a:rPr>
              <a:t>to  </a:t>
            </a:r>
            <a:r>
              <a:rPr lang="en-US" sz="2800" dirty="0">
                <a:solidFill>
                  <a:schemeClr val="bg1"/>
                </a:solidFill>
                <a:latin typeface="Calibri" panose="020F0502020204030204" pitchFamily="34" charset="0"/>
              </a:rPr>
              <a:t>guess it in 3 attempts </a:t>
            </a:r>
          </a:p>
          <a:p>
            <a:r>
              <a:rPr lang="en-US" sz="2800" dirty="0">
                <a:solidFill>
                  <a:schemeClr val="bg1"/>
                </a:solidFill>
                <a:latin typeface="Calibri" panose="020F0502020204030204" pitchFamily="34" charset="0"/>
              </a:rPr>
              <a:t>*based on the user's guess computer will give various hints like  the number is high or low. When the user guess matches with the number then the computer will print the number along with the no. of attempts</a:t>
            </a:r>
            <a:endParaRPr lang="en-IN" sz="2800" dirty="0">
              <a:solidFill>
                <a:schemeClr val="bg1"/>
              </a:solidFill>
            </a:endParaRP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516C32-0F7A-4263-8109-D671F40FBA3A}"/>
              </a:ext>
            </a:extLst>
          </p:cNvPr>
          <p:cNvSpPr>
            <a:spLocks noGrp="1"/>
          </p:cNvSpPr>
          <p:nvPr>
            <p:ph type="body" sz="quarter" idx="14"/>
          </p:nvPr>
        </p:nvSpPr>
        <p:spPr/>
        <p:txBody>
          <a:bodyPr/>
          <a:lstStyle/>
          <a:p>
            <a:endParaRPr lang="en-IN"/>
          </a:p>
        </p:txBody>
      </p:sp>
      <p:pic>
        <p:nvPicPr>
          <p:cNvPr id="5" name="Picture Placeholder 10" descr="Two People sitting on couch">
            <a:extLst>
              <a:ext uri="{FF2B5EF4-FFF2-40B4-BE49-F238E27FC236}">
                <a16:creationId xmlns:a16="http://schemas.microsoft.com/office/drawing/2014/main" id="{318EF587-2197-CC4C-BC9D-6BB7C37E92FB}"/>
              </a:ext>
            </a:extLst>
          </p:cNvPr>
          <p:cNvPicPr>
            <a:picLocks noGrp="1" noChangeAspect="1"/>
          </p:cNvPicPr>
          <p:nvPr>
            <p:ph type="pic" sz="quarter" idx="15"/>
          </p:nvPr>
        </p:nvPicPr>
        <p:blipFill rotWithShape="1">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t="80" b="80"/>
          <a:stretch/>
        </p:blipFill>
        <p:spPr>
          <a:xfrm>
            <a:off x="-91439" y="1"/>
            <a:ext cx="12192000" cy="6857999"/>
          </a:xfrm>
        </p:spPr>
      </p:pic>
      <p:sp>
        <p:nvSpPr>
          <p:cNvPr id="3" name="Title 2" hidden="1">
            <a:extLst>
              <a:ext uri="{FF2B5EF4-FFF2-40B4-BE49-F238E27FC236}">
                <a16:creationId xmlns:a16="http://schemas.microsoft.com/office/drawing/2014/main" id="{FD439DD0-579B-4A38-94AC-4A7CC453CC47}"/>
              </a:ext>
            </a:extLst>
          </p:cNvPr>
          <p:cNvSpPr>
            <a:spLocks noGrp="1"/>
          </p:cNvSpPr>
          <p:nvPr>
            <p:ph type="ctrTitle"/>
          </p:nvPr>
        </p:nvSpPr>
        <p:spPr/>
        <p:txBody>
          <a:bodyPr/>
          <a:lstStyle/>
          <a:p>
            <a:r>
              <a:rPr lang="en-US" dirty="0"/>
              <a:t>Slide title 29</a:t>
            </a:r>
          </a:p>
        </p:txBody>
      </p:sp>
      <p:sp>
        <p:nvSpPr>
          <p:cNvPr id="6" name="TextBox 5">
            <a:extLst>
              <a:ext uri="{FF2B5EF4-FFF2-40B4-BE49-F238E27FC236}">
                <a16:creationId xmlns:a16="http://schemas.microsoft.com/office/drawing/2014/main" id="{D07441E7-C793-4941-97BD-9DB1CA230B51}"/>
              </a:ext>
            </a:extLst>
          </p:cNvPr>
          <p:cNvSpPr txBox="1"/>
          <p:nvPr/>
        </p:nvSpPr>
        <p:spPr>
          <a:xfrm>
            <a:off x="914400" y="643622"/>
            <a:ext cx="9316719" cy="5878532"/>
          </a:xfrm>
          <a:prstGeom prst="rect">
            <a:avLst/>
          </a:prstGeom>
          <a:noFill/>
        </p:spPr>
        <p:txBody>
          <a:bodyPr wrap="square">
            <a:spAutoFit/>
          </a:bodyPr>
          <a:lstStyle/>
          <a:p>
            <a:r>
              <a:rPr lang="en-US" sz="2000" b="1" dirty="0">
                <a:solidFill>
                  <a:schemeClr val="bg1"/>
                </a:solidFill>
                <a:latin typeface="Courier New" panose="02070309020205020404" pitchFamily="49" charset="0"/>
              </a:rPr>
              <a:t>import random</a:t>
            </a:r>
          </a:p>
          <a:p>
            <a:r>
              <a:rPr lang="en-US" sz="2000" b="1" dirty="0">
                <a:solidFill>
                  <a:schemeClr val="bg1"/>
                </a:solidFill>
                <a:latin typeface="Courier New" panose="02070309020205020404" pitchFamily="49" charset="0"/>
              </a:rPr>
              <a:t>number = </a:t>
            </a:r>
            <a:r>
              <a:rPr lang="en-US" sz="2000" b="1" dirty="0" err="1">
                <a:solidFill>
                  <a:schemeClr val="bg1"/>
                </a:solidFill>
                <a:latin typeface="Courier New" panose="02070309020205020404" pitchFamily="49" charset="0"/>
              </a:rPr>
              <a:t>random.randint</a:t>
            </a:r>
            <a:r>
              <a:rPr lang="en-US" sz="2000" b="1" dirty="0">
                <a:solidFill>
                  <a:schemeClr val="bg1"/>
                </a:solidFill>
                <a:latin typeface="Courier New" panose="02070309020205020404" pitchFamily="49" charset="0"/>
              </a:rPr>
              <a:t>(1,10)</a:t>
            </a:r>
          </a:p>
          <a:p>
            <a:r>
              <a:rPr lang="en-US" sz="2000" b="1" dirty="0">
                <a:solidFill>
                  <a:schemeClr val="bg1"/>
                </a:solidFill>
                <a:latin typeface="Courier New" panose="02070309020205020404" pitchFamily="49" charset="0"/>
              </a:rPr>
              <a:t>player_ name = input(“name of the player:”)</a:t>
            </a:r>
          </a:p>
          <a:p>
            <a:r>
              <a:rPr lang="en-US" sz="2000" b="1" dirty="0">
                <a:solidFill>
                  <a:schemeClr val="bg1"/>
                </a:solidFill>
                <a:latin typeface="Courier New" panose="02070309020205020404" pitchFamily="49" charset="0"/>
              </a:rPr>
              <a:t>for </a:t>
            </a:r>
            <a:r>
              <a:rPr lang="en-US" sz="2000" b="1" dirty="0" err="1">
                <a:solidFill>
                  <a:schemeClr val="bg1"/>
                </a:solidFill>
                <a:latin typeface="Courier New" panose="02070309020205020404" pitchFamily="49" charset="0"/>
              </a:rPr>
              <a:t>i</a:t>
            </a:r>
            <a:r>
              <a:rPr lang="en-US" sz="2000" b="1" dirty="0">
                <a:solidFill>
                  <a:schemeClr val="bg1"/>
                </a:solidFill>
                <a:latin typeface="Courier New" panose="02070309020205020404" pitchFamily="49" charset="0"/>
              </a:rPr>
              <a:t> in range (0,3):</a:t>
            </a:r>
          </a:p>
          <a:p>
            <a:r>
              <a:rPr lang="en-US" sz="2000" b="1" dirty="0">
                <a:solidFill>
                  <a:schemeClr val="bg1"/>
                </a:solidFill>
                <a:latin typeface="Courier New" panose="02070309020205020404" pitchFamily="49" charset="0"/>
              </a:rPr>
              <a:t>    user = int(input("Guess the number between 1 to 10 : "))</a:t>
            </a:r>
          </a:p>
          <a:p>
            <a:r>
              <a:rPr lang="en-US" sz="2000" b="1" dirty="0">
                <a:solidFill>
                  <a:schemeClr val="bg1"/>
                </a:solidFill>
                <a:latin typeface="Courier New" panose="02070309020205020404" pitchFamily="49" charset="0"/>
              </a:rPr>
              <a:t>    if user == number:</a:t>
            </a:r>
          </a:p>
          <a:p>
            <a:r>
              <a:rPr lang="en-US" sz="2000" b="1" dirty="0">
                <a:solidFill>
                  <a:schemeClr val="bg1"/>
                </a:solidFill>
                <a:latin typeface="Courier New" panose="02070309020205020404" pitchFamily="49" charset="0"/>
              </a:rPr>
              <a:t>        print("Hurray !!")</a:t>
            </a:r>
          </a:p>
          <a:p>
            <a:r>
              <a:rPr lang="en-US" sz="2000" b="1" dirty="0">
                <a:solidFill>
                  <a:schemeClr val="bg1"/>
                </a:solidFill>
                <a:latin typeface="Courier New" panose="02070309020205020404" pitchFamily="49" charset="0"/>
              </a:rPr>
              <a:t>        print(</a:t>
            </a:r>
            <a:r>
              <a:rPr lang="en-US" sz="2000" b="1" dirty="0" err="1">
                <a:solidFill>
                  <a:schemeClr val="bg1"/>
                </a:solidFill>
                <a:latin typeface="Courier New" panose="02070309020205020404" pitchFamily="49" charset="0"/>
              </a:rPr>
              <a:t>f“Mr</a:t>
            </a:r>
            <a:r>
              <a:rPr lang="en-US" sz="2000" b="1" dirty="0">
                <a:solidFill>
                  <a:schemeClr val="bg1"/>
                </a:solidFill>
                <a:latin typeface="Courier New" panose="02070309020205020404" pitchFamily="49" charset="0"/>
              </a:rPr>
              <a:t>/</a:t>
            </a:r>
            <a:r>
              <a:rPr lang="en-US" sz="2000" b="1" dirty="0" err="1">
                <a:solidFill>
                  <a:schemeClr val="bg1"/>
                </a:solidFill>
                <a:latin typeface="Courier New" panose="02070309020205020404" pitchFamily="49" charset="0"/>
              </a:rPr>
              <a:t>Ms</a:t>
            </a:r>
            <a:r>
              <a:rPr lang="en-US" sz="2000" b="1" dirty="0">
                <a:solidFill>
                  <a:schemeClr val="bg1"/>
                </a:solidFill>
                <a:latin typeface="Courier New" panose="02070309020205020404" pitchFamily="49" charset="0"/>
              </a:rPr>
              <a:t> {</a:t>
            </a:r>
            <a:r>
              <a:rPr lang="en-US" sz="2000" b="1" dirty="0" err="1">
                <a:solidFill>
                  <a:schemeClr val="bg1"/>
                </a:solidFill>
                <a:latin typeface="Courier New" panose="02070309020205020404" pitchFamily="49" charset="0"/>
              </a:rPr>
              <a:t>player_name</a:t>
            </a:r>
            <a:r>
              <a:rPr lang="en-US" sz="2000" b="1" dirty="0">
                <a:solidFill>
                  <a:schemeClr val="bg1"/>
                </a:solidFill>
                <a:latin typeface="Courier New" panose="02070309020205020404" pitchFamily="49" charset="0"/>
              </a:rPr>
              <a:t>}..You have guessed the right number in {i+1} attempts and it's {number}")</a:t>
            </a:r>
          </a:p>
          <a:p>
            <a:r>
              <a:rPr lang="en-US" sz="2000" b="1" dirty="0">
                <a:solidFill>
                  <a:schemeClr val="bg1"/>
                </a:solidFill>
                <a:latin typeface="Courier New" panose="02070309020205020404" pitchFamily="49" charset="0"/>
              </a:rPr>
              <a:t>        break</a:t>
            </a:r>
          </a:p>
          <a:p>
            <a:r>
              <a:rPr lang="en-US" sz="2000" b="1" dirty="0">
                <a:solidFill>
                  <a:schemeClr val="bg1"/>
                </a:solidFill>
                <a:latin typeface="Courier New" panose="02070309020205020404" pitchFamily="49" charset="0"/>
              </a:rPr>
              <a:t>    </a:t>
            </a:r>
            <a:r>
              <a:rPr lang="en-US" sz="2000" b="1" dirty="0" err="1">
                <a:solidFill>
                  <a:schemeClr val="bg1"/>
                </a:solidFill>
                <a:latin typeface="Courier New" panose="02070309020205020404" pitchFamily="49" charset="0"/>
              </a:rPr>
              <a:t>elif</a:t>
            </a:r>
            <a:r>
              <a:rPr lang="en-US" sz="2000" b="1" dirty="0">
                <a:solidFill>
                  <a:schemeClr val="bg1"/>
                </a:solidFill>
                <a:latin typeface="Courier New" panose="02070309020205020404" pitchFamily="49" charset="0"/>
              </a:rPr>
              <a:t> user &gt; number:</a:t>
            </a:r>
          </a:p>
          <a:p>
            <a:r>
              <a:rPr lang="en-US" sz="2000" b="1" dirty="0">
                <a:solidFill>
                  <a:schemeClr val="bg1"/>
                </a:solidFill>
                <a:latin typeface="Courier New" panose="02070309020205020404" pitchFamily="49" charset="0"/>
              </a:rPr>
              <a:t>        print("the guess is greater than the number !! try again....")</a:t>
            </a:r>
          </a:p>
          <a:p>
            <a:r>
              <a:rPr lang="en-US" sz="2000" b="1" dirty="0">
                <a:solidFill>
                  <a:schemeClr val="bg1"/>
                </a:solidFill>
                <a:latin typeface="Courier New" panose="02070309020205020404" pitchFamily="49" charset="0"/>
              </a:rPr>
              <a:t>    </a:t>
            </a:r>
            <a:r>
              <a:rPr lang="en-US" sz="2000" b="1" dirty="0" err="1">
                <a:solidFill>
                  <a:schemeClr val="bg1"/>
                </a:solidFill>
                <a:latin typeface="Courier New" panose="02070309020205020404" pitchFamily="49" charset="0"/>
              </a:rPr>
              <a:t>elif</a:t>
            </a:r>
            <a:r>
              <a:rPr lang="en-US" sz="2000" b="1" dirty="0">
                <a:solidFill>
                  <a:schemeClr val="bg1"/>
                </a:solidFill>
                <a:latin typeface="Courier New" panose="02070309020205020404" pitchFamily="49" charset="0"/>
              </a:rPr>
              <a:t> user &lt; number:</a:t>
            </a:r>
          </a:p>
          <a:p>
            <a:r>
              <a:rPr lang="en-US" sz="2000" b="1" dirty="0">
                <a:solidFill>
                  <a:schemeClr val="bg1"/>
                </a:solidFill>
                <a:latin typeface="Courier New" panose="02070309020205020404" pitchFamily="49" charset="0"/>
              </a:rPr>
              <a:t>        print("the guess is less than the number !! try again....")</a:t>
            </a:r>
          </a:p>
          <a:p>
            <a:endParaRPr lang="en-US" sz="1800" dirty="0">
              <a:latin typeface="Courier New" panose="02070309020205020404" pitchFamily="49" charset="0"/>
            </a:endParaRPr>
          </a:p>
          <a:p>
            <a:endParaRPr lang="en-US" sz="1800" dirty="0">
              <a:latin typeface="Courier New" panose="02070309020205020404" pitchFamily="49" charset="0"/>
            </a:endParaRPr>
          </a:p>
        </p:txBody>
      </p:sp>
    </p:spTree>
    <p:extLst>
      <p:ext uri="{BB962C8B-B14F-4D97-AF65-F5344CB8AC3E}">
        <p14:creationId xmlns:p14="http://schemas.microsoft.com/office/powerpoint/2010/main" val="302199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FF55548-CF71-400B-8020-B903AB9B4F4D}"/>
              </a:ext>
            </a:extLst>
          </p:cNvPr>
          <p:cNvSpPr>
            <a:spLocks noGrp="1"/>
          </p:cNvSpPr>
          <p:nvPr>
            <p:ph type="pic" sz="quarter" idx="15"/>
          </p:nvPr>
        </p:nvSpPr>
        <p:spPr>
          <a:xfrm>
            <a:off x="1" y="-1"/>
            <a:ext cx="12192000" cy="6857999"/>
          </a:xfrm>
        </p:spPr>
      </p:sp>
      <p:sp>
        <p:nvSpPr>
          <p:cNvPr id="6" name="TextBox 5">
            <a:extLst>
              <a:ext uri="{FF2B5EF4-FFF2-40B4-BE49-F238E27FC236}">
                <a16:creationId xmlns:a16="http://schemas.microsoft.com/office/drawing/2014/main" id="{AE70BF9D-CEB4-47E4-BD3A-D78CB684C575}"/>
              </a:ext>
            </a:extLst>
          </p:cNvPr>
          <p:cNvSpPr txBox="1"/>
          <p:nvPr/>
        </p:nvSpPr>
        <p:spPr>
          <a:xfrm>
            <a:off x="660400" y="849204"/>
            <a:ext cx="9946640" cy="3970318"/>
          </a:xfrm>
          <a:prstGeom prst="rect">
            <a:avLst/>
          </a:prstGeom>
          <a:noFill/>
        </p:spPr>
        <p:txBody>
          <a:bodyPr wrap="square">
            <a:spAutoFit/>
          </a:bodyPr>
          <a:lstStyle/>
          <a:p>
            <a:r>
              <a:rPr lang="en-US" sz="1800" b="1" dirty="0">
                <a:solidFill>
                  <a:schemeClr val="bg1"/>
                </a:solidFill>
                <a:latin typeface="Courier New" panose="02070309020205020404" pitchFamily="49" charset="0"/>
              </a:rPr>
              <a:t>import random</a:t>
            </a:r>
          </a:p>
          <a:p>
            <a:r>
              <a:rPr lang="en-US" sz="1800" b="1" dirty="0">
                <a:solidFill>
                  <a:schemeClr val="bg1"/>
                </a:solidFill>
                <a:latin typeface="Courier New" panose="02070309020205020404" pitchFamily="49" charset="0"/>
              </a:rPr>
              <a:t>number = </a:t>
            </a:r>
            <a:r>
              <a:rPr lang="en-US" sz="1800" b="1" dirty="0" err="1">
                <a:solidFill>
                  <a:schemeClr val="bg1"/>
                </a:solidFill>
                <a:latin typeface="Courier New" panose="02070309020205020404" pitchFamily="49" charset="0"/>
              </a:rPr>
              <a:t>random.randint</a:t>
            </a:r>
            <a:r>
              <a:rPr lang="en-US" sz="1800" b="1" dirty="0">
                <a:solidFill>
                  <a:schemeClr val="bg1"/>
                </a:solidFill>
                <a:latin typeface="Courier New" panose="02070309020205020404" pitchFamily="49" charset="0"/>
              </a:rPr>
              <a:t>(1,10)</a:t>
            </a:r>
          </a:p>
          <a:p>
            <a:r>
              <a:rPr lang="en-US" sz="1800" b="1" dirty="0">
                <a:solidFill>
                  <a:schemeClr val="bg1"/>
                </a:solidFill>
                <a:latin typeface="Courier New" panose="02070309020205020404" pitchFamily="49" charset="0"/>
              </a:rPr>
              <a:t>player_ name = input(“name of the player:”)</a:t>
            </a:r>
          </a:p>
          <a:p>
            <a:r>
              <a:rPr lang="en-US" sz="1800" b="1" dirty="0">
                <a:solidFill>
                  <a:schemeClr val="bg1"/>
                </a:solidFill>
                <a:latin typeface="Courier New" panose="02070309020205020404" pitchFamily="49" charset="0"/>
              </a:rPr>
              <a:t>for </a:t>
            </a:r>
            <a:r>
              <a:rPr lang="en-US" sz="1800" b="1" dirty="0" err="1">
                <a:solidFill>
                  <a:schemeClr val="bg1"/>
                </a:solidFill>
                <a:latin typeface="Courier New" panose="02070309020205020404" pitchFamily="49" charset="0"/>
              </a:rPr>
              <a:t>i</a:t>
            </a:r>
            <a:r>
              <a:rPr lang="en-US" sz="1800" b="1" dirty="0">
                <a:solidFill>
                  <a:schemeClr val="bg1"/>
                </a:solidFill>
                <a:latin typeface="Courier New" panose="02070309020205020404" pitchFamily="49" charset="0"/>
              </a:rPr>
              <a:t> in range (0,3):</a:t>
            </a:r>
          </a:p>
          <a:p>
            <a:r>
              <a:rPr lang="en-US" sz="1800" b="1" dirty="0">
                <a:solidFill>
                  <a:schemeClr val="bg1"/>
                </a:solidFill>
                <a:latin typeface="Courier New" panose="02070309020205020404" pitchFamily="49" charset="0"/>
              </a:rPr>
              <a:t>    user = int(input("Guess the number between 1 to 10 : "))</a:t>
            </a:r>
          </a:p>
          <a:p>
            <a:r>
              <a:rPr lang="en-US" sz="1800" b="1" dirty="0">
                <a:solidFill>
                  <a:schemeClr val="bg1"/>
                </a:solidFill>
                <a:latin typeface="Courier New" panose="02070309020205020404" pitchFamily="49" charset="0"/>
              </a:rPr>
              <a:t>    if user == number:</a:t>
            </a:r>
          </a:p>
          <a:p>
            <a:r>
              <a:rPr lang="en-US" sz="1800" b="1" dirty="0">
                <a:solidFill>
                  <a:schemeClr val="bg1"/>
                </a:solidFill>
                <a:latin typeface="Courier New" panose="02070309020205020404" pitchFamily="49" charset="0"/>
              </a:rPr>
              <a:t>        print("Hurray !!")</a:t>
            </a:r>
          </a:p>
          <a:p>
            <a:r>
              <a:rPr lang="en-US" sz="1800" b="1" dirty="0">
                <a:solidFill>
                  <a:schemeClr val="bg1"/>
                </a:solidFill>
                <a:latin typeface="Courier New" panose="02070309020205020404" pitchFamily="49" charset="0"/>
              </a:rPr>
              <a:t>        print(</a:t>
            </a:r>
            <a:r>
              <a:rPr lang="en-US" sz="1800" b="1" dirty="0" err="1">
                <a:solidFill>
                  <a:schemeClr val="bg1"/>
                </a:solidFill>
                <a:latin typeface="Courier New" panose="02070309020205020404" pitchFamily="49" charset="0"/>
              </a:rPr>
              <a:t>f“Mr</a:t>
            </a:r>
            <a:r>
              <a:rPr lang="en-US" sz="1800" b="1" dirty="0">
                <a:solidFill>
                  <a:schemeClr val="bg1"/>
                </a:solidFill>
                <a:latin typeface="Courier New" panose="02070309020205020404" pitchFamily="49" charset="0"/>
              </a:rPr>
              <a:t>/</a:t>
            </a:r>
            <a:r>
              <a:rPr lang="en-US" sz="1800" b="1" dirty="0" err="1">
                <a:solidFill>
                  <a:schemeClr val="bg1"/>
                </a:solidFill>
                <a:latin typeface="Courier New" panose="02070309020205020404" pitchFamily="49" charset="0"/>
              </a:rPr>
              <a:t>Ms</a:t>
            </a:r>
            <a:r>
              <a:rPr lang="en-US" sz="1800" b="1" dirty="0">
                <a:solidFill>
                  <a:schemeClr val="bg1"/>
                </a:solidFill>
                <a:latin typeface="Courier New" panose="02070309020205020404" pitchFamily="49" charset="0"/>
              </a:rPr>
              <a:t> {</a:t>
            </a:r>
            <a:r>
              <a:rPr lang="en-US" sz="1800" b="1" dirty="0" err="1">
                <a:solidFill>
                  <a:schemeClr val="bg1"/>
                </a:solidFill>
                <a:latin typeface="Courier New" panose="02070309020205020404" pitchFamily="49" charset="0"/>
              </a:rPr>
              <a:t>player_name</a:t>
            </a:r>
            <a:r>
              <a:rPr lang="en-US" sz="1800" b="1" dirty="0">
                <a:solidFill>
                  <a:schemeClr val="bg1"/>
                </a:solidFill>
                <a:latin typeface="Courier New" panose="02070309020205020404" pitchFamily="49" charset="0"/>
              </a:rPr>
              <a:t>}..You have guessed the right number in {i+1} attempts and it's {number}")</a:t>
            </a:r>
          </a:p>
          <a:p>
            <a:r>
              <a:rPr lang="en-US" sz="1800" b="1" dirty="0">
                <a:solidFill>
                  <a:schemeClr val="bg1"/>
                </a:solidFill>
                <a:latin typeface="Courier New" panose="02070309020205020404" pitchFamily="49" charset="0"/>
              </a:rPr>
              <a:t>        break</a:t>
            </a:r>
          </a:p>
          <a:p>
            <a:r>
              <a:rPr lang="en-US" sz="1800" b="1" dirty="0">
                <a:solidFill>
                  <a:schemeClr val="bg1"/>
                </a:solidFill>
                <a:latin typeface="Courier New" panose="02070309020205020404" pitchFamily="49" charset="0"/>
              </a:rPr>
              <a:t>    </a:t>
            </a:r>
            <a:r>
              <a:rPr lang="en-US" sz="1800" b="1" dirty="0" err="1">
                <a:solidFill>
                  <a:schemeClr val="bg1"/>
                </a:solidFill>
                <a:latin typeface="Courier New" panose="02070309020205020404" pitchFamily="49" charset="0"/>
              </a:rPr>
              <a:t>elif</a:t>
            </a:r>
            <a:r>
              <a:rPr lang="en-US" sz="1800" b="1" dirty="0">
                <a:solidFill>
                  <a:schemeClr val="bg1"/>
                </a:solidFill>
                <a:latin typeface="Courier New" panose="02070309020205020404" pitchFamily="49" charset="0"/>
              </a:rPr>
              <a:t> user &gt; number:</a:t>
            </a:r>
          </a:p>
          <a:p>
            <a:r>
              <a:rPr lang="en-US" sz="1800" b="1" dirty="0">
                <a:solidFill>
                  <a:schemeClr val="bg1"/>
                </a:solidFill>
                <a:latin typeface="Courier New" panose="02070309020205020404" pitchFamily="49" charset="0"/>
              </a:rPr>
              <a:t>        print("the guess is greater than the number !! try again....")</a:t>
            </a:r>
          </a:p>
          <a:p>
            <a:r>
              <a:rPr lang="en-US" sz="1800" b="1" dirty="0">
                <a:solidFill>
                  <a:schemeClr val="bg1"/>
                </a:solidFill>
                <a:latin typeface="Courier New" panose="02070309020205020404" pitchFamily="49" charset="0"/>
              </a:rPr>
              <a:t>    </a:t>
            </a:r>
            <a:r>
              <a:rPr lang="en-US" sz="1800" b="1" dirty="0" err="1">
                <a:solidFill>
                  <a:schemeClr val="bg1"/>
                </a:solidFill>
                <a:latin typeface="Courier New" panose="02070309020205020404" pitchFamily="49" charset="0"/>
              </a:rPr>
              <a:t>elif</a:t>
            </a:r>
            <a:r>
              <a:rPr lang="en-US" sz="1800" b="1" dirty="0">
                <a:solidFill>
                  <a:schemeClr val="bg1"/>
                </a:solidFill>
                <a:latin typeface="Courier New" panose="02070309020205020404" pitchFamily="49" charset="0"/>
              </a:rPr>
              <a:t> user &lt; number:</a:t>
            </a:r>
          </a:p>
          <a:p>
            <a:r>
              <a:rPr lang="en-US" sz="1800" b="1" dirty="0">
                <a:solidFill>
                  <a:schemeClr val="bg1"/>
                </a:solidFill>
                <a:latin typeface="Courier New" panose="02070309020205020404" pitchFamily="49" charset="0"/>
              </a:rPr>
              <a:t>        print("the guess is less than the number !! try again....")</a:t>
            </a:r>
          </a:p>
        </p:txBody>
      </p:sp>
    </p:spTree>
    <p:extLst>
      <p:ext uri="{BB962C8B-B14F-4D97-AF65-F5344CB8AC3E}">
        <p14:creationId xmlns:p14="http://schemas.microsoft.com/office/powerpoint/2010/main" val="357939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8FA3E6A-1E9C-450D-BAA3-C6E1093ECDE7}"/>
              </a:ext>
            </a:extLst>
          </p:cNvPr>
          <p:cNvSpPr>
            <a:spLocks noGrp="1"/>
          </p:cNvSpPr>
          <p:nvPr>
            <p:ph type="pic" sz="quarter" idx="10"/>
          </p:nvPr>
        </p:nvSpPr>
        <p:spPr>
          <a:xfrm>
            <a:off x="0" y="5080"/>
            <a:ext cx="12192000" cy="6858000"/>
          </a:xfrm>
        </p:spPr>
      </p:sp>
      <p:sp>
        <p:nvSpPr>
          <p:cNvPr id="6" name="TextBox 5">
            <a:extLst>
              <a:ext uri="{FF2B5EF4-FFF2-40B4-BE49-F238E27FC236}">
                <a16:creationId xmlns:a16="http://schemas.microsoft.com/office/drawing/2014/main" id="{12738CF3-EE52-417C-874A-68946F5C5641}"/>
              </a:ext>
            </a:extLst>
          </p:cNvPr>
          <p:cNvSpPr txBox="1"/>
          <p:nvPr/>
        </p:nvSpPr>
        <p:spPr>
          <a:xfrm>
            <a:off x="467360" y="1177003"/>
            <a:ext cx="11328400" cy="5262979"/>
          </a:xfrm>
          <a:prstGeom prst="rect">
            <a:avLst/>
          </a:prstGeom>
          <a:noFill/>
        </p:spPr>
        <p:txBody>
          <a:bodyPr wrap="square">
            <a:spAutoFit/>
          </a:bodyPr>
          <a:lstStyle/>
          <a:p>
            <a:r>
              <a:rPr lang="en-US" dirty="0">
                <a:solidFill>
                  <a:schemeClr val="bg1"/>
                </a:solidFill>
                <a:latin typeface="Courier New" panose="02070309020205020404" pitchFamily="49" charset="0"/>
              </a:rPr>
              <a:t>*</a:t>
            </a:r>
            <a:r>
              <a:rPr lang="en-US" sz="2400" dirty="0">
                <a:solidFill>
                  <a:schemeClr val="bg1"/>
                </a:solidFill>
                <a:latin typeface="Courier New" panose="02070309020205020404" pitchFamily="49" charset="0"/>
              </a:rPr>
              <a:t>Import random imports the random module , which contains a variety of things to do with random number generation</a:t>
            </a:r>
          </a:p>
          <a:p>
            <a:r>
              <a:rPr lang="en-US" sz="2400" dirty="0">
                <a:solidFill>
                  <a:schemeClr val="bg1"/>
                </a:solidFill>
                <a:latin typeface="Courier New" panose="02070309020205020404" pitchFamily="49" charset="0"/>
              </a:rPr>
              <a:t> </a:t>
            </a:r>
          </a:p>
          <a:p>
            <a:r>
              <a:rPr lang="en-US" sz="2400" dirty="0">
                <a:solidFill>
                  <a:schemeClr val="bg1"/>
                </a:solidFill>
                <a:latin typeface="Courier New" panose="02070309020205020404" pitchFamily="49" charset="0"/>
              </a:rPr>
              <a:t>*</a:t>
            </a:r>
            <a:r>
              <a:rPr lang="en-US" sz="2400" dirty="0" err="1">
                <a:solidFill>
                  <a:schemeClr val="bg1"/>
                </a:solidFill>
                <a:latin typeface="Courier New" panose="02070309020205020404" pitchFamily="49" charset="0"/>
              </a:rPr>
              <a:t>randint</a:t>
            </a:r>
            <a:r>
              <a:rPr lang="en-US" sz="2400" dirty="0">
                <a:solidFill>
                  <a:schemeClr val="bg1"/>
                </a:solidFill>
                <a:latin typeface="Courier New" panose="02070309020205020404" pitchFamily="49" charset="0"/>
              </a:rPr>
              <a:t>() is an inbuilt function of the random module gives access to various useful functions and one of them being able to generate random number</a:t>
            </a:r>
          </a:p>
          <a:p>
            <a:r>
              <a:rPr lang="en-US" sz="2400" dirty="0">
                <a:solidFill>
                  <a:schemeClr val="bg1"/>
                </a:solidFill>
                <a:latin typeface="Courier New" panose="02070309020205020404" pitchFamily="49" charset="0"/>
              </a:rPr>
              <a:t>syntax= </a:t>
            </a:r>
            <a:r>
              <a:rPr lang="en-US" sz="2400" dirty="0" err="1">
                <a:solidFill>
                  <a:schemeClr val="bg1"/>
                </a:solidFill>
                <a:latin typeface="Courier New" panose="02070309020205020404" pitchFamily="49" charset="0"/>
              </a:rPr>
              <a:t>random.randint</a:t>
            </a:r>
            <a:r>
              <a:rPr lang="en-US" sz="2400" dirty="0">
                <a:solidFill>
                  <a:schemeClr val="bg1"/>
                </a:solidFill>
                <a:latin typeface="Courier New" panose="02070309020205020404" pitchFamily="49" charset="0"/>
              </a:rPr>
              <a:t>(</a:t>
            </a:r>
            <a:r>
              <a:rPr lang="en-US" sz="2400" dirty="0" err="1">
                <a:solidFill>
                  <a:schemeClr val="bg1"/>
                </a:solidFill>
                <a:latin typeface="Courier New" panose="02070309020205020404" pitchFamily="49" charset="0"/>
              </a:rPr>
              <a:t>start,end</a:t>
            </a:r>
            <a:r>
              <a:rPr lang="en-US" sz="2400" dirty="0">
                <a:solidFill>
                  <a:schemeClr val="bg1"/>
                </a:solidFill>
                <a:latin typeface="Courier New" panose="02070309020205020404" pitchFamily="49" charset="0"/>
              </a:rPr>
              <a:t>)</a:t>
            </a:r>
          </a:p>
          <a:p>
            <a:endParaRPr lang="en-US" sz="2400" dirty="0">
              <a:solidFill>
                <a:schemeClr val="bg1"/>
              </a:solidFill>
              <a:latin typeface="Courier New" panose="02070309020205020404" pitchFamily="49" charset="0"/>
            </a:endParaRPr>
          </a:p>
          <a:p>
            <a:r>
              <a:rPr lang="en-US" sz="2400" dirty="0">
                <a:solidFill>
                  <a:schemeClr val="bg1"/>
                </a:solidFill>
                <a:latin typeface="Courier New" panose="02070309020205020404" pitchFamily="49" charset="0"/>
              </a:rPr>
              <a:t>*f-string provide a way to embed expressions inside string literals ,using a minimal syntax .In python source code ,an f-string is an literal string prefixed with '</a:t>
            </a:r>
            <a:r>
              <a:rPr lang="en-US" sz="2400" dirty="0" err="1">
                <a:solidFill>
                  <a:schemeClr val="bg1"/>
                </a:solidFill>
                <a:latin typeface="Courier New" panose="02070309020205020404" pitchFamily="49" charset="0"/>
              </a:rPr>
              <a:t>f',which</a:t>
            </a:r>
            <a:r>
              <a:rPr lang="en-US" sz="2400" dirty="0">
                <a:solidFill>
                  <a:schemeClr val="bg1"/>
                </a:solidFill>
                <a:latin typeface="Courier New" panose="02070309020205020404" pitchFamily="49" charset="0"/>
              </a:rPr>
              <a:t> contains expressions inside the </a:t>
            </a:r>
            <a:r>
              <a:rPr lang="en-US" sz="2400" dirty="0" err="1">
                <a:solidFill>
                  <a:schemeClr val="bg1"/>
                </a:solidFill>
                <a:latin typeface="Courier New" panose="02070309020205020404" pitchFamily="49" charset="0"/>
              </a:rPr>
              <a:t>braces.The</a:t>
            </a:r>
            <a:r>
              <a:rPr lang="en-US" sz="2400" dirty="0">
                <a:solidFill>
                  <a:schemeClr val="bg1"/>
                </a:solidFill>
                <a:latin typeface="Courier New" panose="02070309020205020404" pitchFamily="49" charset="0"/>
              </a:rPr>
              <a:t> expressions are replaced with their values.</a:t>
            </a:r>
          </a:p>
          <a:p>
            <a:r>
              <a:rPr lang="en-US" sz="2400" dirty="0">
                <a:solidFill>
                  <a:schemeClr val="bg1"/>
                </a:solidFill>
                <a:latin typeface="Courier New" panose="02070309020205020404" pitchFamily="49" charset="0"/>
              </a:rPr>
              <a:t>syntax: f'-----------{</a:t>
            </a:r>
            <a:r>
              <a:rPr lang="en-US" sz="2400" dirty="0" err="1">
                <a:solidFill>
                  <a:schemeClr val="bg1"/>
                </a:solidFill>
                <a:latin typeface="Courier New" panose="02070309020205020404" pitchFamily="49" charset="0"/>
              </a:rPr>
              <a:t>variable_name</a:t>
            </a:r>
            <a:r>
              <a:rPr lang="en-US" sz="2400" dirty="0">
                <a:solidFill>
                  <a:schemeClr val="bg1"/>
                </a:solidFill>
                <a:latin typeface="Courier New" panose="02070309020205020404" pitchFamily="49" charset="0"/>
              </a:rPr>
              <a:t>}'</a:t>
            </a:r>
          </a:p>
        </p:txBody>
      </p:sp>
    </p:spTree>
    <p:extLst>
      <p:ext uri="{BB962C8B-B14F-4D97-AF65-F5344CB8AC3E}">
        <p14:creationId xmlns:p14="http://schemas.microsoft.com/office/powerpoint/2010/main" val="108748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hart&#10;&#10;Description automatically generated">
            <a:extLst>
              <a:ext uri="{FF2B5EF4-FFF2-40B4-BE49-F238E27FC236}">
                <a16:creationId xmlns:a16="http://schemas.microsoft.com/office/drawing/2014/main" id="{CD0322BA-1C7E-4286-8911-31F492408D98}"/>
              </a:ext>
            </a:extLst>
          </p:cNvPr>
          <p:cNvPicPr>
            <a:picLocks noGrp="1" noChangeAspect="1"/>
          </p:cNvPicPr>
          <p:nvPr>
            <p:ph type="pic" sz="quarter" idx="10"/>
          </p:nvPr>
        </p:nvPicPr>
        <p:blipFill rotWithShape="1">
          <a:blip r:embed="rId2"/>
          <a:srcRect l="85" r="85"/>
          <a:stretch>
            <a:fillRect/>
          </a:stretch>
        </p:blipFill>
        <p:spPr>
          <a:xfrm>
            <a:off x="0" y="-30480"/>
            <a:ext cx="12192000" cy="6990080"/>
          </a:xfrm>
        </p:spPr>
      </p:pic>
    </p:spTree>
    <p:extLst>
      <p:ext uri="{BB962C8B-B14F-4D97-AF65-F5344CB8AC3E}">
        <p14:creationId xmlns:p14="http://schemas.microsoft.com/office/powerpoint/2010/main" val="2882416360"/>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220</TotalTime>
  <Words>487</Words>
  <Application>Microsoft Office PowerPoint</Application>
  <PresentationFormat>Widescreen</PresentationFormat>
  <Paragraphs>46</Paragraphs>
  <Slides>6</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Courier New</vt:lpstr>
      <vt:lpstr>Sagona ExtraLight</vt:lpstr>
      <vt:lpstr>Speak Pro</vt:lpstr>
      <vt:lpstr>Office Theme</vt:lpstr>
      <vt:lpstr>      WELCOME </vt:lpstr>
      <vt:lpstr>       </vt:lpstr>
      <vt:lpstr>Slide title 29</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c:title>
  <dc:creator>Mali pashu</dc:creator>
  <cp:lastModifiedBy>Mali pashu</cp:lastModifiedBy>
  <cp:revision>1</cp:revision>
  <dcterms:created xsi:type="dcterms:W3CDTF">2021-08-19T13:43:27Z</dcterms:created>
  <dcterms:modified xsi:type="dcterms:W3CDTF">2021-08-21T09:14:12Z</dcterms:modified>
</cp:coreProperties>
</file>