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Lst>
  <p:sldSz cx="21383625" cy="3054508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620">
          <p15:clr>
            <a:srgbClr val="A4A3A4"/>
          </p15:clr>
        </p15:guide>
        <p15:guide id="2" pos="67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FFC8"/>
    <a:srgbClr val="C8DCC8"/>
    <a:srgbClr val="C9CE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25" d="100"/>
          <a:sy n="25" d="100"/>
        </p:scale>
        <p:origin x="1480" y="12"/>
      </p:cViewPr>
      <p:guideLst>
        <p:guide orient="horz" pos="9620"/>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CAD71-D479-E491-D131-A95263285E72}"/>
              </a:ext>
            </a:extLst>
          </p:cNvPr>
          <p:cNvSpPr>
            <a:spLocks noGrp="1"/>
          </p:cNvSpPr>
          <p:nvPr>
            <p:ph type="ctrTitle"/>
          </p:nvPr>
        </p:nvSpPr>
        <p:spPr>
          <a:xfrm>
            <a:off x="2672953" y="4998932"/>
            <a:ext cx="16037719" cy="10634216"/>
          </a:xfrm>
        </p:spPr>
        <p:txBody>
          <a:bodyPr anchor="b"/>
          <a:lstStyle>
            <a:lvl1pPr algn="ctr">
              <a:defRPr sz="10523"/>
            </a:lvl1pPr>
          </a:lstStyle>
          <a:p>
            <a:r>
              <a:rPr lang="en-US"/>
              <a:t>Click to edit Master title style</a:t>
            </a:r>
            <a:endParaRPr lang="en-GB"/>
          </a:p>
        </p:txBody>
      </p:sp>
      <p:sp>
        <p:nvSpPr>
          <p:cNvPr id="3" name="Subtitle 2">
            <a:extLst>
              <a:ext uri="{FF2B5EF4-FFF2-40B4-BE49-F238E27FC236}">
                <a16:creationId xmlns:a16="http://schemas.microsoft.com/office/drawing/2014/main" id="{3C5B8543-741F-C873-D13D-8D61914155F5}"/>
              </a:ext>
            </a:extLst>
          </p:cNvPr>
          <p:cNvSpPr>
            <a:spLocks noGrp="1"/>
          </p:cNvSpPr>
          <p:nvPr>
            <p:ph type="subTitle" idx="1"/>
          </p:nvPr>
        </p:nvSpPr>
        <p:spPr>
          <a:xfrm>
            <a:off x="2672953" y="16043244"/>
            <a:ext cx="16037719" cy="7374657"/>
          </a:xfrm>
        </p:spPr>
        <p:txBody>
          <a:bodyPr/>
          <a:lstStyle>
            <a:lvl1pPr marL="0" indent="0" algn="ctr">
              <a:buNone/>
              <a:defRPr sz="4209"/>
            </a:lvl1pPr>
            <a:lvl2pPr marL="801883" indent="0" algn="ctr">
              <a:buNone/>
              <a:defRPr sz="3508"/>
            </a:lvl2pPr>
            <a:lvl3pPr marL="1603766" indent="0" algn="ctr">
              <a:buNone/>
              <a:defRPr sz="3157"/>
            </a:lvl3pPr>
            <a:lvl4pPr marL="2405649" indent="0" algn="ctr">
              <a:buNone/>
              <a:defRPr sz="2806"/>
            </a:lvl4pPr>
            <a:lvl5pPr marL="3207532" indent="0" algn="ctr">
              <a:buNone/>
              <a:defRPr sz="2806"/>
            </a:lvl5pPr>
            <a:lvl6pPr marL="4009415" indent="0" algn="ctr">
              <a:buNone/>
              <a:defRPr sz="2806"/>
            </a:lvl6pPr>
            <a:lvl7pPr marL="4811298" indent="0" algn="ctr">
              <a:buNone/>
              <a:defRPr sz="2806"/>
            </a:lvl7pPr>
            <a:lvl8pPr marL="5613182" indent="0" algn="ctr">
              <a:buNone/>
              <a:defRPr sz="2806"/>
            </a:lvl8pPr>
            <a:lvl9pPr marL="6415065" indent="0" algn="ctr">
              <a:buNone/>
              <a:defRPr sz="2806"/>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8654ABC-6DF3-7D97-0E97-D3828302E4D6}"/>
              </a:ext>
            </a:extLst>
          </p:cNvPr>
          <p:cNvSpPr>
            <a:spLocks noGrp="1"/>
          </p:cNvSpPr>
          <p:nvPr>
            <p:ph type="dt" sz="half" idx="10"/>
          </p:nvPr>
        </p:nvSpPr>
        <p:spPr/>
        <p:txBody>
          <a:bodyPr/>
          <a:lstStyle/>
          <a:p>
            <a:fld id="{8453E2C6-8CDE-4FA4-9434-0173729C9153}" type="datetimeFigureOut">
              <a:rPr lang="en-IN" smtClean="0"/>
              <a:t>01-06-2022</a:t>
            </a:fld>
            <a:endParaRPr lang="en-IN" dirty="0"/>
          </a:p>
        </p:txBody>
      </p:sp>
      <p:sp>
        <p:nvSpPr>
          <p:cNvPr id="5" name="Footer Placeholder 4">
            <a:extLst>
              <a:ext uri="{FF2B5EF4-FFF2-40B4-BE49-F238E27FC236}">
                <a16:creationId xmlns:a16="http://schemas.microsoft.com/office/drawing/2014/main" id="{483FFC16-441A-6388-18C9-B01AC9FA675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8C38B25-4EE8-6FA1-C2DD-6370D558249C}"/>
              </a:ext>
            </a:extLst>
          </p:cNvPr>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602356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06643-03C7-F97F-040C-D38F9629537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A645E1E-6386-6B4C-1FFA-AC5033794E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B885BC-46B9-76EB-1C42-D8758D17CEAD}"/>
              </a:ext>
            </a:extLst>
          </p:cNvPr>
          <p:cNvSpPr>
            <a:spLocks noGrp="1"/>
          </p:cNvSpPr>
          <p:nvPr>
            <p:ph type="dt" sz="half" idx="10"/>
          </p:nvPr>
        </p:nvSpPr>
        <p:spPr/>
        <p:txBody>
          <a:bodyPr/>
          <a:lstStyle/>
          <a:p>
            <a:fld id="{8453E2C6-8CDE-4FA4-9434-0173729C9153}" type="datetimeFigureOut">
              <a:rPr lang="en-IN" smtClean="0"/>
              <a:t>01-06-2022</a:t>
            </a:fld>
            <a:endParaRPr lang="en-IN" dirty="0"/>
          </a:p>
        </p:txBody>
      </p:sp>
      <p:sp>
        <p:nvSpPr>
          <p:cNvPr id="5" name="Footer Placeholder 4">
            <a:extLst>
              <a:ext uri="{FF2B5EF4-FFF2-40B4-BE49-F238E27FC236}">
                <a16:creationId xmlns:a16="http://schemas.microsoft.com/office/drawing/2014/main" id="{52DBB21B-70E8-2DEC-AEB7-6E691DBDE31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DDA051B-86C4-5AFA-E9E4-8F97F9BD700B}"/>
              </a:ext>
            </a:extLst>
          </p:cNvPr>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24040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C3A4EB-B6E6-6CCE-1219-56EE3318DFD2}"/>
              </a:ext>
            </a:extLst>
          </p:cNvPr>
          <p:cNvSpPr>
            <a:spLocks noGrp="1"/>
          </p:cNvSpPr>
          <p:nvPr>
            <p:ph type="title" orient="vert"/>
          </p:nvPr>
        </p:nvSpPr>
        <p:spPr>
          <a:xfrm>
            <a:off x="15302657" y="1626243"/>
            <a:ext cx="4610844" cy="25885550"/>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0DAC3BD-5ECD-2A79-9A9D-4F53199BC734}"/>
              </a:ext>
            </a:extLst>
          </p:cNvPr>
          <p:cNvSpPr>
            <a:spLocks noGrp="1"/>
          </p:cNvSpPr>
          <p:nvPr>
            <p:ph type="body" orient="vert" idx="1"/>
          </p:nvPr>
        </p:nvSpPr>
        <p:spPr>
          <a:xfrm>
            <a:off x="1470124" y="1626243"/>
            <a:ext cx="13565237" cy="25885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2D1FD2F-A768-AFB7-E6CA-8FA3BD210A55}"/>
              </a:ext>
            </a:extLst>
          </p:cNvPr>
          <p:cNvSpPr>
            <a:spLocks noGrp="1"/>
          </p:cNvSpPr>
          <p:nvPr>
            <p:ph type="dt" sz="half" idx="10"/>
          </p:nvPr>
        </p:nvSpPr>
        <p:spPr/>
        <p:txBody>
          <a:bodyPr/>
          <a:lstStyle/>
          <a:p>
            <a:fld id="{8453E2C6-8CDE-4FA4-9434-0173729C9153}" type="datetimeFigureOut">
              <a:rPr lang="en-IN" smtClean="0"/>
              <a:t>01-06-2022</a:t>
            </a:fld>
            <a:endParaRPr lang="en-IN" dirty="0"/>
          </a:p>
        </p:txBody>
      </p:sp>
      <p:sp>
        <p:nvSpPr>
          <p:cNvPr id="5" name="Footer Placeholder 4">
            <a:extLst>
              <a:ext uri="{FF2B5EF4-FFF2-40B4-BE49-F238E27FC236}">
                <a16:creationId xmlns:a16="http://schemas.microsoft.com/office/drawing/2014/main" id="{289779ED-107E-07A1-7760-332EAD0C469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DC248AC-F916-FDF2-1971-E289EB50FDFB}"/>
              </a:ext>
            </a:extLst>
          </p:cNvPr>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06429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BAB41-3435-CDC3-6AB6-1A710268D8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62E2449-015B-5544-305B-8D1BEEB52A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6DF2AAE-736E-349F-8446-00A907114729}"/>
              </a:ext>
            </a:extLst>
          </p:cNvPr>
          <p:cNvSpPr>
            <a:spLocks noGrp="1"/>
          </p:cNvSpPr>
          <p:nvPr>
            <p:ph type="dt" sz="half" idx="10"/>
          </p:nvPr>
        </p:nvSpPr>
        <p:spPr/>
        <p:txBody>
          <a:bodyPr/>
          <a:lstStyle/>
          <a:p>
            <a:fld id="{8453E2C6-8CDE-4FA4-9434-0173729C9153}" type="datetimeFigureOut">
              <a:rPr lang="en-IN" smtClean="0"/>
              <a:t>01-06-2022</a:t>
            </a:fld>
            <a:endParaRPr lang="en-IN" dirty="0"/>
          </a:p>
        </p:txBody>
      </p:sp>
      <p:sp>
        <p:nvSpPr>
          <p:cNvPr id="5" name="Footer Placeholder 4">
            <a:extLst>
              <a:ext uri="{FF2B5EF4-FFF2-40B4-BE49-F238E27FC236}">
                <a16:creationId xmlns:a16="http://schemas.microsoft.com/office/drawing/2014/main" id="{731CA660-2BB5-9D57-D1AC-4A4FD74DF1F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C7E74C4-73A6-5071-2391-331EAD701B3B}"/>
              </a:ext>
            </a:extLst>
          </p:cNvPr>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761109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AA458-0164-B3B0-1171-354B2BAE848F}"/>
              </a:ext>
            </a:extLst>
          </p:cNvPr>
          <p:cNvSpPr>
            <a:spLocks noGrp="1"/>
          </p:cNvSpPr>
          <p:nvPr>
            <p:ph type="title"/>
          </p:nvPr>
        </p:nvSpPr>
        <p:spPr>
          <a:xfrm>
            <a:off x="1458987" y="7615065"/>
            <a:ext cx="18443377" cy="12705906"/>
          </a:xfrm>
        </p:spPr>
        <p:txBody>
          <a:bodyPr anchor="b"/>
          <a:lstStyle>
            <a:lvl1pPr>
              <a:defRPr sz="10523"/>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102BA88-9256-CC87-08E5-6199EA33BC78}"/>
              </a:ext>
            </a:extLst>
          </p:cNvPr>
          <p:cNvSpPr>
            <a:spLocks noGrp="1"/>
          </p:cNvSpPr>
          <p:nvPr>
            <p:ph type="body" idx="1"/>
          </p:nvPr>
        </p:nvSpPr>
        <p:spPr>
          <a:xfrm>
            <a:off x="1458987" y="20441173"/>
            <a:ext cx="18443377" cy="6681736"/>
          </a:xfrm>
        </p:spPr>
        <p:txBody>
          <a:bodyPr/>
          <a:lstStyle>
            <a:lvl1pPr marL="0" indent="0">
              <a:buNone/>
              <a:defRPr sz="4209">
                <a:solidFill>
                  <a:schemeClr val="tx1">
                    <a:tint val="75000"/>
                  </a:schemeClr>
                </a:solidFill>
              </a:defRPr>
            </a:lvl1pPr>
            <a:lvl2pPr marL="801883" indent="0">
              <a:buNone/>
              <a:defRPr sz="3508">
                <a:solidFill>
                  <a:schemeClr val="tx1">
                    <a:tint val="75000"/>
                  </a:schemeClr>
                </a:solidFill>
              </a:defRPr>
            </a:lvl2pPr>
            <a:lvl3pPr marL="1603766" indent="0">
              <a:buNone/>
              <a:defRPr sz="3157">
                <a:solidFill>
                  <a:schemeClr val="tx1">
                    <a:tint val="75000"/>
                  </a:schemeClr>
                </a:solidFill>
              </a:defRPr>
            </a:lvl3pPr>
            <a:lvl4pPr marL="2405649" indent="0">
              <a:buNone/>
              <a:defRPr sz="2806">
                <a:solidFill>
                  <a:schemeClr val="tx1">
                    <a:tint val="75000"/>
                  </a:schemeClr>
                </a:solidFill>
              </a:defRPr>
            </a:lvl4pPr>
            <a:lvl5pPr marL="3207532" indent="0">
              <a:buNone/>
              <a:defRPr sz="2806">
                <a:solidFill>
                  <a:schemeClr val="tx1">
                    <a:tint val="75000"/>
                  </a:schemeClr>
                </a:solidFill>
              </a:defRPr>
            </a:lvl5pPr>
            <a:lvl6pPr marL="4009415" indent="0">
              <a:buNone/>
              <a:defRPr sz="2806">
                <a:solidFill>
                  <a:schemeClr val="tx1">
                    <a:tint val="75000"/>
                  </a:schemeClr>
                </a:solidFill>
              </a:defRPr>
            </a:lvl6pPr>
            <a:lvl7pPr marL="4811298" indent="0">
              <a:buNone/>
              <a:defRPr sz="2806">
                <a:solidFill>
                  <a:schemeClr val="tx1">
                    <a:tint val="75000"/>
                  </a:schemeClr>
                </a:solidFill>
              </a:defRPr>
            </a:lvl7pPr>
            <a:lvl8pPr marL="5613182" indent="0">
              <a:buNone/>
              <a:defRPr sz="2806">
                <a:solidFill>
                  <a:schemeClr val="tx1">
                    <a:tint val="75000"/>
                  </a:schemeClr>
                </a:solidFill>
              </a:defRPr>
            </a:lvl8pPr>
            <a:lvl9pPr marL="6415065" indent="0">
              <a:buNone/>
              <a:defRPr sz="2806">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FAE826-A15A-ED29-782C-8CC00FF5E382}"/>
              </a:ext>
            </a:extLst>
          </p:cNvPr>
          <p:cNvSpPr>
            <a:spLocks noGrp="1"/>
          </p:cNvSpPr>
          <p:nvPr>
            <p:ph type="dt" sz="half" idx="10"/>
          </p:nvPr>
        </p:nvSpPr>
        <p:spPr/>
        <p:txBody>
          <a:bodyPr/>
          <a:lstStyle/>
          <a:p>
            <a:fld id="{8453E2C6-8CDE-4FA4-9434-0173729C9153}" type="datetimeFigureOut">
              <a:rPr lang="en-IN" smtClean="0"/>
              <a:t>01-06-2022</a:t>
            </a:fld>
            <a:endParaRPr lang="en-IN" dirty="0"/>
          </a:p>
        </p:txBody>
      </p:sp>
      <p:sp>
        <p:nvSpPr>
          <p:cNvPr id="5" name="Footer Placeholder 4">
            <a:extLst>
              <a:ext uri="{FF2B5EF4-FFF2-40B4-BE49-F238E27FC236}">
                <a16:creationId xmlns:a16="http://schemas.microsoft.com/office/drawing/2014/main" id="{AE995B51-5E50-6A64-5E4E-7FC507459EC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B8BE841-5D1E-9209-DDA0-29C32B095EA4}"/>
              </a:ext>
            </a:extLst>
          </p:cNvPr>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82160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1BCF1-FC9F-9C19-CE49-9683D1699FD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EAF4857-4302-6D4F-46CB-3C1D298FE8BD}"/>
              </a:ext>
            </a:extLst>
          </p:cNvPr>
          <p:cNvSpPr>
            <a:spLocks noGrp="1"/>
          </p:cNvSpPr>
          <p:nvPr>
            <p:ph sz="half" idx="1"/>
          </p:nvPr>
        </p:nvSpPr>
        <p:spPr>
          <a:xfrm>
            <a:off x="1470124"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B170F28-439D-362E-16CA-EA1ED4969554}"/>
              </a:ext>
            </a:extLst>
          </p:cNvPr>
          <p:cNvSpPr>
            <a:spLocks noGrp="1"/>
          </p:cNvSpPr>
          <p:nvPr>
            <p:ph sz="half" idx="2"/>
          </p:nvPr>
        </p:nvSpPr>
        <p:spPr>
          <a:xfrm>
            <a:off x="10825460"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3BE3A0A-41D1-7EEB-C0C7-E917BCC59994}"/>
              </a:ext>
            </a:extLst>
          </p:cNvPr>
          <p:cNvSpPr>
            <a:spLocks noGrp="1"/>
          </p:cNvSpPr>
          <p:nvPr>
            <p:ph type="dt" sz="half" idx="10"/>
          </p:nvPr>
        </p:nvSpPr>
        <p:spPr/>
        <p:txBody>
          <a:bodyPr/>
          <a:lstStyle/>
          <a:p>
            <a:fld id="{8453E2C6-8CDE-4FA4-9434-0173729C9153}" type="datetimeFigureOut">
              <a:rPr lang="en-IN" smtClean="0"/>
              <a:t>01-06-2022</a:t>
            </a:fld>
            <a:endParaRPr lang="en-IN" dirty="0"/>
          </a:p>
        </p:txBody>
      </p:sp>
      <p:sp>
        <p:nvSpPr>
          <p:cNvPr id="6" name="Footer Placeholder 5">
            <a:extLst>
              <a:ext uri="{FF2B5EF4-FFF2-40B4-BE49-F238E27FC236}">
                <a16:creationId xmlns:a16="http://schemas.microsoft.com/office/drawing/2014/main" id="{66D16FE7-1D55-C3E5-0EE6-CD05D394AE3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0CBCCAC-B537-5C88-68D1-CF0FA7B97170}"/>
              </a:ext>
            </a:extLst>
          </p:cNvPr>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545233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057C9-F0AE-A8D5-51A8-83269D057923}"/>
              </a:ext>
            </a:extLst>
          </p:cNvPr>
          <p:cNvSpPr>
            <a:spLocks noGrp="1"/>
          </p:cNvSpPr>
          <p:nvPr>
            <p:ph type="title"/>
          </p:nvPr>
        </p:nvSpPr>
        <p:spPr>
          <a:xfrm>
            <a:off x="1472909" y="1626245"/>
            <a:ext cx="18443377" cy="5903972"/>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2DB092-8ED4-C615-C6F8-615735EE6B96}"/>
              </a:ext>
            </a:extLst>
          </p:cNvPr>
          <p:cNvSpPr>
            <a:spLocks noGrp="1"/>
          </p:cNvSpPr>
          <p:nvPr>
            <p:ph type="body" idx="1"/>
          </p:nvPr>
        </p:nvSpPr>
        <p:spPr>
          <a:xfrm>
            <a:off x="1472910" y="7487791"/>
            <a:ext cx="9046275" cy="3669651"/>
          </a:xfrm>
        </p:spPr>
        <p:txBody>
          <a:bodyPr anchor="b"/>
          <a:lstStyle>
            <a:lvl1pPr marL="0" indent="0">
              <a:buNone/>
              <a:defRPr sz="4209" b="1"/>
            </a:lvl1pPr>
            <a:lvl2pPr marL="801883" indent="0">
              <a:buNone/>
              <a:defRPr sz="3508" b="1"/>
            </a:lvl2pPr>
            <a:lvl3pPr marL="1603766" indent="0">
              <a:buNone/>
              <a:defRPr sz="3157" b="1"/>
            </a:lvl3pPr>
            <a:lvl4pPr marL="2405649" indent="0">
              <a:buNone/>
              <a:defRPr sz="2806" b="1"/>
            </a:lvl4pPr>
            <a:lvl5pPr marL="3207532" indent="0">
              <a:buNone/>
              <a:defRPr sz="2806" b="1"/>
            </a:lvl5pPr>
            <a:lvl6pPr marL="4009415" indent="0">
              <a:buNone/>
              <a:defRPr sz="2806" b="1"/>
            </a:lvl6pPr>
            <a:lvl7pPr marL="4811298" indent="0">
              <a:buNone/>
              <a:defRPr sz="2806" b="1"/>
            </a:lvl7pPr>
            <a:lvl8pPr marL="5613182" indent="0">
              <a:buNone/>
              <a:defRPr sz="2806" b="1"/>
            </a:lvl8pPr>
            <a:lvl9pPr marL="6415065" indent="0">
              <a:buNone/>
              <a:defRPr sz="2806" b="1"/>
            </a:lvl9pPr>
          </a:lstStyle>
          <a:p>
            <a:pPr lvl="0"/>
            <a:r>
              <a:rPr lang="en-US"/>
              <a:t>Click to edit Master text styles</a:t>
            </a:r>
          </a:p>
        </p:txBody>
      </p:sp>
      <p:sp>
        <p:nvSpPr>
          <p:cNvPr id="4" name="Content Placeholder 3">
            <a:extLst>
              <a:ext uri="{FF2B5EF4-FFF2-40B4-BE49-F238E27FC236}">
                <a16:creationId xmlns:a16="http://schemas.microsoft.com/office/drawing/2014/main" id="{93FED2FB-E7C3-CCDB-9EA9-CC812B6E4F41}"/>
              </a:ext>
            </a:extLst>
          </p:cNvPr>
          <p:cNvSpPr>
            <a:spLocks noGrp="1"/>
          </p:cNvSpPr>
          <p:nvPr>
            <p:ph sz="half" idx="2"/>
          </p:nvPr>
        </p:nvSpPr>
        <p:spPr>
          <a:xfrm>
            <a:off x="1472910" y="11157442"/>
            <a:ext cx="9046275"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A74AA84-A98D-1047-174B-0854F9E9CFDD}"/>
              </a:ext>
            </a:extLst>
          </p:cNvPr>
          <p:cNvSpPr>
            <a:spLocks noGrp="1"/>
          </p:cNvSpPr>
          <p:nvPr>
            <p:ph type="body" sz="quarter" idx="3"/>
          </p:nvPr>
        </p:nvSpPr>
        <p:spPr>
          <a:xfrm>
            <a:off x="10825460" y="7487791"/>
            <a:ext cx="9090826" cy="3669651"/>
          </a:xfrm>
        </p:spPr>
        <p:txBody>
          <a:bodyPr anchor="b"/>
          <a:lstStyle>
            <a:lvl1pPr marL="0" indent="0">
              <a:buNone/>
              <a:defRPr sz="4209" b="1"/>
            </a:lvl1pPr>
            <a:lvl2pPr marL="801883" indent="0">
              <a:buNone/>
              <a:defRPr sz="3508" b="1"/>
            </a:lvl2pPr>
            <a:lvl3pPr marL="1603766" indent="0">
              <a:buNone/>
              <a:defRPr sz="3157" b="1"/>
            </a:lvl3pPr>
            <a:lvl4pPr marL="2405649" indent="0">
              <a:buNone/>
              <a:defRPr sz="2806" b="1"/>
            </a:lvl4pPr>
            <a:lvl5pPr marL="3207532" indent="0">
              <a:buNone/>
              <a:defRPr sz="2806" b="1"/>
            </a:lvl5pPr>
            <a:lvl6pPr marL="4009415" indent="0">
              <a:buNone/>
              <a:defRPr sz="2806" b="1"/>
            </a:lvl6pPr>
            <a:lvl7pPr marL="4811298" indent="0">
              <a:buNone/>
              <a:defRPr sz="2806" b="1"/>
            </a:lvl7pPr>
            <a:lvl8pPr marL="5613182" indent="0">
              <a:buNone/>
              <a:defRPr sz="2806" b="1"/>
            </a:lvl8pPr>
            <a:lvl9pPr marL="6415065" indent="0">
              <a:buNone/>
              <a:defRPr sz="2806" b="1"/>
            </a:lvl9pPr>
          </a:lstStyle>
          <a:p>
            <a:pPr lvl="0"/>
            <a:r>
              <a:rPr lang="en-US"/>
              <a:t>Click to edit Master text styles</a:t>
            </a:r>
          </a:p>
        </p:txBody>
      </p:sp>
      <p:sp>
        <p:nvSpPr>
          <p:cNvPr id="6" name="Content Placeholder 5">
            <a:extLst>
              <a:ext uri="{FF2B5EF4-FFF2-40B4-BE49-F238E27FC236}">
                <a16:creationId xmlns:a16="http://schemas.microsoft.com/office/drawing/2014/main" id="{D24F144D-E59F-2F8F-148A-4934998B914E}"/>
              </a:ext>
            </a:extLst>
          </p:cNvPr>
          <p:cNvSpPr>
            <a:spLocks noGrp="1"/>
          </p:cNvSpPr>
          <p:nvPr>
            <p:ph sz="quarter" idx="4"/>
          </p:nvPr>
        </p:nvSpPr>
        <p:spPr>
          <a:xfrm>
            <a:off x="10825460" y="11157442"/>
            <a:ext cx="9090826"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A6EA8E2-568A-7D56-104E-A5761A6229ED}"/>
              </a:ext>
            </a:extLst>
          </p:cNvPr>
          <p:cNvSpPr>
            <a:spLocks noGrp="1"/>
          </p:cNvSpPr>
          <p:nvPr>
            <p:ph type="dt" sz="half" idx="10"/>
          </p:nvPr>
        </p:nvSpPr>
        <p:spPr/>
        <p:txBody>
          <a:bodyPr/>
          <a:lstStyle/>
          <a:p>
            <a:fld id="{8453E2C6-8CDE-4FA4-9434-0173729C9153}" type="datetimeFigureOut">
              <a:rPr lang="en-IN" smtClean="0"/>
              <a:t>01-06-2022</a:t>
            </a:fld>
            <a:endParaRPr lang="en-IN" dirty="0"/>
          </a:p>
        </p:txBody>
      </p:sp>
      <p:sp>
        <p:nvSpPr>
          <p:cNvPr id="8" name="Footer Placeholder 7">
            <a:extLst>
              <a:ext uri="{FF2B5EF4-FFF2-40B4-BE49-F238E27FC236}">
                <a16:creationId xmlns:a16="http://schemas.microsoft.com/office/drawing/2014/main" id="{CC9B3E11-5C7B-7468-9593-B44283494F5D}"/>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B3FD75A0-235A-E349-44D7-471BA647319E}"/>
              </a:ext>
            </a:extLst>
          </p:cNvPr>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129703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E5C96-E5FB-D906-E744-A5EF868ECD5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E09B230-20EF-0005-9ED2-062718E7F171}"/>
              </a:ext>
            </a:extLst>
          </p:cNvPr>
          <p:cNvSpPr>
            <a:spLocks noGrp="1"/>
          </p:cNvSpPr>
          <p:nvPr>
            <p:ph type="dt" sz="half" idx="10"/>
          </p:nvPr>
        </p:nvSpPr>
        <p:spPr/>
        <p:txBody>
          <a:bodyPr/>
          <a:lstStyle/>
          <a:p>
            <a:fld id="{8453E2C6-8CDE-4FA4-9434-0173729C9153}" type="datetimeFigureOut">
              <a:rPr lang="en-IN" smtClean="0"/>
              <a:t>01-06-2022</a:t>
            </a:fld>
            <a:endParaRPr lang="en-IN" dirty="0"/>
          </a:p>
        </p:txBody>
      </p:sp>
      <p:sp>
        <p:nvSpPr>
          <p:cNvPr id="4" name="Footer Placeholder 3">
            <a:extLst>
              <a:ext uri="{FF2B5EF4-FFF2-40B4-BE49-F238E27FC236}">
                <a16:creationId xmlns:a16="http://schemas.microsoft.com/office/drawing/2014/main" id="{06765EDF-9ABF-E0E6-856E-AD16431D5BCF}"/>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49CD2BB3-4EE2-F642-2728-C2EED4EEC76A}"/>
              </a:ext>
            </a:extLst>
          </p:cNvPr>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50388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B8ECCB-42F9-EEC8-D502-30D7A421C536}"/>
              </a:ext>
            </a:extLst>
          </p:cNvPr>
          <p:cNvSpPr>
            <a:spLocks noGrp="1"/>
          </p:cNvSpPr>
          <p:nvPr>
            <p:ph type="dt" sz="half" idx="10"/>
          </p:nvPr>
        </p:nvSpPr>
        <p:spPr/>
        <p:txBody>
          <a:bodyPr/>
          <a:lstStyle/>
          <a:p>
            <a:fld id="{8453E2C6-8CDE-4FA4-9434-0173729C9153}" type="datetimeFigureOut">
              <a:rPr lang="en-IN" smtClean="0"/>
              <a:t>01-06-2022</a:t>
            </a:fld>
            <a:endParaRPr lang="en-IN" dirty="0"/>
          </a:p>
        </p:txBody>
      </p:sp>
      <p:sp>
        <p:nvSpPr>
          <p:cNvPr id="3" name="Footer Placeholder 2">
            <a:extLst>
              <a:ext uri="{FF2B5EF4-FFF2-40B4-BE49-F238E27FC236}">
                <a16:creationId xmlns:a16="http://schemas.microsoft.com/office/drawing/2014/main" id="{0CC3012B-7D67-D8E8-EFDD-F4592141E101}"/>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C3CEA9B0-6461-6C98-3ECF-ABCD77EDD46E}"/>
              </a:ext>
            </a:extLst>
          </p:cNvPr>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2231866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691CE-3931-8A8C-1B03-189D934F5E97}"/>
              </a:ext>
            </a:extLst>
          </p:cNvPr>
          <p:cNvSpPr>
            <a:spLocks noGrp="1"/>
          </p:cNvSpPr>
          <p:nvPr>
            <p:ph type="title"/>
          </p:nvPr>
        </p:nvSpPr>
        <p:spPr>
          <a:xfrm>
            <a:off x="1472910" y="2036339"/>
            <a:ext cx="6896775" cy="7127187"/>
          </a:xfrm>
        </p:spPr>
        <p:txBody>
          <a:bodyPr anchor="b"/>
          <a:lstStyle>
            <a:lvl1pPr>
              <a:defRPr sz="5612"/>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52CA983-EC06-EBD6-E8F1-52294B320D0B}"/>
              </a:ext>
            </a:extLst>
          </p:cNvPr>
          <p:cNvSpPr>
            <a:spLocks noGrp="1"/>
          </p:cNvSpPr>
          <p:nvPr>
            <p:ph idx="1"/>
          </p:nvPr>
        </p:nvSpPr>
        <p:spPr>
          <a:xfrm>
            <a:off x="9090826" y="4397929"/>
            <a:ext cx="10825460" cy="21706810"/>
          </a:xfrm>
        </p:spPr>
        <p:txBody>
          <a:bodyPr/>
          <a:lstStyle>
            <a:lvl1pPr>
              <a:defRPr sz="5612"/>
            </a:lvl1pPr>
            <a:lvl2pPr>
              <a:defRPr sz="4911"/>
            </a:lvl2pPr>
            <a:lvl3pPr>
              <a:defRPr sz="4209"/>
            </a:lvl3pPr>
            <a:lvl4pPr>
              <a:defRPr sz="3508"/>
            </a:lvl4pPr>
            <a:lvl5pPr>
              <a:defRPr sz="3508"/>
            </a:lvl5pPr>
            <a:lvl6pPr>
              <a:defRPr sz="3508"/>
            </a:lvl6pPr>
            <a:lvl7pPr>
              <a:defRPr sz="3508"/>
            </a:lvl7pPr>
            <a:lvl8pPr>
              <a:defRPr sz="3508"/>
            </a:lvl8pPr>
            <a:lvl9pPr>
              <a:defRPr sz="350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6E0DADF-5CFA-2973-DCBC-6466BD87F4B8}"/>
              </a:ext>
            </a:extLst>
          </p:cNvPr>
          <p:cNvSpPr>
            <a:spLocks noGrp="1"/>
          </p:cNvSpPr>
          <p:nvPr>
            <p:ph type="body" sz="half" idx="2"/>
          </p:nvPr>
        </p:nvSpPr>
        <p:spPr>
          <a:xfrm>
            <a:off x="1472910" y="9163526"/>
            <a:ext cx="6896775" cy="16976566"/>
          </a:xfrm>
        </p:spPr>
        <p:txBody>
          <a:bodyPr/>
          <a:lstStyle>
            <a:lvl1pPr marL="0" indent="0">
              <a:buNone/>
              <a:defRPr sz="2806"/>
            </a:lvl1pPr>
            <a:lvl2pPr marL="801883" indent="0">
              <a:buNone/>
              <a:defRPr sz="2455"/>
            </a:lvl2pPr>
            <a:lvl3pPr marL="1603766" indent="0">
              <a:buNone/>
              <a:defRPr sz="2105"/>
            </a:lvl3pPr>
            <a:lvl4pPr marL="2405649" indent="0">
              <a:buNone/>
              <a:defRPr sz="1754"/>
            </a:lvl4pPr>
            <a:lvl5pPr marL="3207532" indent="0">
              <a:buNone/>
              <a:defRPr sz="1754"/>
            </a:lvl5pPr>
            <a:lvl6pPr marL="4009415" indent="0">
              <a:buNone/>
              <a:defRPr sz="1754"/>
            </a:lvl6pPr>
            <a:lvl7pPr marL="4811298" indent="0">
              <a:buNone/>
              <a:defRPr sz="1754"/>
            </a:lvl7pPr>
            <a:lvl8pPr marL="5613182" indent="0">
              <a:buNone/>
              <a:defRPr sz="1754"/>
            </a:lvl8pPr>
            <a:lvl9pPr marL="6415065" indent="0">
              <a:buNone/>
              <a:defRPr sz="1754"/>
            </a:lvl9pPr>
          </a:lstStyle>
          <a:p>
            <a:pPr lvl="0"/>
            <a:r>
              <a:rPr lang="en-US"/>
              <a:t>Click to edit Master text styles</a:t>
            </a:r>
          </a:p>
        </p:txBody>
      </p:sp>
      <p:sp>
        <p:nvSpPr>
          <p:cNvPr id="5" name="Date Placeholder 4">
            <a:extLst>
              <a:ext uri="{FF2B5EF4-FFF2-40B4-BE49-F238E27FC236}">
                <a16:creationId xmlns:a16="http://schemas.microsoft.com/office/drawing/2014/main" id="{A965F918-E41A-D390-02AE-C01A4C68D2D3}"/>
              </a:ext>
            </a:extLst>
          </p:cNvPr>
          <p:cNvSpPr>
            <a:spLocks noGrp="1"/>
          </p:cNvSpPr>
          <p:nvPr>
            <p:ph type="dt" sz="half" idx="10"/>
          </p:nvPr>
        </p:nvSpPr>
        <p:spPr/>
        <p:txBody>
          <a:bodyPr/>
          <a:lstStyle/>
          <a:p>
            <a:fld id="{8453E2C6-8CDE-4FA4-9434-0173729C9153}" type="datetimeFigureOut">
              <a:rPr lang="en-IN" smtClean="0"/>
              <a:t>01-06-2022</a:t>
            </a:fld>
            <a:endParaRPr lang="en-IN" dirty="0"/>
          </a:p>
        </p:txBody>
      </p:sp>
      <p:sp>
        <p:nvSpPr>
          <p:cNvPr id="6" name="Footer Placeholder 5">
            <a:extLst>
              <a:ext uri="{FF2B5EF4-FFF2-40B4-BE49-F238E27FC236}">
                <a16:creationId xmlns:a16="http://schemas.microsoft.com/office/drawing/2014/main" id="{F45AD9FA-04D0-80FD-1863-3D386EAA290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7D9FB58-F3EA-F864-FBBD-C681F9510761}"/>
              </a:ext>
            </a:extLst>
          </p:cNvPr>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924389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4D8DE-BF1E-C71A-8E22-D8A63C56E90D}"/>
              </a:ext>
            </a:extLst>
          </p:cNvPr>
          <p:cNvSpPr>
            <a:spLocks noGrp="1"/>
          </p:cNvSpPr>
          <p:nvPr>
            <p:ph type="title"/>
          </p:nvPr>
        </p:nvSpPr>
        <p:spPr>
          <a:xfrm>
            <a:off x="1472910" y="2036339"/>
            <a:ext cx="6896775" cy="7127187"/>
          </a:xfrm>
        </p:spPr>
        <p:txBody>
          <a:bodyPr anchor="b"/>
          <a:lstStyle>
            <a:lvl1pPr>
              <a:defRPr sz="5612"/>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5DAE124-BF7D-671E-B47C-02E2AD0C731B}"/>
              </a:ext>
            </a:extLst>
          </p:cNvPr>
          <p:cNvSpPr>
            <a:spLocks noGrp="1"/>
          </p:cNvSpPr>
          <p:nvPr>
            <p:ph type="pic" idx="1"/>
          </p:nvPr>
        </p:nvSpPr>
        <p:spPr>
          <a:xfrm>
            <a:off x="9090826" y="4397929"/>
            <a:ext cx="10825460" cy="21706810"/>
          </a:xfrm>
        </p:spPr>
        <p:txBody>
          <a:bodyPr/>
          <a:lstStyle>
            <a:lvl1pPr marL="0" indent="0">
              <a:buNone/>
              <a:defRPr sz="5612"/>
            </a:lvl1pPr>
            <a:lvl2pPr marL="801883" indent="0">
              <a:buNone/>
              <a:defRPr sz="4911"/>
            </a:lvl2pPr>
            <a:lvl3pPr marL="1603766" indent="0">
              <a:buNone/>
              <a:defRPr sz="4209"/>
            </a:lvl3pPr>
            <a:lvl4pPr marL="2405649" indent="0">
              <a:buNone/>
              <a:defRPr sz="3508"/>
            </a:lvl4pPr>
            <a:lvl5pPr marL="3207532" indent="0">
              <a:buNone/>
              <a:defRPr sz="3508"/>
            </a:lvl5pPr>
            <a:lvl6pPr marL="4009415" indent="0">
              <a:buNone/>
              <a:defRPr sz="3508"/>
            </a:lvl6pPr>
            <a:lvl7pPr marL="4811298" indent="0">
              <a:buNone/>
              <a:defRPr sz="3508"/>
            </a:lvl7pPr>
            <a:lvl8pPr marL="5613182" indent="0">
              <a:buNone/>
              <a:defRPr sz="3508"/>
            </a:lvl8pPr>
            <a:lvl9pPr marL="6415065" indent="0">
              <a:buNone/>
              <a:defRPr sz="3508"/>
            </a:lvl9pPr>
          </a:lstStyle>
          <a:p>
            <a:endParaRPr lang="en-GB"/>
          </a:p>
        </p:txBody>
      </p:sp>
      <p:sp>
        <p:nvSpPr>
          <p:cNvPr id="4" name="Text Placeholder 3">
            <a:extLst>
              <a:ext uri="{FF2B5EF4-FFF2-40B4-BE49-F238E27FC236}">
                <a16:creationId xmlns:a16="http://schemas.microsoft.com/office/drawing/2014/main" id="{486F6A04-605E-B8FA-EE37-4EDF9C317D1B}"/>
              </a:ext>
            </a:extLst>
          </p:cNvPr>
          <p:cNvSpPr>
            <a:spLocks noGrp="1"/>
          </p:cNvSpPr>
          <p:nvPr>
            <p:ph type="body" sz="half" idx="2"/>
          </p:nvPr>
        </p:nvSpPr>
        <p:spPr>
          <a:xfrm>
            <a:off x="1472910" y="9163526"/>
            <a:ext cx="6896775" cy="16976566"/>
          </a:xfrm>
        </p:spPr>
        <p:txBody>
          <a:bodyPr/>
          <a:lstStyle>
            <a:lvl1pPr marL="0" indent="0">
              <a:buNone/>
              <a:defRPr sz="2806"/>
            </a:lvl1pPr>
            <a:lvl2pPr marL="801883" indent="0">
              <a:buNone/>
              <a:defRPr sz="2455"/>
            </a:lvl2pPr>
            <a:lvl3pPr marL="1603766" indent="0">
              <a:buNone/>
              <a:defRPr sz="2105"/>
            </a:lvl3pPr>
            <a:lvl4pPr marL="2405649" indent="0">
              <a:buNone/>
              <a:defRPr sz="1754"/>
            </a:lvl4pPr>
            <a:lvl5pPr marL="3207532" indent="0">
              <a:buNone/>
              <a:defRPr sz="1754"/>
            </a:lvl5pPr>
            <a:lvl6pPr marL="4009415" indent="0">
              <a:buNone/>
              <a:defRPr sz="1754"/>
            </a:lvl6pPr>
            <a:lvl7pPr marL="4811298" indent="0">
              <a:buNone/>
              <a:defRPr sz="1754"/>
            </a:lvl7pPr>
            <a:lvl8pPr marL="5613182" indent="0">
              <a:buNone/>
              <a:defRPr sz="1754"/>
            </a:lvl8pPr>
            <a:lvl9pPr marL="6415065" indent="0">
              <a:buNone/>
              <a:defRPr sz="1754"/>
            </a:lvl9pPr>
          </a:lstStyle>
          <a:p>
            <a:pPr lvl="0"/>
            <a:r>
              <a:rPr lang="en-US"/>
              <a:t>Click to edit Master text styles</a:t>
            </a:r>
          </a:p>
        </p:txBody>
      </p:sp>
      <p:sp>
        <p:nvSpPr>
          <p:cNvPr id="5" name="Date Placeholder 4">
            <a:extLst>
              <a:ext uri="{FF2B5EF4-FFF2-40B4-BE49-F238E27FC236}">
                <a16:creationId xmlns:a16="http://schemas.microsoft.com/office/drawing/2014/main" id="{CAAC2AB5-C2E9-B6AB-F9EA-2FB427338B79}"/>
              </a:ext>
            </a:extLst>
          </p:cNvPr>
          <p:cNvSpPr>
            <a:spLocks noGrp="1"/>
          </p:cNvSpPr>
          <p:nvPr>
            <p:ph type="dt" sz="half" idx="10"/>
          </p:nvPr>
        </p:nvSpPr>
        <p:spPr/>
        <p:txBody>
          <a:bodyPr/>
          <a:lstStyle/>
          <a:p>
            <a:fld id="{8453E2C6-8CDE-4FA4-9434-0173729C9153}" type="datetimeFigureOut">
              <a:rPr lang="en-IN" smtClean="0"/>
              <a:t>01-06-2022</a:t>
            </a:fld>
            <a:endParaRPr lang="en-IN" dirty="0"/>
          </a:p>
        </p:txBody>
      </p:sp>
      <p:sp>
        <p:nvSpPr>
          <p:cNvPr id="6" name="Footer Placeholder 5">
            <a:extLst>
              <a:ext uri="{FF2B5EF4-FFF2-40B4-BE49-F238E27FC236}">
                <a16:creationId xmlns:a16="http://schemas.microsoft.com/office/drawing/2014/main" id="{F27DE881-E64F-39DE-3656-A00D4788672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F1D0C07-4B7D-08AD-16FE-A6BA13C027FC}"/>
              </a:ext>
            </a:extLst>
          </p:cNvPr>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2283664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03ADEB-964D-84A7-F06F-04AC8D3980A8}"/>
              </a:ext>
            </a:extLst>
          </p:cNvPr>
          <p:cNvSpPr>
            <a:spLocks noGrp="1"/>
          </p:cNvSpPr>
          <p:nvPr>
            <p:ph type="title"/>
          </p:nvPr>
        </p:nvSpPr>
        <p:spPr>
          <a:xfrm>
            <a:off x="1470124" y="1626245"/>
            <a:ext cx="18443377" cy="5903972"/>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67FDB52-6A6F-169F-FC9F-9A2E845D5537}"/>
              </a:ext>
            </a:extLst>
          </p:cNvPr>
          <p:cNvSpPr>
            <a:spLocks noGrp="1"/>
          </p:cNvSpPr>
          <p:nvPr>
            <p:ph type="body" idx="1"/>
          </p:nvPr>
        </p:nvSpPr>
        <p:spPr>
          <a:xfrm>
            <a:off x="1470124" y="8131215"/>
            <a:ext cx="18443377" cy="193805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3ED10B3-C8BF-FBCF-EA0E-6C0970BBA1E4}"/>
              </a:ext>
            </a:extLst>
          </p:cNvPr>
          <p:cNvSpPr>
            <a:spLocks noGrp="1"/>
          </p:cNvSpPr>
          <p:nvPr>
            <p:ph type="dt" sz="half" idx="2"/>
          </p:nvPr>
        </p:nvSpPr>
        <p:spPr>
          <a:xfrm>
            <a:off x="1470124" y="28310774"/>
            <a:ext cx="4811316" cy="1626243"/>
          </a:xfrm>
          <a:prstGeom prst="rect">
            <a:avLst/>
          </a:prstGeom>
        </p:spPr>
        <p:txBody>
          <a:bodyPr vert="horz" lIns="91440" tIns="45720" rIns="91440" bIns="45720" rtlCol="0" anchor="ctr"/>
          <a:lstStyle>
            <a:lvl1pPr algn="l">
              <a:defRPr sz="2105">
                <a:solidFill>
                  <a:schemeClr val="tx1">
                    <a:tint val="75000"/>
                  </a:schemeClr>
                </a:solidFill>
              </a:defRPr>
            </a:lvl1pPr>
          </a:lstStyle>
          <a:p>
            <a:fld id="{8453E2C6-8CDE-4FA4-9434-0173729C9153}" type="datetimeFigureOut">
              <a:rPr lang="en-IN" smtClean="0"/>
              <a:t>01-06-2022</a:t>
            </a:fld>
            <a:endParaRPr lang="en-IN" dirty="0"/>
          </a:p>
        </p:txBody>
      </p:sp>
      <p:sp>
        <p:nvSpPr>
          <p:cNvPr id="5" name="Footer Placeholder 4">
            <a:extLst>
              <a:ext uri="{FF2B5EF4-FFF2-40B4-BE49-F238E27FC236}">
                <a16:creationId xmlns:a16="http://schemas.microsoft.com/office/drawing/2014/main" id="{D4095DBA-607F-1734-4661-D9C246C3BA4B}"/>
              </a:ext>
            </a:extLst>
          </p:cNvPr>
          <p:cNvSpPr>
            <a:spLocks noGrp="1"/>
          </p:cNvSpPr>
          <p:nvPr>
            <p:ph type="ftr" sz="quarter" idx="3"/>
          </p:nvPr>
        </p:nvSpPr>
        <p:spPr>
          <a:xfrm>
            <a:off x="7083326" y="28310774"/>
            <a:ext cx="7216973" cy="1626243"/>
          </a:xfrm>
          <a:prstGeom prst="rect">
            <a:avLst/>
          </a:prstGeom>
        </p:spPr>
        <p:txBody>
          <a:bodyPr vert="horz" lIns="91440" tIns="45720" rIns="91440" bIns="45720" rtlCol="0" anchor="ctr"/>
          <a:lstStyle>
            <a:lvl1pPr algn="ctr">
              <a:defRPr sz="2105">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A02A990A-111A-D5E7-B216-F44FB1215FF2}"/>
              </a:ext>
            </a:extLst>
          </p:cNvPr>
          <p:cNvSpPr>
            <a:spLocks noGrp="1"/>
          </p:cNvSpPr>
          <p:nvPr>
            <p:ph type="sldNum" sz="quarter" idx="4"/>
          </p:nvPr>
        </p:nvSpPr>
        <p:spPr>
          <a:xfrm>
            <a:off x="15102185" y="28310774"/>
            <a:ext cx="4811316" cy="1626243"/>
          </a:xfrm>
          <a:prstGeom prst="rect">
            <a:avLst/>
          </a:prstGeom>
        </p:spPr>
        <p:txBody>
          <a:bodyPr vert="horz" lIns="91440" tIns="45720" rIns="91440" bIns="45720" rtlCol="0" anchor="ctr"/>
          <a:lstStyle>
            <a:lvl1pPr algn="r">
              <a:defRPr sz="2105">
                <a:solidFill>
                  <a:schemeClr val="tx1">
                    <a:tint val="75000"/>
                  </a:schemeClr>
                </a:solidFill>
              </a:defRPr>
            </a:lvl1pPr>
          </a:lstStyle>
          <a:p>
            <a:fld id="{AA8FA1BF-A921-4444-88C6-9EFD5BFD1773}" type="slidenum">
              <a:rPr lang="en-IN" smtClean="0"/>
              <a:t>‹#›</a:t>
            </a:fld>
            <a:endParaRPr lang="en-IN" dirty="0"/>
          </a:p>
        </p:txBody>
      </p:sp>
    </p:spTree>
    <p:extLst>
      <p:ext uri="{BB962C8B-B14F-4D97-AF65-F5344CB8AC3E}">
        <p14:creationId xmlns:p14="http://schemas.microsoft.com/office/powerpoint/2010/main" val="2906407966"/>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1603766" rtl="0" eaLnBrk="1" latinLnBrk="0" hangingPunct="1">
        <a:lnSpc>
          <a:spcPct val="90000"/>
        </a:lnSpc>
        <a:spcBef>
          <a:spcPct val="0"/>
        </a:spcBef>
        <a:buNone/>
        <a:defRPr sz="7717" kern="1200">
          <a:solidFill>
            <a:schemeClr val="tx1"/>
          </a:solidFill>
          <a:latin typeface="+mj-lt"/>
          <a:ea typeface="+mj-ea"/>
          <a:cs typeface="+mj-cs"/>
        </a:defRPr>
      </a:lvl1pPr>
    </p:titleStyle>
    <p:bodyStyle>
      <a:lvl1pPr marL="400942" indent="-400942" algn="l" defTabSz="1603766" rtl="0" eaLnBrk="1" latinLnBrk="0" hangingPunct="1">
        <a:lnSpc>
          <a:spcPct val="90000"/>
        </a:lnSpc>
        <a:spcBef>
          <a:spcPts val="1754"/>
        </a:spcBef>
        <a:buFont typeface="Arial" panose="020B0604020202020204" pitchFamily="34" charset="0"/>
        <a:buChar char="•"/>
        <a:defRPr sz="4911" kern="1200">
          <a:solidFill>
            <a:schemeClr val="tx1"/>
          </a:solidFill>
          <a:latin typeface="+mn-lt"/>
          <a:ea typeface="+mn-ea"/>
          <a:cs typeface="+mn-cs"/>
        </a:defRPr>
      </a:lvl1pPr>
      <a:lvl2pPr marL="1202825" indent="-400942" algn="l" defTabSz="1603766" rtl="0" eaLnBrk="1" latinLnBrk="0" hangingPunct="1">
        <a:lnSpc>
          <a:spcPct val="90000"/>
        </a:lnSpc>
        <a:spcBef>
          <a:spcPts val="877"/>
        </a:spcBef>
        <a:buFont typeface="Arial" panose="020B0604020202020204" pitchFamily="34" charset="0"/>
        <a:buChar char="•"/>
        <a:defRPr sz="4209" kern="1200">
          <a:solidFill>
            <a:schemeClr val="tx1"/>
          </a:solidFill>
          <a:latin typeface="+mn-lt"/>
          <a:ea typeface="+mn-ea"/>
          <a:cs typeface="+mn-cs"/>
        </a:defRPr>
      </a:lvl2pPr>
      <a:lvl3pPr marL="2004708" indent="-400942" algn="l" defTabSz="1603766" rtl="0" eaLnBrk="1" latinLnBrk="0" hangingPunct="1">
        <a:lnSpc>
          <a:spcPct val="90000"/>
        </a:lnSpc>
        <a:spcBef>
          <a:spcPts val="877"/>
        </a:spcBef>
        <a:buFont typeface="Arial" panose="020B0604020202020204" pitchFamily="34" charset="0"/>
        <a:buChar char="•"/>
        <a:defRPr sz="3508" kern="1200">
          <a:solidFill>
            <a:schemeClr val="tx1"/>
          </a:solidFill>
          <a:latin typeface="+mn-lt"/>
          <a:ea typeface="+mn-ea"/>
          <a:cs typeface="+mn-cs"/>
        </a:defRPr>
      </a:lvl3pPr>
      <a:lvl4pPr marL="2806591"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4pPr>
      <a:lvl5pPr marL="3608474"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5pPr>
      <a:lvl6pPr marL="4410357"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6pPr>
      <a:lvl7pPr marL="5212240"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7pPr>
      <a:lvl8pPr marL="6014123"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8pPr>
      <a:lvl9pPr marL="6816006"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9pPr>
    </p:bodyStyle>
    <p:otherStyle>
      <a:defPPr>
        <a:defRPr lang="en-US"/>
      </a:defPPr>
      <a:lvl1pPr marL="0" algn="l" defTabSz="1603766" rtl="0" eaLnBrk="1" latinLnBrk="0" hangingPunct="1">
        <a:defRPr sz="3157" kern="1200">
          <a:solidFill>
            <a:schemeClr val="tx1"/>
          </a:solidFill>
          <a:latin typeface="+mn-lt"/>
          <a:ea typeface="+mn-ea"/>
          <a:cs typeface="+mn-cs"/>
        </a:defRPr>
      </a:lvl1pPr>
      <a:lvl2pPr marL="801883" algn="l" defTabSz="1603766" rtl="0" eaLnBrk="1" latinLnBrk="0" hangingPunct="1">
        <a:defRPr sz="3157" kern="1200">
          <a:solidFill>
            <a:schemeClr val="tx1"/>
          </a:solidFill>
          <a:latin typeface="+mn-lt"/>
          <a:ea typeface="+mn-ea"/>
          <a:cs typeface="+mn-cs"/>
        </a:defRPr>
      </a:lvl2pPr>
      <a:lvl3pPr marL="1603766" algn="l" defTabSz="1603766" rtl="0" eaLnBrk="1" latinLnBrk="0" hangingPunct="1">
        <a:defRPr sz="3157" kern="1200">
          <a:solidFill>
            <a:schemeClr val="tx1"/>
          </a:solidFill>
          <a:latin typeface="+mn-lt"/>
          <a:ea typeface="+mn-ea"/>
          <a:cs typeface="+mn-cs"/>
        </a:defRPr>
      </a:lvl3pPr>
      <a:lvl4pPr marL="2405649" algn="l" defTabSz="1603766" rtl="0" eaLnBrk="1" latinLnBrk="0" hangingPunct="1">
        <a:defRPr sz="3157" kern="1200">
          <a:solidFill>
            <a:schemeClr val="tx1"/>
          </a:solidFill>
          <a:latin typeface="+mn-lt"/>
          <a:ea typeface="+mn-ea"/>
          <a:cs typeface="+mn-cs"/>
        </a:defRPr>
      </a:lvl4pPr>
      <a:lvl5pPr marL="3207532" algn="l" defTabSz="1603766" rtl="0" eaLnBrk="1" latinLnBrk="0" hangingPunct="1">
        <a:defRPr sz="3157" kern="1200">
          <a:solidFill>
            <a:schemeClr val="tx1"/>
          </a:solidFill>
          <a:latin typeface="+mn-lt"/>
          <a:ea typeface="+mn-ea"/>
          <a:cs typeface="+mn-cs"/>
        </a:defRPr>
      </a:lvl5pPr>
      <a:lvl6pPr marL="4009415" algn="l" defTabSz="1603766" rtl="0" eaLnBrk="1" latinLnBrk="0" hangingPunct="1">
        <a:defRPr sz="3157" kern="1200">
          <a:solidFill>
            <a:schemeClr val="tx1"/>
          </a:solidFill>
          <a:latin typeface="+mn-lt"/>
          <a:ea typeface="+mn-ea"/>
          <a:cs typeface="+mn-cs"/>
        </a:defRPr>
      </a:lvl6pPr>
      <a:lvl7pPr marL="4811298" algn="l" defTabSz="1603766" rtl="0" eaLnBrk="1" latinLnBrk="0" hangingPunct="1">
        <a:defRPr sz="3157" kern="1200">
          <a:solidFill>
            <a:schemeClr val="tx1"/>
          </a:solidFill>
          <a:latin typeface="+mn-lt"/>
          <a:ea typeface="+mn-ea"/>
          <a:cs typeface="+mn-cs"/>
        </a:defRPr>
      </a:lvl7pPr>
      <a:lvl8pPr marL="5613182" algn="l" defTabSz="1603766" rtl="0" eaLnBrk="1" latinLnBrk="0" hangingPunct="1">
        <a:defRPr sz="3157" kern="1200">
          <a:solidFill>
            <a:schemeClr val="tx1"/>
          </a:solidFill>
          <a:latin typeface="+mn-lt"/>
          <a:ea typeface="+mn-ea"/>
          <a:cs typeface="+mn-cs"/>
        </a:defRPr>
      </a:lvl8pPr>
      <a:lvl9pPr marL="6415065" algn="l" defTabSz="1603766" rtl="0" eaLnBrk="1" latinLnBrk="0" hangingPunct="1">
        <a:defRPr sz="31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modularcircuits.com/blog/articles/h-bridge-secrets/h-bridges-thebasics" TargetMode="External"/><Relationship Id="rId7" Type="http://schemas.openxmlformats.org/officeDocument/2006/relationships/image" Target="../media/image3.png"/><Relationship Id="rId2" Type="http://schemas.openxmlformats.org/officeDocument/2006/relationships/hyperlink" Target="http://www.techopedia.com/" TargetMode="External"/><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1.png"/><Relationship Id="rId10" Type="http://schemas.openxmlformats.org/officeDocument/2006/relationships/image" Target="../media/image6.jpeg"/><Relationship Id="rId4" Type="http://schemas.openxmlformats.org/officeDocument/2006/relationships/hyperlink" Target="https://www.circuito.io/blog/arduino-uno-pinout" TargetMode="External"/><Relationship Id="rId9"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alpha val="93000"/>
          </a:schemeClr>
        </a:solidFill>
        <a:effectLst/>
      </p:bgPr>
    </p:bg>
    <p:spTree>
      <p:nvGrpSpPr>
        <p:cNvPr id="1" name=""/>
        <p:cNvGrpSpPr/>
        <p:nvPr/>
      </p:nvGrpSpPr>
      <p:grpSpPr>
        <a:xfrm>
          <a:off x="0" y="0"/>
          <a:ext cx="0" cy="0"/>
          <a:chOff x="0" y="0"/>
          <a:chExt cx="0" cy="0"/>
        </a:xfrm>
      </p:grpSpPr>
      <p:sp>
        <p:nvSpPr>
          <p:cNvPr id="5" name="Rectangle 4"/>
          <p:cNvSpPr/>
          <p:nvPr/>
        </p:nvSpPr>
        <p:spPr>
          <a:xfrm>
            <a:off x="317457" y="426381"/>
            <a:ext cx="20664000" cy="30060141"/>
          </a:xfrm>
          <a:prstGeom prst="rect">
            <a:avLst/>
          </a:prstGeom>
          <a:solidFill>
            <a:srgbClr val="C8DCC8"/>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00B050"/>
              </a:solidFill>
            </a:endParaRPr>
          </a:p>
        </p:txBody>
      </p:sp>
      <p:sp>
        <p:nvSpPr>
          <p:cNvPr id="7" name="Text Placeholder 22"/>
          <p:cNvSpPr txBox="1">
            <a:spLocks/>
          </p:cNvSpPr>
          <p:nvPr/>
        </p:nvSpPr>
        <p:spPr>
          <a:xfrm>
            <a:off x="2633472" y="1495711"/>
            <a:ext cx="18390340" cy="692658"/>
          </a:xfrm>
          <a:prstGeom prst="rect">
            <a:avLst/>
          </a:prstGeom>
        </p:spPr>
        <p:txBody>
          <a:bodyPr/>
          <a:lst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0" indent="0">
              <a:buNone/>
            </a:pPr>
            <a:r>
              <a:rPr lang="en-US" sz="4400" dirty="0">
                <a:solidFill>
                  <a:schemeClr val="accent1">
                    <a:lumMod val="50000"/>
                  </a:schemeClr>
                </a:solidFill>
              </a:rPr>
              <a:t> Kushal Sah| Prof. Archana T | School of computer science and Engineering</a:t>
            </a:r>
          </a:p>
        </p:txBody>
      </p:sp>
      <p:sp>
        <p:nvSpPr>
          <p:cNvPr id="10" name="Content Placeholder 10"/>
          <p:cNvSpPr txBox="1">
            <a:spLocks/>
          </p:cNvSpPr>
          <p:nvPr/>
        </p:nvSpPr>
        <p:spPr>
          <a:xfrm>
            <a:off x="317457" y="14067008"/>
            <a:ext cx="10392355" cy="16235599"/>
          </a:xfrm>
          <a:prstGeom prst="rect">
            <a:avLst/>
          </a:prstGeom>
          <a:noFill/>
          <a:ln w="15875">
            <a:no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nSpc>
                <a:spcPct val="107000"/>
              </a:lnSpc>
              <a:spcAft>
                <a:spcPts val="800"/>
              </a:spcAft>
            </a:pPr>
            <a:r>
              <a:rPr lang="en-US" sz="2400" dirty="0">
                <a:solidFill>
                  <a:srgbClr val="000000"/>
                </a:solidFill>
                <a:effectLst/>
                <a:ea typeface="Calibri" panose="020F0502020204030204" pitchFamily="34" charset="0"/>
              </a:rPr>
              <a:t>Initially, tracks are deployed on surface to gather data through video streaming using webcam with help of OpenCV which is open-source computer vision library. After the collection of data, deployment of image processing such thresholding, Hough Line transformation to find the Centre point and frame point. With help of these Centre and frame point, we are able to find the curve/turn value of car and traffic sign to distinguish different classes i.e. right, left, forward and stop. </a:t>
            </a:r>
          </a:p>
          <a:p>
            <a:pPr>
              <a:lnSpc>
                <a:spcPct val="107000"/>
              </a:lnSpc>
              <a:spcAft>
                <a:spcPts val="800"/>
              </a:spcAft>
            </a:pPr>
            <a:r>
              <a:rPr lang="en-US" sz="2400" dirty="0">
                <a:solidFill>
                  <a:srgbClr val="000000"/>
                </a:solidFill>
                <a:effectLst/>
                <a:ea typeface="Calibri" panose="020F0502020204030204" pitchFamily="34" charset="0"/>
              </a:rPr>
              <a:t>After this, we are able to collect the dataset for our model to make self-automation vehicle. Dataset contain the image and csv file which contain image location and curve value of turn. These datasets are collected manually which leads to innovate the model according to environment we provide to the car. After collection of data, OS operation are performed to extract the data and label it from location then image processing technique are applied to get better feature result from image and such technique may be augmentation, thresholding, Hough line detection and some preprocessing like gaussian blur and resizing the image were required to remove noise and equal size dimension. Thereafter, we were ready make HAAR cascade model using cascade trainer </a:t>
            </a:r>
            <a:r>
              <a:rPr lang="en-US" sz="2400" dirty="0" err="1">
                <a:solidFill>
                  <a:srgbClr val="000000"/>
                </a:solidFill>
                <a:effectLst/>
                <a:ea typeface="Calibri" panose="020F0502020204030204" pitchFamily="34" charset="0"/>
              </a:rPr>
              <a:t>gui</a:t>
            </a:r>
            <a:r>
              <a:rPr lang="en-US" sz="2400" dirty="0">
                <a:solidFill>
                  <a:srgbClr val="000000"/>
                </a:solidFill>
                <a:effectLst/>
                <a:ea typeface="Calibri" panose="020F0502020204030204" pitchFamily="34" charset="0"/>
              </a:rPr>
              <a:t> which performance is better on image or video.</a:t>
            </a:r>
          </a:p>
          <a:p>
            <a:pPr algn="just">
              <a:lnSpc>
                <a:spcPct val="107000"/>
              </a:lnSpc>
              <a:spcAft>
                <a:spcPts val="800"/>
              </a:spcAft>
            </a:pPr>
            <a:endParaRPr lang="en-GB" sz="1800" dirty="0">
              <a:solidFill>
                <a:srgbClr val="000000"/>
              </a:solidFill>
              <a:effectLst/>
              <a:latin typeface="Calibri" panose="020F0502020204030204" pitchFamily="34" charset="0"/>
              <a:ea typeface="Calibri" panose="020F0502020204030204" pitchFamily="34" charset="0"/>
            </a:endParaRPr>
          </a:p>
          <a:p>
            <a:pPr algn="just">
              <a:lnSpc>
                <a:spcPct val="107000"/>
              </a:lnSpc>
              <a:spcAft>
                <a:spcPts val="800"/>
              </a:spcAft>
            </a:pPr>
            <a:endParaRPr lang="en-GB" sz="1800" dirty="0">
              <a:solidFill>
                <a:srgbClr val="000000"/>
              </a:solidFill>
              <a:effectLst/>
              <a:latin typeface="Calibri" panose="020F0502020204030204" pitchFamily="34" charset="0"/>
              <a:ea typeface="Calibri" panose="020F0502020204030204" pitchFamily="34" charset="0"/>
            </a:endParaRPr>
          </a:p>
        </p:txBody>
      </p:sp>
      <p:sp>
        <p:nvSpPr>
          <p:cNvPr id="11" name="Text Placeholder 68"/>
          <p:cNvSpPr txBox="1">
            <a:spLocks/>
          </p:cNvSpPr>
          <p:nvPr/>
        </p:nvSpPr>
        <p:spPr>
          <a:xfrm>
            <a:off x="10709812" y="3128311"/>
            <a:ext cx="10271645" cy="13122444"/>
          </a:xfrm>
          <a:prstGeom prst="rect">
            <a:avLst/>
          </a:prstGeom>
          <a:noFill/>
          <a:ln w="15875">
            <a:no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GB" dirty="0">
                <a:solidFill>
                  <a:srgbClr val="000000"/>
                </a:solidFill>
                <a:effectLst/>
                <a:ea typeface="Calibri" panose="020F0502020204030204" pitchFamily="34" charset="0"/>
              </a:rPr>
              <a:t>In this prototype, we have </a:t>
            </a:r>
            <a:r>
              <a:rPr lang="en-GB" dirty="0">
                <a:solidFill>
                  <a:srgbClr val="000000"/>
                </a:solidFill>
                <a:ea typeface="Calibri" panose="020F0502020204030204" pitchFamily="34" charset="0"/>
              </a:rPr>
              <a:t>done lane detection using </a:t>
            </a:r>
            <a:r>
              <a:rPr lang="en-GB" dirty="0" err="1">
                <a:solidFill>
                  <a:srgbClr val="000000"/>
                </a:solidFill>
                <a:ea typeface="Calibri" panose="020F0502020204030204" pitchFamily="34" charset="0"/>
              </a:rPr>
              <a:t>OpenCV</a:t>
            </a:r>
            <a:r>
              <a:rPr lang="en-GB" dirty="0">
                <a:solidFill>
                  <a:srgbClr val="000000"/>
                </a:solidFill>
                <a:ea typeface="Calibri" panose="020F0502020204030204" pitchFamily="34" charset="0"/>
              </a:rPr>
              <a:t> and stop sign detection, obstacle detection and traffic light detection using artificial intelligence</a:t>
            </a:r>
            <a:r>
              <a:rPr lang="en-GB" dirty="0">
                <a:solidFill>
                  <a:srgbClr val="000000"/>
                </a:solidFill>
                <a:effectLst/>
                <a:ea typeface="Calibri" panose="020F0502020204030204" pitchFamily="34" charset="0"/>
              </a:rPr>
              <a:t>. For the detection of stop sign, </a:t>
            </a:r>
            <a:r>
              <a:rPr lang="en-GB" dirty="0">
                <a:solidFill>
                  <a:srgbClr val="000000"/>
                </a:solidFill>
                <a:ea typeface="Calibri" panose="020F0502020204030204" pitchFamily="34" charset="0"/>
              </a:rPr>
              <a:t>obstacle</a:t>
            </a:r>
            <a:r>
              <a:rPr lang="en-GB" dirty="0">
                <a:solidFill>
                  <a:srgbClr val="000000"/>
                </a:solidFill>
                <a:effectLst/>
                <a:ea typeface="Calibri" panose="020F0502020204030204" pitchFamily="34" charset="0"/>
              </a:rPr>
              <a:t> and traffic light we have created positive and negative samples and train it using cascade trainer </a:t>
            </a:r>
            <a:r>
              <a:rPr lang="en-GB" dirty="0" err="1">
                <a:solidFill>
                  <a:srgbClr val="000000"/>
                </a:solidFill>
                <a:effectLst/>
                <a:ea typeface="Calibri" panose="020F0502020204030204" pitchFamily="34" charset="0"/>
              </a:rPr>
              <a:t>gui</a:t>
            </a:r>
            <a:r>
              <a:rPr lang="en-GB" dirty="0">
                <a:solidFill>
                  <a:srgbClr val="000000"/>
                </a:solidFill>
                <a:effectLst/>
                <a:ea typeface="Calibri" panose="020F0502020204030204" pitchFamily="34" charset="0"/>
              </a:rPr>
              <a:t> software which use HAAR cascade model.</a:t>
            </a:r>
            <a:endParaRPr lang="en-AU" i="1"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r>
              <a:rPr lang="en-IN" sz="1800" i="1" dirty="0"/>
              <a:t>fig: Track images.</a:t>
            </a: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r>
              <a:rPr lang="en-IN" sz="1800" i="1" dirty="0"/>
              <a:t>fig: Lane detection</a:t>
            </a:r>
          </a:p>
          <a:p>
            <a:endParaRPr lang="en-IN" sz="1800" i="1" dirty="0"/>
          </a:p>
          <a:p>
            <a:endParaRPr lang="en-IN" sz="1800" i="1" dirty="0"/>
          </a:p>
          <a:p>
            <a:endParaRPr lang="en-IN" sz="1800" i="1" dirty="0"/>
          </a:p>
          <a:p>
            <a:endParaRPr lang="en-IN" sz="1800" i="1" dirty="0"/>
          </a:p>
          <a:p>
            <a:endParaRPr lang="en-IN" sz="1800" i="1" dirty="0"/>
          </a:p>
          <a:p>
            <a:r>
              <a:rPr lang="en-IN" sz="1800" i="1" dirty="0"/>
              <a:t>	fig: stop sign detection		fig: obstacle detection</a:t>
            </a:r>
            <a:endParaRPr lang="en-IN" dirty="0"/>
          </a:p>
        </p:txBody>
      </p:sp>
      <p:sp>
        <p:nvSpPr>
          <p:cNvPr id="3" name="Rectangle 2"/>
          <p:cNvSpPr/>
          <p:nvPr/>
        </p:nvSpPr>
        <p:spPr>
          <a:xfrm>
            <a:off x="317456" y="9256249"/>
            <a:ext cx="4202715" cy="646331"/>
          </a:xfrm>
          <a:prstGeom prst="rect">
            <a:avLst/>
          </a:prstGeom>
          <a:solidFill>
            <a:srgbClr val="FFC000"/>
          </a:solidFill>
          <a:ln>
            <a:noFill/>
          </a:ln>
        </p:spPr>
        <p:txBody>
          <a:bodyPr wrap="square">
            <a:spAutoFit/>
          </a:bodyPr>
          <a:lstStyle/>
          <a:p>
            <a:pPr algn="ctr"/>
            <a:r>
              <a:rPr lang="en-US" sz="3600" dirty="0">
                <a:solidFill>
                  <a:schemeClr val="accent1">
                    <a:lumMod val="50000"/>
                  </a:schemeClr>
                </a:solidFill>
              </a:rPr>
              <a:t>SCOPE of the Project</a:t>
            </a:r>
          </a:p>
        </p:txBody>
      </p:sp>
      <p:sp>
        <p:nvSpPr>
          <p:cNvPr id="12" name="Rectangle 11"/>
          <p:cNvSpPr/>
          <p:nvPr/>
        </p:nvSpPr>
        <p:spPr>
          <a:xfrm>
            <a:off x="10655812" y="2481980"/>
            <a:ext cx="1519840" cy="646331"/>
          </a:xfrm>
          <a:prstGeom prst="rect">
            <a:avLst/>
          </a:prstGeom>
          <a:solidFill>
            <a:srgbClr val="FFC000"/>
          </a:solidFill>
        </p:spPr>
        <p:txBody>
          <a:bodyPr wrap="none">
            <a:spAutoFit/>
          </a:bodyPr>
          <a:lstStyle/>
          <a:p>
            <a:pPr algn="ctr"/>
            <a:r>
              <a:rPr lang="en-US" sz="3600" dirty="0">
                <a:solidFill>
                  <a:schemeClr val="accent1">
                    <a:lumMod val="50000"/>
                  </a:schemeClr>
                </a:solidFill>
              </a:rPr>
              <a:t>Results</a:t>
            </a:r>
          </a:p>
        </p:txBody>
      </p:sp>
      <p:sp>
        <p:nvSpPr>
          <p:cNvPr id="13" name="Rectangle 12"/>
          <p:cNvSpPr/>
          <p:nvPr/>
        </p:nvSpPr>
        <p:spPr>
          <a:xfrm>
            <a:off x="310519" y="13435322"/>
            <a:ext cx="2788294" cy="646331"/>
          </a:xfrm>
          <a:prstGeom prst="rect">
            <a:avLst/>
          </a:prstGeom>
          <a:solidFill>
            <a:srgbClr val="FF0000"/>
          </a:solidFill>
        </p:spPr>
        <p:txBody>
          <a:bodyPr wrap="square">
            <a:spAutoFit/>
          </a:bodyPr>
          <a:lstStyle/>
          <a:p>
            <a:r>
              <a:rPr lang="en-US" altLang="zh-CN" sz="3600" dirty="0">
                <a:solidFill>
                  <a:schemeClr val="accent1">
                    <a:lumMod val="50000"/>
                  </a:schemeClr>
                </a:solidFill>
              </a:rPr>
              <a:t>Methodology</a:t>
            </a:r>
          </a:p>
        </p:txBody>
      </p:sp>
      <p:sp>
        <p:nvSpPr>
          <p:cNvPr id="14" name="Content Placeholder 10"/>
          <p:cNvSpPr txBox="1">
            <a:spLocks/>
          </p:cNvSpPr>
          <p:nvPr/>
        </p:nvSpPr>
        <p:spPr>
          <a:xfrm>
            <a:off x="317457" y="9932968"/>
            <a:ext cx="10392355" cy="3244048"/>
          </a:xfrm>
          <a:prstGeom prst="rect">
            <a:avLst/>
          </a:prstGeom>
          <a:noFill/>
          <a:ln w="15875">
            <a:no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US" sz="2400" dirty="0"/>
              <a:t>Automation Vehicles scope to reduce the number of crashes on roads and remove the driver error like laziness, alcoholic.  It helps in better traffic management and efficiency to reduce the traffic gams. It provide the better access and mode of transportation. It provides the societal cost-savings by reducing accident, better fuel savings and driverless. It can be easily tracked and find the better short path of destination by utilize GPS.   Here we are using different technique like OpenCV for image processing to extract more feature of image and artificial intelligence to process and analysis those real-time video to predicted  turns, different traffic signs and signals. </a:t>
            </a:r>
          </a:p>
        </p:txBody>
      </p:sp>
      <p:sp>
        <p:nvSpPr>
          <p:cNvPr id="21" name="Text Placeholder 68"/>
          <p:cNvSpPr txBox="1">
            <a:spLocks/>
          </p:cNvSpPr>
          <p:nvPr/>
        </p:nvSpPr>
        <p:spPr>
          <a:xfrm>
            <a:off x="317457" y="3128311"/>
            <a:ext cx="10392355" cy="3988769"/>
          </a:xfrm>
          <a:prstGeom prst="rect">
            <a:avLst/>
          </a:prstGeom>
          <a:noFill/>
          <a:ln w="15875">
            <a:no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GB" dirty="0">
                <a:effectLst/>
                <a:ea typeface="Times New Roman" panose="02020603050405020304" pitchFamily="18" charset="0"/>
                <a:cs typeface="Times New Roman" panose="02020603050405020304" pitchFamily="18" charset="0"/>
              </a:rPr>
              <a:t>Automation-driving vehicles developed by different companies such as Google, Tesla, Nissan, Audi etc., uses Artificial Intelligence techniques as a key feature to achieve autonomous capabilities under dynamic environmental conditions. It is assumed that there will be around 21 million self-driving vehicles in the United States and 27 million in Europe by 2030. The idea of driverless cars or autonomous cars originates by observing accidents due to careless driving of people which could sometimes become extremely harmful</a:t>
            </a:r>
            <a:r>
              <a:rPr lang="en-IN" dirty="0">
                <a:cs typeface="Times New Roman" panose="02020603050405020304" pitchFamily="18" charset="0"/>
              </a:rPr>
              <a:t>Self driving cars is autonomous cars that includes drives by itself and have navigational skills.  It works on four basis components like Observe ( Camera, Sonar, LIDAR and Radar), Process (CPU, GPU and FPGAs), Decide (Artificial Intelligence) and Execute ( Drive by wire). For observe purpose,  </a:t>
            </a:r>
            <a:r>
              <a:rPr lang="en-IN" dirty="0" err="1">
                <a:cs typeface="Times New Roman" panose="02020603050405020304" pitchFamily="18" charset="0"/>
              </a:rPr>
              <a:t>OpenCV</a:t>
            </a:r>
            <a:r>
              <a:rPr lang="en-IN" dirty="0">
                <a:cs typeface="Times New Roman" panose="02020603050405020304" pitchFamily="18" charset="0"/>
              </a:rPr>
              <a:t> is used, for process purpose raspberry pi is used and for decide purpose artificial intelligence is used. </a:t>
            </a:r>
          </a:p>
          <a:p>
            <a:pPr algn="just"/>
            <a:endParaRPr lang="en-IN" dirty="0">
              <a:cs typeface="Times New Roman" panose="02020603050405020304" pitchFamily="18" charset="0"/>
            </a:endParaRPr>
          </a:p>
          <a:p>
            <a:pPr algn="just"/>
            <a:endParaRPr lang="en-IN" dirty="0">
              <a:cs typeface="Times New Roman" panose="02020603050405020304" pitchFamily="18" charset="0"/>
            </a:endParaRPr>
          </a:p>
        </p:txBody>
      </p:sp>
      <p:sp>
        <p:nvSpPr>
          <p:cNvPr id="22" name="Rectangle 21"/>
          <p:cNvSpPr/>
          <p:nvPr/>
        </p:nvSpPr>
        <p:spPr>
          <a:xfrm>
            <a:off x="415049" y="2481980"/>
            <a:ext cx="2514919" cy="646331"/>
          </a:xfrm>
          <a:prstGeom prst="rect">
            <a:avLst/>
          </a:prstGeom>
          <a:solidFill>
            <a:srgbClr val="C8FFC8"/>
          </a:solidFill>
        </p:spPr>
        <p:txBody>
          <a:bodyPr wrap="none">
            <a:spAutoFit/>
          </a:bodyPr>
          <a:lstStyle/>
          <a:p>
            <a:pPr algn="ctr"/>
            <a:r>
              <a:rPr lang="en-US" sz="3600" dirty="0">
                <a:solidFill>
                  <a:schemeClr val="accent1">
                    <a:lumMod val="50000"/>
                  </a:schemeClr>
                </a:solidFill>
              </a:rPr>
              <a:t>Introduction</a:t>
            </a:r>
          </a:p>
        </p:txBody>
      </p:sp>
      <p:sp>
        <p:nvSpPr>
          <p:cNvPr id="27" name="Text Placeholder 68"/>
          <p:cNvSpPr txBox="1">
            <a:spLocks/>
          </p:cNvSpPr>
          <p:nvPr/>
        </p:nvSpPr>
        <p:spPr>
          <a:xfrm>
            <a:off x="10709812" y="20406361"/>
            <a:ext cx="10271645" cy="5897880"/>
          </a:xfrm>
          <a:prstGeom prst="rect">
            <a:avLst/>
          </a:prstGeom>
          <a:noFill/>
          <a:ln w="15875">
            <a:no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dirty="0">
                <a:solidFill>
                  <a:srgbClr val="000000"/>
                </a:solidFill>
                <a:effectLst/>
                <a:ea typeface="Times New Roman" panose="02020603050405020304" pitchFamily="18" charset="0"/>
              </a:rPr>
              <a:t>In project, a chassis  car has been used for making a blueprint of driverless car. The basic concept behind a automation-driving car is to sense its environment and take actions respectively. The steering angle of the car was measured using a </a:t>
            </a:r>
            <a:r>
              <a:rPr lang="en-US" dirty="0">
                <a:solidFill>
                  <a:srgbClr val="000000"/>
                </a:solidFill>
                <a:ea typeface="Times New Roman" panose="02020603050405020304" pitchFamily="18" charset="0"/>
              </a:rPr>
              <a:t>value difference between frame center and lane center</a:t>
            </a:r>
            <a:r>
              <a:rPr lang="en-US" dirty="0">
                <a:solidFill>
                  <a:srgbClr val="000000"/>
                </a:solidFill>
                <a:effectLst/>
                <a:ea typeface="Times New Roman" panose="02020603050405020304" pitchFamily="18" charset="0"/>
              </a:rPr>
              <a:t>. Movement in the  wheel affect  </a:t>
            </a:r>
            <a:r>
              <a:rPr lang="en-US" dirty="0">
                <a:solidFill>
                  <a:srgbClr val="000000"/>
                </a:solidFill>
                <a:ea typeface="Times New Roman" panose="02020603050405020304" pitchFamily="18" charset="0"/>
              </a:rPr>
              <a:t>a value difference between frame center and lane center based on value difference turning  take place</a:t>
            </a:r>
            <a:r>
              <a:rPr lang="en-US" dirty="0">
                <a:solidFill>
                  <a:srgbClr val="000000"/>
                </a:solidFill>
                <a:effectLst/>
                <a:ea typeface="Times New Roman" panose="02020603050405020304" pitchFamily="18" charset="0"/>
              </a:rPr>
              <a:t>. The motors are used to drive the car which is controlled by using an H-bridge motor driver. The signal to the motor driver shield was given through the Arduino board using PWM. The Arduino board gets the signal from a Raspberry Pi  which runs the computer vision algorithm to navigate the car. Cascade trainer </a:t>
            </a:r>
            <a:r>
              <a:rPr lang="en-US" dirty="0" err="1">
                <a:solidFill>
                  <a:srgbClr val="000000"/>
                </a:solidFill>
                <a:effectLst/>
                <a:ea typeface="Times New Roman" panose="02020603050405020304" pitchFamily="18" charset="0"/>
              </a:rPr>
              <a:t>gui</a:t>
            </a:r>
            <a:r>
              <a:rPr lang="en-US" dirty="0">
                <a:solidFill>
                  <a:srgbClr val="000000"/>
                </a:solidFill>
                <a:effectLst/>
                <a:ea typeface="Times New Roman" panose="02020603050405020304" pitchFamily="18" charset="0"/>
              </a:rPr>
              <a:t> which uses HAAR cascade model has been used to train data to move the car chassis on pre-defined paths. </a:t>
            </a:r>
            <a:r>
              <a:rPr lang="en-US" dirty="0">
                <a:solidFill>
                  <a:srgbClr val="000000"/>
                </a:solidFill>
                <a:ea typeface="Times New Roman" panose="02020603050405020304" pitchFamily="18" charset="0"/>
              </a:rPr>
              <a:t>HAAR cascade</a:t>
            </a:r>
            <a:r>
              <a:rPr lang="en-US" dirty="0">
                <a:solidFill>
                  <a:srgbClr val="000000"/>
                </a:solidFill>
                <a:effectLst/>
                <a:ea typeface="Times New Roman" panose="02020603050405020304" pitchFamily="18" charset="0"/>
              </a:rPr>
              <a:t> model is implemented along with the powerful computer vision techniques to enable the car to navigate autonomously.</a:t>
            </a:r>
          </a:p>
          <a:p>
            <a:r>
              <a:rPr lang="en-GB" dirty="0">
                <a:solidFill>
                  <a:srgbClr val="000000"/>
                </a:solidFill>
                <a:effectLst/>
                <a:ea typeface="Times New Roman" panose="02020603050405020304" pitchFamily="18" charset="0"/>
              </a:rPr>
              <a:t> In this prototype, we can do various change using sensors and camera to get better performance. There should be utilization anti-light resolution camera to get clear raw data for processing and predicting. Here, better hardware should be utilized to get for fast communication and response.  </a:t>
            </a:r>
            <a:endParaRPr lang="en-GB" dirty="0">
              <a:solidFill>
                <a:srgbClr val="000000"/>
              </a:solidFill>
              <a:effectLst/>
              <a:ea typeface="Calibri" panose="020F0502020204030204" pitchFamily="34" charset="0"/>
            </a:endParaRPr>
          </a:p>
          <a:p>
            <a:r>
              <a:rPr lang="en-US" sz="3600" dirty="0">
                <a:solidFill>
                  <a:schemeClr val="accent1">
                    <a:lumMod val="50000"/>
                  </a:schemeClr>
                </a:solidFill>
              </a:rPr>
              <a:t>References</a:t>
            </a:r>
          </a:p>
          <a:p>
            <a:r>
              <a:rPr lang="en-US" sz="1800" dirty="0"/>
              <a:t>[1] “Definition of self driving car” </a:t>
            </a:r>
            <a:r>
              <a:rPr lang="en-US" sz="1800" dirty="0">
                <a:hlinkClick r:id="rId2"/>
              </a:rPr>
              <a:t>http://www.techopedia.com</a:t>
            </a:r>
            <a:endParaRPr lang="en-US" sz="1800" dirty="0"/>
          </a:p>
          <a:p>
            <a:r>
              <a:rPr lang="en-US" sz="1800" dirty="0"/>
              <a:t>[2] “H-Bridge” </a:t>
            </a:r>
            <a:r>
              <a:rPr lang="en-US" sz="1800" dirty="0">
                <a:hlinkClick r:id="rId3"/>
              </a:rPr>
              <a:t>www.modularcircuits.com/blog/articles/h-bridge-secrets/h-bridges-thebasics</a:t>
            </a:r>
            <a:endParaRPr lang="en-US" sz="1800" dirty="0"/>
          </a:p>
          <a:p>
            <a:r>
              <a:rPr lang="en-US" sz="1800" dirty="0"/>
              <a:t>[3] “The Full </a:t>
            </a:r>
            <a:r>
              <a:rPr lang="en-US" sz="1800" dirty="0" err="1"/>
              <a:t>Arduino</a:t>
            </a:r>
            <a:r>
              <a:rPr lang="en-US" sz="1800" dirty="0"/>
              <a:t> Pin out Guide” </a:t>
            </a:r>
            <a:r>
              <a:rPr lang="en-US" sz="1800" dirty="0">
                <a:hlinkClick r:id="rId4"/>
              </a:rPr>
              <a:t>https://www.circuito.io/blog/arduino-uno-pinout</a:t>
            </a:r>
            <a:endParaRPr lang="en-US" sz="1800" dirty="0"/>
          </a:p>
          <a:p>
            <a:r>
              <a:rPr lang="en-US" sz="1800" dirty="0"/>
              <a:t>[4] “Self-driving course” https://www.udemy.com/applied-deep-learningtm-thecomplete-self-driving-car-course/</a:t>
            </a:r>
            <a:endParaRPr lang="en-IN" sz="1800" dirty="0">
              <a:solidFill>
                <a:schemeClr val="accent1">
                  <a:lumMod val="50000"/>
                </a:schemeClr>
              </a:solidFill>
            </a:endParaRPr>
          </a:p>
          <a:p>
            <a:endParaRPr lang="en-IN" sz="1800" dirty="0">
              <a:solidFill>
                <a:schemeClr val="accent1">
                  <a:lumMod val="50000"/>
                </a:schemeClr>
              </a:solidFill>
            </a:endParaRPr>
          </a:p>
        </p:txBody>
      </p:sp>
      <p:sp>
        <p:nvSpPr>
          <p:cNvPr id="28" name="Rectangle 27"/>
          <p:cNvSpPr/>
          <p:nvPr/>
        </p:nvSpPr>
        <p:spPr>
          <a:xfrm>
            <a:off x="10709812" y="27239402"/>
            <a:ext cx="10308150" cy="646331"/>
          </a:xfrm>
          <a:prstGeom prst="rect">
            <a:avLst/>
          </a:prstGeom>
        </p:spPr>
        <p:txBody>
          <a:bodyPr wrap="square">
            <a:spAutoFit/>
          </a:bodyPr>
          <a:lstStyle/>
          <a:p>
            <a:pPr algn="ctr"/>
            <a:endParaRPr lang="en-US" sz="3600" dirty="0"/>
          </a:p>
        </p:txBody>
      </p:sp>
      <p:sp>
        <p:nvSpPr>
          <p:cNvPr id="29" name="Rectangle 28"/>
          <p:cNvSpPr/>
          <p:nvPr/>
        </p:nvSpPr>
        <p:spPr>
          <a:xfrm>
            <a:off x="10788167" y="19760031"/>
            <a:ext cx="2233304" cy="646331"/>
          </a:xfrm>
          <a:prstGeom prst="rect">
            <a:avLst/>
          </a:prstGeom>
          <a:solidFill>
            <a:srgbClr val="FF0000"/>
          </a:solidFill>
          <a:ln>
            <a:noFill/>
          </a:ln>
        </p:spPr>
        <p:txBody>
          <a:bodyPr wrap="none">
            <a:spAutoFit/>
          </a:bodyPr>
          <a:lstStyle/>
          <a:p>
            <a:pPr algn="ctr"/>
            <a:r>
              <a:rPr lang="en-US" sz="3600" dirty="0">
                <a:solidFill>
                  <a:schemeClr val="accent1">
                    <a:lumMod val="50000"/>
                  </a:schemeClr>
                </a:solidFill>
              </a:rPr>
              <a:t>Conclusion</a:t>
            </a:r>
          </a:p>
        </p:txBody>
      </p:sp>
      <p:sp>
        <p:nvSpPr>
          <p:cNvPr id="24" name="Text Placeholder 68"/>
          <p:cNvSpPr txBox="1">
            <a:spLocks/>
          </p:cNvSpPr>
          <p:nvPr/>
        </p:nvSpPr>
        <p:spPr>
          <a:xfrm>
            <a:off x="317457" y="7751332"/>
            <a:ext cx="10392355" cy="1474437"/>
          </a:xfrm>
          <a:prstGeom prst="rect">
            <a:avLst/>
          </a:prstGeom>
          <a:noFill/>
          <a:ln w="15875">
            <a:no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IN" dirty="0"/>
              <a:t>The main motivation was that humans are bad drivers and  not good at boring and repetitive tasks. Every day 360 + people die in accidents in India. Self driving cars feels no tiredness and provide super quick response and being awareness around surrounding  every time. </a:t>
            </a:r>
          </a:p>
        </p:txBody>
      </p:sp>
      <p:sp>
        <p:nvSpPr>
          <p:cNvPr id="25" name="Rectangle 24"/>
          <p:cNvSpPr/>
          <p:nvPr/>
        </p:nvSpPr>
        <p:spPr>
          <a:xfrm>
            <a:off x="275102" y="7117080"/>
            <a:ext cx="2578522" cy="646331"/>
          </a:xfrm>
          <a:prstGeom prst="rect">
            <a:avLst/>
          </a:prstGeom>
          <a:solidFill>
            <a:srgbClr val="92D050"/>
          </a:solidFill>
        </p:spPr>
        <p:txBody>
          <a:bodyPr wrap="square">
            <a:spAutoFit/>
          </a:bodyPr>
          <a:lstStyle/>
          <a:p>
            <a:pPr algn="ctr"/>
            <a:r>
              <a:rPr lang="en-US" sz="3600" dirty="0">
                <a:solidFill>
                  <a:schemeClr val="accent1">
                    <a:lumMod val="50000"/>
                  </a:schemeClr>
                </a:solidFill>
              </a:rPr>
              <a:t>Motivation</a:t>
            </a:r>
          </a:p>
        </p:txBody>
      </p:sp>
      <p:pic>
        <p:nvPicPr>
          <p:cNvPr id="30" name="Picture 29">
            <a:extLst>
              <a:ext uri="{FF2B5EF4-FFF2-40B4-BE49-F238E27FC236}">
                <a16:creationId xmlns:a16="http://schemas.microsoft.com/office/drawing/2014/main" id="{77657D7E-ACFB-D8FA-D7C6-7D525F02D4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906" y="426381"/>
            <a:ext cx="2142948" cy="2069595"/>
          </a:xfrm>
          <a:prstGeom prst="rect">
            <a:avLst/>
          </a:prstGeom>
        </p:spPr>
      </p:pic>
      <p:sp>
        <p:nvSpPr>
          <p:cNvPr id="4" name="Rectangle: Rounded Corners 3">
            <a:extLst>
              <a:ext uri="{FF2B5EF4-FFF2-40B4-BE49-F238E27FC236}">
                <a16:creationId xmlns:a16="http://schemas.microsoft.com/office/drawing/2014/main" id="{00F020E3-5D93-BD28-2DBC-35BDA128F6B0}"/>
              </a:ext>
            </a:extLst>
          </p:cNvPr>
          <p:cNvSpPr/>
          <p:nvPr/>
        </p:nvSpPr>
        <p:spPr>
          <a:xfrm>
            <a:off x="2643269" y="426381"/>
            <a:ext cx="18338188" cy="10935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a:solidFill>
                  <a:schemeClr val="accent1">
                    <a:lumMod val="50000"/>
                  </a:schemeClr>
                </a:solidFill>
                <a:latin typeface="Times New Roman" panose="02020603050405020304" pitchFamily="18" charset="0"/>
                <a:cs typeface="Times New Roman" panose="02020603050405020304" pitchFamily="18" charset="0"/>
              </a:rPr>
              <a:t>Self Driving Car</a:t>
            </a:r>
          </a:p>
        </p:txBody>
      </p:sp>
      <p:pic>
        <p:nvPicPr>
          <p:cNvPr id="23" name="Picture 22">
            <a:extLst>
              <a:ext uri="{FF2B5EF4-FFF2-40B4-BE49-F238E27FC236}">
                <a16:creationId xmlns:a16="http://schemas.microsoft.com/office/drawing/2014/main" id="{37C849A7-825A-FED1-CAA0-4756873649F3}"/>
              </a:ext>
            </a:extLst>
          </p:cNvPr>
          <p:cNvPicPr>
            <a:picLocks noChangeAspect="1"/>
          </p:cNvPicPr>
          <p:nvPr/>
        </p:nvPicPr>
        <p:blipFill>
          <a:blip r:embed="rId6"/>
          <a:stretch>
            <a:fillRect/>
          </a:stretch>
        </p:blipFill>
        <p:spPr>
          <a:xfrm>
            <a:off x="752304" y="21683693"/>
            <a:ext cx="4464164" cy="8117800"/>
          </a:xfrm>
          <a:prstGeom prst="rect">
            <a:avLst/>
          </a:prstGeom>
        </p:spPr>
      </p:pic>
      <p:sp>
        <p:nvSpPr>
          <p:cNvPr id="2" name="Oval 1"/>
          <p:cNvSpPr/>
          <p:nvPr/>
        </p:nvSpPr>
        <p:spPr>
          <a:xfrm>
            <a:off x="7178040" y="21366480"/>
            <a:ext cx="1630680" cy="634426"/>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Data Collection</a:t>
            </a:r>
          </a:p>
        </p:txBody>
      </p:sp>
      <p:cxnSp>
        <p:nvCxnSpPr>
          <p:cNvPr id="9" name="Straight Arrow Connector 8"/>
          <p:cNvCxnSpPr/>
          <p:nvPr/>
        </p:nvCxnSpPr>
        <p:spPr>
          <a:xfrm>
            <a:off x="7993380" y="22000906"/>
            <a:ext cx="0" cy="3678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178040" y="22368710"/>
            <a:ext cx="1630680" cy="695517"/>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Classification</a:t>
            </a:r>
          </a:p>
        </p:txBody>
      </p:sp>
      <p:cxnSp>
        <p:nvCxnSpPr>
          <p:cNvPr id="19" name="Straight Arrow Connector 18"/>
          <p:cNvCxnSpPr>
            <a:stCxn id="15" idx="4"/>
          </p:cNvCxnSpPr>
          <p:nvPr/>
        </p:nvCxnSpPr>
        <p:spPr>
          <a:xfrm>
            <a:off x="7993380" y="23064227"/>
            <a:ext cx="0" cy="3231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6903720" y="23387393"/>
            <a:ext cx="2270760" cy="920407"/>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Finding lanes using </a:t>
            </a:r>
            <a:r>
              <a:rPr lang="en-US" dirty="0" err="1"/>
              <a:t>OpenCV</a:t>
            </a:r>
            <a:endParaRPr lang="en-US" dirty="0"/>
          </a:p>
        </p:txBody>
      </p:sp>
      <p:cxnSp>
        <p:nvCxnSpPr>
          <p:cNvPr id="33" name="Straight Arrow Connector 32"/>
          <p:cNvCxnSpPr>
            <a:stCxn id="26" idx="4"/>
          </p:cNvCxnSpPr>
          <p:nvPr/>
        </p:nvCxnSpPr>
        <p:spPr>
          <a:xfrm>
            <a:off x="8039100" y="24307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7178040" y="24688800"/>
            <a:ext cx="1737360" cy="77724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HAAR cascade model</a:t>
            </a:r>
          </a:p>
        </p:txBody>
      </p:sp>
      <p:sp>
        <p:nvSpPr>
          <p:cNvPr id="35" name="Rounded Rectangle 34"/>
          <p:cNvSpPr/>
          <p:nvPr/>
        </p:nvSpPr>
        <p:spPr>
          <a:xfrm>
            <a:off x="5513634" y="24856440"/>
            <a:ext cx="1390086" cy="45047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Real time data</a:t>
            </a:r>
          </a:p>
        </p:txBody>
      </p:sp>
      <p:cxnSp>
        <p:nvCxnSpPr>
          <p:cNvPr id="37" name="Straight Arrow Connector 36"/>
          <p:cNvCxnSpPr>
            <a:endCxn id="34" idx="2"/>
          </p:cNvCxnSpPr>
          <p:nvPr/>
        </p:nvCxnSpPr>
        <p:spPr>
          <a:xfrm flipV="1">
            <a:off x="6903720" y="25077420"/>
            <a:ext cx="274320" cy="42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4"/>
          </p:cNvCxnSpPr>
          <p:nvPr/>
        </p:nvCxnSpPr>
        <p:spPr>
          <a:xfrm flipH="1">
            <a:off x="8039100" y="25466040"/>
            <a:ext cx="762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7231380" y="25953720"/>
            <a:ext cx="1684020" cy="70104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Serial Communication</a:t>
            </a:r>
          </a:p>
        </p:txBody>
      </p:sp>
      <p:cxnSp>
        <p:nvCxnSpPr>
          <p:cNvPr id="42" name="Straight Arrow Connector 41"/>
          <p:cNvCxnSpPr>
            <a:stCxn id="40" idx="2"/>
          </p:cNvCxnSpPr>
          <p:nvPr/>
        </p:nvCxnSpPr>
        <p:spPr>
          <a:xfrm>
            <a:off x="8073390" y="26654760"/>
            <a:ext cx="0" cy="365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7421880" y="27020520"/>
            <a:ext cx="1386840" cy="51816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err="1"/>
              <a:t>Arduino</a:t>
            </a:r>
            <a:endParaRPr lang="en-US" dirty="0"/>
          </a:p>
        </p:txBody>
      </p:sp>
      <p:cxnSp>
        <p:nvCxnSpPr>
          <p:cNvPr id="45" name="Straight Arrow Connector 44"/>
          <p:cNvCxnSpPr/>
          <p:nvPr/>
        </p:nvCxnSpPr>
        <p:spPr>
          <a:xfrm>
            <a:off x="8115300" y="2753868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7505700" y="28072080"/>
            <a:ext cx="1219200" cy="54864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H-bridge</a:t>
            </a:r>
          </a:p>
        </p:txBody>
      </p:sp>
      <p:cxnSp>
        <p:nvCxnSpPr>
          <p:cNvPr id="50" name="Straight Arrow Connector 49"/>
          <p:cNvCxnSpPr>
            <a:stCxn id="46" idx="4"/>
          </p:cNvCxnSpPr>
          <p:nvPr/>
        </p:nvCxnSpPr>
        <p:spPr>
          <a:xfrm>
            <a:off x="8115300" y="28620720"/>
            <a:ext cx="0" cy="335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6903720" y="28956000"/>
            <a:ext cx="2453640" cy="85344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Motors rotation with different speeds</a:t>
            </a:r>
          </a:p>
        </p:txBody>
      </p:sp>
      <p:sp>
        <p:nvSpPr>
          <p:cNvPr id="52" name="Oval 51"/>
          <p:cNvSpPr/>
          <p:nvPr/>
        </p:nvSpPr>
        <p:spPr>
          <a:xfrm>
            <a:off x="5513634" y="27934920"/>
            <a:ext cx="1390086" cy="85344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Motors</a:t>
            </a:r>
          </a:p>
        </p:txBody>
      </p:sp>
      <p:cxnSp>
        <p:nvCxnSpPr>
          <p:cNvPr id="54" name="Straight Arrow Connector 53"/>
          <p:cNvCxnSpPr>
            <a:stCxn id="46" idx="2"/>
            <a:endCxn id="52" idx="6"/>
          </p:cNvCxnSpPr>
          <p:nvPr/>
        </p:nvCxnSpPr>
        <p:spPr>
          <a:xfrm flipH="1">
            <a:off x="6903720" y="28346400"/>
            <a:ext cx="601980" cy="15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7" name="Picture 56"/>
          <p:cNvPicPr/>
          <p:nvPr/>
        </p:nvPicPr>
        <p:blipFill>
          <a:blip r:embed="rId7"/>
          <a:stretch>
            <a:fillRect/>
          </a:stretch>
        </p:blipFill>
        <p:spPr>
          <a:xfrm>
            <a:off x="10788167" y="5386864"/>
            <a:ext cx="10044913" cy="4515716"/>
          </a:xfrm>
          <a:prstGeom prst="rect">
            <a:avLst/>
          </a:prstGeom>
        </p:spPr>
      </p:pic>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11841" y="10652760"/>
            <a:ext cx="9921239" cy="464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C:\Users\Amit\Desktop\samples\sign\27.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11840" y="16531442"/>
            <a:ext cx="4739639"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mit\Desktop\samples\object\26.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84812" y="16531442"/>
            <a:ext cx="4713001" cy="228600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p:cNvCxnSpPr/>
          <p:nvPr/>
        </p:nvCxnSpPr>
        <p:spPr>
          <a:xfrm>
            <a:off x="10709812" y="30302608"/>
            <a:ext cx="102716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0709812" y="27239402"/>
            <a:ext cx="103081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0981457" y="27239402"/>
            <a:ext cx="0" cy="3063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20981457" y="27239402"/>
            <a:ext cx="1" cy="3063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0958829" y="27279600"/>
            <a:ext cx="29566" cy="302300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6041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1400</TotalTime>
  <Words>985</Words>
  <Application>Microsoft Office PowerPoint</Application>
  <PresentationFormat>Custom</PresentationFormat>
  <Paragraphs>55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Kushal Sah</cp:lastModifiedBy>
  <cp:revision>46</cp:revision>
  <dcterms:created xsi:type="dcterms:W3CDTF">2016-03-28T06:32:15Z</dcterms:created>
  <dcterms:modified xsi:type="dcterms:W3CDTF">2022-06-01T09:30:24Z</dcterms:modified>
</cp:coreProperties>
</file>