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60" r:id="rId3"/>
    <p:sldId id="258" r:id="rId4"/>
    <p:sldId id="264" r:id="rId5"/>
    <p:sldId id="262" r:id="rId6"/>
    <p:sldId id="259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3792" autoAdjust="0"/>
  </p:normalViewPr>
  <p:slideViewPr>
    <p:cSldViewPr snapToGrid="0">
      <p:cViewPr>
        <p:scale>
          <a:sx n="66" d="100"/>
          <a:sy n="66" d="100"/>
        </p:scale>
        <p:origin x="-1044" y="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D48B5-189D-4C58-AB4B-8C4061F21B2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40EA166-A3EF-49BA-B861-A9402E28CE7C}">
      <dgm:prSet phldrT="[Texto]"/>
      <dgm:spPr/>
      <dgm:t>
        <a:bodyPr/>
        <a:lstStyle/>
        <a:p>
          <a:r>
            <a:rPr lang="es-ES" dirty="0"/>
            <a:t>Modelo Federado</a:t>
          </a:r>
        </a:p>
      </dgm:t>
    </dgm:pt>
    <dgm:pt modelId="{91A155B9-FD40-4D91-A2E1-10E9D0CE50AB}" type="parTrans" cxnId="{D19F90D3-2ED2-4310-910A-9C8031A69564}">
      <dgm:prSet/>
      <dgm:spPr/>
      <dgm:t>
        <a:bodyPr/>
        <a:lstStyle/>
        <a:p>
          <a:endParaRPr lang="es-ES"/>
        </a:p>
      </dgm:t>
    </dgm:pt>
    <dgm:pt modelId="{D7FFD413-910E-4E78-B0E7-DD5DFCA0FB19}" type="sibTrans" cxnId="{D19F90D3-2ED2-4310-910A-9C8031A69564}">
      <dgm:prSet/>
      <dgm:spPr/>
      <dgm:t>
        <a:bodyPr/>
        <a:lstStyle/>
        <a:p>
          <a:endParaRPr lang="es-ES"/>
        </a:p>
      </dgm:t>
    </dgm:pt>
    <dgm:pt modelId="{A3FADC13-213D-42A8-97A7-F43F4CD0953D}">
      <dgm:prSet phldrT="[Texto]"/>
      <dgm:spPr/>
      <dgm:t>
        <a:bodyPr/>
        <a:lstStyle/>
        <a:p>
          <a:r>
            <a:rPr lang="es-ES" dirty="0"/>
            <a:t>Vínculo Referencia</a:t>
          </a:r>
        </a:p>
      </dgm:t>
    </dgm:pt>
    <dgm:pt modelId="{15551007-B267-4DC8-901D-5619BA44BEE8}" type="parTrans" cxnId="{EE97AF64-3950-4301-83DC-E37EA3301C11}">
      <dgm:prSet/>
      <dgm:spPr/>
      <dgm:t>
        <a:bodyPr/>
        <a:lstStyle/>
        <a:p>
          <a:endParaRPr lang="es-ES"/>
        </a:p>
      </dgm:t>
    </dgm:pt>
    <dgm:pt modelId="{C46AD740-C4AF-4142-BE50-3C9CC5827C6A}" type="sibTrans" cxnId="{EE97AF64-3950-4301-83DC-E37EA3301C11}">
      <dgm:prSet/>
      <dgm:spPr/>
      <dgm:t>
        <a:bodyPr/>
        <a:lstStyle/>
        <a:p>
          <a:endParaRPr lang="es-ES"/>
        </a:p>
      </dgm:t>
    </dgm:pt>
    <dgm:pt modelId="{7E2CC4A6-0230-4E42-8F25-496FD4BE32D3}">
      <dgm:prSet phldrT="[Texto]"/>
      <dgm:spPr/>
      <dgm:t>
        <a:bodyPr/>
        <a:lstStyle/>
        <a:p>
          <a:r>
            <a:rPr lang="es-ES" dirty="0"/>
            <a:t>Vínculo Emplazamiento</a:t>
          </a:r>
        </a:p>
      </dgm:t>
    </dgm:pt>
    <dgm:pt modelId="{6B9E15A8-3918-4DB5-9C72-51945B8B0E29}" type="parTrans" cxnId="{8B020180-4473-40AA-B0E1-3C34D0880CC4}">
      <dgm:prSet/>
      <dgm:spPr/>
      <dgm:t>
        <a:bodyPr/>
        <a:lstStyle/>
        <a:p>
          <a:endParaRPr lang="es-ES"/>
        </a:p>
      </dgm:t>
    </dgm:pt>
    <dgm:pt modelId="{9F261C5F-C7D5-4115-A5F8-C701BDAB3F9C}" type="sibTrans" cxnId="{8B020180-4473-40AA-B0E1-3C34D0880CC4}">
      <dgm:prSet/>
      <dgm:spPr/>
      <dgm:t>
        <a:bodyPr/>
        <a:lstStyle/>
        <a:p>
          <a:endParaRPr lang="es-ES"/>
        </a:p>
      </dgm:t>
    </dgm:pt>
    <dgm:pt modelId="{36A37513-5DD4-4A9B-8981-444B16DF1602}">
      <dgm:prSet phldrT="[Texto]"/>
      <dgm:spPr/>
      <dgm:t>
        <a:bodyPr/>
        <a:lstStyle/>
        <a:p>
          <a:r>
            <a:rPr lang="es-ES" dirty="0"/>
            <a:t>Vínculo Arquitectura</a:t>
          </a:r>
        </a:p>
      </dgm:t>
    </dgm:pt>
    <dgm:pt modelId="{6646ACF6-339F-47EC-BB09-17E7DD0EEF74}" type="parTrans" cxnId="{EC0F98AF-D2BE-46E1-92F5-065555CD73B8}">
      <dgm:prSet/>
      <dgm:spPr/>
      <dgm:t>
        <a:bodyPr/>
        <a:lstStyle/>
        <a:p>
          <a:endParaRPr lang="es-ES"/>
        </a:p>
      </dgm:t>
    </dgm:pt>
    <dgm:pt modelId="{E308224C-840A-4BCA-BE25-E7F59D29F8F8}" type="sibTrans" cxnId="{EC0F98AF-D2BE-46E1-92F5-065555CD73B8}">
      <dgm:prSet/>
      <dgm:spPr/>
      <dgm:t>
        <a:bodyPr/>
        <a:lstStyle/>
        <a:p>
          <a:endParaRPr lang="es-ES"/>
        </a:p>
      </dgm:t>
    </dgm:pt>
    <dgm:pt modelId="{8AA2FE28-9040-4434-818B-6AF40695E28E}">
      <dgm:prSet phldrT="[Texto]"/>
      <dgm:spPr/>
      <dgm:t>
        <a:bodyPr/>
        <a:lstStyle/>
        <a:p>
          <a:r>
            <a:rPr lang="es-ES" dirty="0"/>
            <a:t>Vínculo Estructura</a:t>
          </a:r>
        </a:p>
      </dgm:t>
    </dgm:pt>
    <dgm:pt modelId="{F5584426-3755-4097-993B-27C54F2FE115}" type="parTrans" cxnId="{F7ABE04D-5A0D-4081-BE0B-082D7979340A}">
      <dgm:prSet/>
      <dgm:spPr/>
      <dgm:t>
        <a:bodyPr/>
        <a:lstStyle/>
        <a:p>
          <a:endParaRPr lang="es-ES"/>
        </a:p>
      </dgm:t>
    </dgm:pt>
    <dgm:pt modelId="{9746A7E6-3B14-4AC9-B6F0-F7EAC0F04FE1}" type="sibTrans" cxnId="{F7ABE04D-5A0D-4081-BE0B-082D7979340A}">
      <dgm:prSet/>
      <dgm:spPr/>
      <dgm:t>
        <a:bodyPr/>
        <a:lstStyle/>
        <a:p>
          <a:endParaRPr lang="es-ES"/>
        </a:p>
      </dgm:t>
    </dgm:pt>
    <dgm:pt modelId="{2FC839BE-1445-46AD-8D37-4F403528B5E6}">
      <dgm:prSet phldrT="[Texto]"/>
      <dgm:spPr/>
      <dgm:t>
        <a:bodyPr/>
        <a:lstStyle/>
        <a:p>
          <a:r>
            <a:rPr lang="es-ES" dirty="0"/>
            <a:t>Vínculo MEP</a:t>
          </a:r>
        </a:p>
      </dgm:t>
    </dgm:pt>
    <dgm:pt modelId="{C4102AB2-BCC2-4246-B312-8701CAC1D7B7}" type="parTrans" cxnId="{254330F2-5346-4B0F-9CB2-420A67C66DFB}">
      <dgm:prSet/>
      <dgm:spPr/>
      <dgm:t>
        <a:bodyPr/>
        <a:lstStyle/>
        <a:p>
          <a:endParaRPr lang="es-ES"/>
        </a:p>
      </dgm:t>
    </dgm:pt>
    <dgm:pt modelId="{4B9751BE-DA30-4EEE-AF13-69F623A24B9F}" type="sibTrans" cxnId="{254330F2-5346-4B0F-9CB2-420A67C66DFB}">
      <dgm:prSet/>
      <dgm:spPr/>
      <dgm:t>
        <a:bodyPr/>
        <a:lstStyle/>
        <a:p>
          <a:endParaRPr lang="es-ES"/>
        </a:p>
      </dgm:t>
    </dgm:pt>
    <dgm:pt modelId="{A2E04297-6494-4A88-ABA3-156841216DC7}">
      <dgm:prSet phldrT="[Texto]"/>
      <dgm:spPr/>
      <dgm:t>
        <a:bodyPr/>
        <a:lstStyle/>
        <a:p>
          <a:r>
            <a:rPr lang="es-ES" dirty="0"/>
            <a:t>Vínculo Referencia</a:t>
          </a:r>
        </a:p>
      </dgm:t>
    </dgm:pt>
    <dgm:pt modelId="{8E1189E3-4017-4EAB-A13B-3582E63924CB}" type="parTrans" cxnId="{8987A19B-AE57-490F-BD32-FF2F3E63E77D}">
      <dgm:prSet/>
      <dgm:spPr/>
      <dgm:t>
        <a:bodyPr/>
        <a:lstStyle/>
        <a:p>
          <a:endParaRPr lang="es-ES"/>
        </a:p>
      </dgm:t>
    </dgm:pt>
    <dgm:pt modelId="{86DD2A6C-187C-440B-A056-48036B0BCBA7}" type="sibTrans" cxnId="{8987A19B-AE57-490F-BD32-FF2F3E63E77D}">
      <dgm:prSet/>
      <dgm:spPr/>
      <dgm:t>
        <a:bodyPr/>
        <a:lstStyle/>
        <a:p>
          <a:endParaRPr lang="es-ES"/>
        </a:p>
      </dgm:t>
    </dgm:pt>
    <dgm:pt modelId="{F00A380C-5C67-4610-94BC-FD0772EFDBB1}">
      <dgm:prSet phldrT="[Texto]"/>
      <dgm:spPr/>
      <dgm:t>
        <a:bodyPr/>
        <a:lstStyle/>
        <a:p>
          <a:r>
            <a:rPr lang="es-ES" dirty="0"/>
            <a:t>Vínculo Emplazamiento</a:t>
          </a:r>
        </a:p>
      </dgm:t>
    </dgm:pt>
    <dgm:pt modelId="{93BF23A5-B64C-489F-A499-805F5A00E66F}" type="parTrans" cxnId="{A8F65323-3C56-47AA-9A64-B6B07C50508A}">
      <dgm:prSet/>
      <dgm:spPr/>
      <dgm:t>
        <a:bodyPr/>
        <a:lstStyle/>
        <a:p>
          <a:endParaRPr lang="es-ES"/>
        </a:p>
      </dgm:t>
    </dgm:pt>
    <dgm:pt modelId="{F903616A-C399-418B-9C28-DE3196B3D528}" type="sibTrans" cxnId="{A8F65323-3C56-47AA-9A64-B6B07C50508A}">
      <dgm:prSet/>
      <dgm:spPr/>
      <dgm:t>
        <a:bodyPr/>
        <a:lstStyle/>
        <a:p>
          <a:endParaRPr lang="es-ES"/>
        </a:p>
      </dgm:t>
    </dgm:pt>
    <dgm:pt modelId="{80996B5C-84D0-49F8-9809-986C2FB93544}">
      <dgm:prSet phldrT="[Texto]"/>
      <dgm:spPr/>
      <dgm:t>
        <a:bodyPr/>
        <a:lstStyle/>
        <a:p>
          <a:r>
            <a:rPr lang="es-ES" dirty="0"/>
            <a:t>Vínculo Estructura</a:t>
          </a:r>
        </a:p>
      </dgm:t>
    </dgm:pt>
    <dgm:pt modelId="{ED621EF3-5AB7-4E81-A8CE-C7E39F6EA031}" type="parTrans" cxnId="{B74CB109-AA12-4EFF-8854-A1A55EAD27B7}">
      <dgm:prSet/>
      <dgm:spPr/>
      <dgm:t>
        <a:bodyPr/>
        <a:lstStyle/>
        <a:p>
          <a:endParaRPr lang="es-ES"/>
        </a:p>
      </dgm:t>
    </dgm:pt>
    <dgm:pt modelId="{D15F5CEB-3B34-4276-9CBC-EEA8D4DB6F7C}" type="sibTrans" cxnId="{B74CB109-AA12-4EFF-8854-A1A55EAD27B7}">
      <dgm:prSet/>
      <dgm:spPr/>
      <dgm:t>
        <a:bodyPr/>
        <a:lstStyle/>
        <a:p>
          <a:endParaRPr lang="es-ES"/>
        </a:p>
      </dgm:t>
    </dgm:pt>
    <dgm:pt modelId="{4D2EF2C3-3E3D-463D-8379-09404CC160E6}">
      <dgm:prSet phldrT="[Texto]"/>
      <dgm:spPr/>
      <dgm:t>
        <a:bodyPr/>
        <a:lstStyle/>
        <a:p>
          <a:r>
            <a:rPr lang="es-ES" dirty="0"/>
            <a:t>Vínculo Referencia</a:t>
          </a:r>
        </a:p>
      </dgm:t>
    </dgm:pt>
    <dgm:pt modelId="{E1B33E00-E480-4191-9852-5C6D47C0B870}" type="parTrans" cxnId="{85B5D219-A090-4174-93B8-CAA628ABE96B}">
      <dgm:prSet/>
      <dgm:spPr/>
      <dgm:t>
        <a:bodyPr/>
        <a:lstStyle/>
        <a:p>
          <a:endParaRPr lang="es-ES"/>
        </a:p>
      </dgm:t>
    </dgm:pt>
    <dgm:pt modelId="{D2749C50-21B0-42C5-99B1-135E4E869691}" type="sibTrans" cxnId="{85B5D219-A090-4174-93B8-CAA628ABE96B}">
      <dgm:prSet/>
      <dgm:spPr/>
      <dgm:t>
        <a:bodyPr/>
        <a:lstStyle/>
        <a:p>
          <a:endParaRPr lang="es-ES"/>
        </a:p>
      </dgm:t>
    </dgm:pt>
    <dgm:pt modelId="{D35ED047-C8D6-4A05-AC65-BF8DC9D86766}">
      <dgm:prSet phldrT="[Texto]"/>
      <dgm:spPr/>
      <dgm:t>
        <a:bodyPr/>
        <a:lstStyle/>
        <a:p>
          <a:r>
            <a:rPr lang="es-ES" dirty="0"/>
            <a:t>Vínculo Emplazamiento</a:t>
          </a:r>
        </a:p>
      </dgm:t>
    </dgm:pt>
    <dgm:pt modelId="{019DA080-756E-4A3C-A310-DF2F3652D367}" type="parTrans" cxnId="{95669D2C-E2CE-48EF-B0FE-3E7D43793834}">
      <dgm:prSet/>
      <dgm:spPr/>
      <dgm:t>
        <a:bodyPr/>
        <a:lstStyle/>
        <a:p>
          <a:endParaRPr lang="es-ES"/>
        </a:p>
      </dgm:t>
    </dgm:pt>
    <dgm:pt modelId="{0F753483-DE87-4038-9EE8-0DF180BDD69C}" type="sibTrans" cxnId="{95669D2C-E2CE-48EF-B0FE-3E7D43793834}">
      <dgm:prSet/>
      <dgm:spPr/>
      <dgm:t>
        <a:bodyPr/>
        <a:lstStyle/>
        <a:p>
          <a:endParaRPr lang="es-ES"/>
        </a:p>
      </dgm:t>
    </dgm:pt>
    <dgm:pt modelId="{20E161BB-CD87-4367-9859-2DEE267CD165}">
      <dgm:prSet phldrT="[Texto]"/>
      <dgm:spPr/>
      <dgm:t>
        <a:bodyPr/>
        <a:lstStyle/>
        <a:p>
          <a:r>
            <a:rPr lang="es-ES" dirty="0"/>
            <a:t>Vínculo Arquitectura</a:t>
          </a:r>
        </a:p>
      </dgm:t>
    </dgm:pt>
    <dgm:pt modelId="{CFA027C4-6F9B-4DAC-9D5D-B560EC703994}" type="parTrans" cxnId="{8FFBDEDF-E5A3-47EA-9329-B97ABE818AE9}">
      <dgm:prSet/>
      <dgm:spPr/>
      <dgm:t>
        <a:bodyPr/>
        <a:lstStyle/>
        <a:p>
          <a:endParaRPr lang="es-ES"/>
        </a:p>
      </dgm:t>
    </dgm:pt>
    <dgm:pt modelId="{F850F793-8174-4C88-B6A5-3A8ED058DC72}" type="sibTrans" cxnId="{8FFBDEDF-E5A3-47EA-9329-B97ABE818AE9}">
      <dgm:prSet/>
      <dgm:spPr/>
      <dgm:t>
        <a:bodyPr/>
        <a:lstStyle/>
        <a:p>
          <a:endParaRPr lang="es-ES"/>
        </a:p>
      </dgm:t>
    </dgm:pt>
    <dgm:pt modelId="{DE912E61-68E0-4186-BC7C-1F26E1743EE4}">
      <dgm:prSet phldrT="[Texto]"/>
      <dgm:spPr/>
      <dgm:t>
        <a:bodyPr/>
        <a:lstStyle/>
        <a:p>
          <a:r>
            <a:rPr lang="es-ES" dirty="0"/>
            <a:t>Vínculo Referencia</a:t>
          </a:r>
        </a:p>
      </dgm:t>
    </dgm:pt>
    <dgm:pt modelId="{368D017A-8485-45F1-B760-703A18AFC2A1}" type="parTrans" cxnId="{B0AAEAE4-34BC-4EC9-9FC2-6563A5CB0750}">
      <dgm:prSet/>
      <dgm:spPr/>
      <dgm:t>
        <a:bodyPr/>
        <a:lstStyle/>
        <a:p>
          <a:endParaRPr lang="es-ES"/>
        </a:p>
      </dgm:t>
    </dgm:pt>
    <dgm:pt modelId="{0F6F442F-3191-4024-9898-1EED18EDF096}" type="sibTrans" cxnId="{B0AAEAE4-34BC-4EC9-9FC2-6563A5CB0750}">
      <dgm:prSet/>
      <dgm:spPr/>
      <dgm:t>
        <a:bodyPr/>
        <a:lstStyle/>
        <a:p>
          <a:endParaRPr lang="es-ES"/>
        </a:p>
      </dgm:t>
    </dgm:pt>
    <dgm:pt modelId="{E60B79C1-10D9-44F8-A4FA-14F4E34B39AF}">
      <dgm:prSet phldrT="[Texto]"/>
      <dgm:spPr/>
      <dgm:t>
        <a:bodyPr/>
        <a:lstStyle/>
        <a:p>
          <a:r>
            <a:rPr lang="es-ES" dirty="0"/>
            <a:t>Vínculo Emplazamiento</a:t>
          </a:r>
        </a:p>
      </dgm:t>
    </dgm:pt>
    <dgm:pt modelId="{1F5DCFA5-0E1E-42D3-A424-813193B0277A}" type="parTrans" cxnId="{AE4C20FA-B193-4CCA-85A9-9801564FBAEC}">
      <dgm:prSet/>
      <dgm:spPr/>
      <dgm:t>
        <a:bodyPr/>
        <a:lstStyle/>
        <a:p>
          <a:endParaRPr lang="es-ES"/>
        </a:p>
      </dgm:t>
    </dgm:pt>
    <dgm:pt modelId="{EF36E517-B550-40E6-BC8C-2EA34FA817FB}" type="sibTrans" cxnId="{AE4C20FA-B193-4CCA-85A9-9801564FBAEC}">
      <dgm:prSet/>
      <dgm:spPr/>
      <dgm:t>
        <a:bodyPr/>
        <a:lstStyle/>
        <a:p>
          <a:endParaRPr lang="es-ES"/>
        </a:p>
      </dgm:t>
    </dgm:pt>
    <dgm:pt modelId="{9B14366E-E538-4809-8DE6-A0D989E7FA03}">
      <dgm:prSet phldrT="[Texto]"/>
      <dgm:spPr/>
      <dgm:t>
        <a:bodyPr/>
        <a:lstStyle/>
        <a:p>
          <a:r>
            <a:rPr lang="es-ES" dirty="0"/>
            <a:t>Vínculo Arquitectura</a:t>
          </a:r>
        </a:p>
      </dgm:t>
    </dgm:pt>
    <dgm:pt modelId="{68A2B526-818A-4480-898A-FBE12C52F9C9}" type="parTrans" cxnId="{34B08414-FE4E-4CDD-870A-551048F1C558}">
      <dgm:prSet/>
      <dgm:spPr/>
      <dgm:t>
        <a:bodyPr/>
        <a:lstStyle/>
        <a:p>
          <a:endParaRPr lang="es-ES"/>
        </a:p>
      </dgm:t>
    </dgm:pt>
    <dgm:pt modelId="{3BFF77D1-BC05-4C8D-B11C-B95385FB87EA}" type="sibTrans" cxnId="{34B08414-FE4E-4CDD-870A-551048F1C558}">
      <dgm:prSet/>
      <dgm:spPr/>
      <dgm:t>
        <a:bodyPr/>
        <a:lstStyle/>
        <a:p>
          <a:endParaRPr lang="es-ES"/>
        </a:p>
      </dgm:t>
    </dgm:pt>
    <dgm:pt modelId="{49568E2D-F3B7-47FF-A33E-CE55B7AC134C}">
      <dgm:prSet phldrT="[Texto]"/>
      <dgm:spPr/>
      <dgm:t>
        <a:bodyPr/>
        <a:lstStyle/>
        <a:p>
          <a:r>
            <a:rPr lang="es-ES" dirty="0"/>
            <a:t>Vínculo Estructura</a:t>
          </a:r>
        </a:p>
      </dgm:t>
    </dgm:pt>
    <dgm:pt modelId="{B9341095-D39E-4341-B2D2-6048DF63E043}" type="parTrans" cxnId="{971DD2AB-1BCB-4594-8E9F-2513B24ADE52}">
      <dgm:prSet/>
      <dgm:spPr/>
      <dgm:t>
        <a:bodyPr/>
        <a:lstStyle/>
        <a:p>
          <a:endParaRPr lang="es-ES"/>
        </a:p>
      </dgm:t>
    </dgm:pt>
    <dgm:pt modelId="{EB61D553-389D-4208-8283-12DDA226A404}" type="sibTrans" cxnId="{971DD2AB-1BCB-4594-8E9F-2513B24ADE52}">
      <dgm:prSet/>
      <dgm:spPr/>
      <dgm:t>
        <a:bodyPr/>
        <a:lstStyle/>
        <a:p>
          <a:endParaRPr lang="es-ES"/>
        </a:p>
      </dgm:t>
    </dgm:pt>
    <dgm:pt modelId="{1CE18313-EA16-4978-80AA-02DFECCC39DC}">
      <dgm:prSet phldrT="[Texto]"/>
      <dgm:spPr/>
      <dgm:t>
        <a:bodyPr/>
        <a:lstStyle/>
        <a:p>
          <a:r>
            <a:rPr lang="es-ES" dirty="0"/>
            <a:t>Vínculo Referencia</a:t>
          </a:r>
        </a:p>
      </dgm:t>
    </dgm:pt>
    <dgm:pt modelId="{C30B10EA-9468-47A5-9E35-C86C6E6C51CA}" type="parTrans" cxnId="{2C9BCBBA-0FFA-4C50-B4BA-85358C7CFE0B}">
      <dgm:prSet/>
      <dgm:spPr/>
      <dgm:t>
        <a:bodyPr/>
        <a:lstStyle/>
        <a:p>
          <a:endParaRPr lang="es-ES"/>
        </a:p>
      </dgm:t>
    </dgm:pt>
    <dgm:pt modelId="{03D0AF18-426A-43BB-A277-6FC5BE028913}" type="sibTrans" cxnId="{2C9BCBBA-0FFA-4C50-B4BA-85358C7CFE0B}">
      <dgm:prSet/>
      <dgm:spPr/>
      <dgm:t>
        <a:bodyPr/>
        <a:lstStyle/>
        <a:p>
          <a:endParaRPr lang="es-ES"/>
        </a:p>
      </dgm:t>
    </dgm:pt>
    <dgm:pt modelId="{61EE4EEA-34F7-44E5-9E02-1E368DBE20F4}" type="pres">
      <dgm:prSet presAssocID="{493D48B5-189D-4C58-AB4B-8C4061F21B2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675D42-5F36-4237-9FA1-DD7F77C20952}" type="pres">
      <dgm:prSet presAssocID="{540EA166-A3EF-49BA-B861-A9402E28CE7C}" presName="hierRoot1" presStyleCnt="0"/>
      <dgm:spPr/>
    </dgm:pt>
    <dgm:pt modelId="{F86DCEA6-3AFC-4B95-B9C8-079987E5FCED}" type="pres">
      <dgm:prSet presAssocID="{540EA166-A3EF-49BA-B861-A9402E28CE7C}" presName="composite" presStyleCnt="0"/>
      <dgm:spPr/>
    </dgm:pt>
    <dgm:pt modelId="{68F3F605-F956-4021-8B67-27C6158482BC}" type="pres">
      <dgm:prSet presAssocID="{540EA166-A3EF-49BA-B861-A9402E28CE7C}" presName="background" presStyleLbl="node0" presStyleIdx="0" presStyleCnt="1"/>
      <dgm:spPr/>
    </dgm:pt>
    <dgm:pt modelId="{838F10C4-31FB-4114-8D44-F1069977DF00}" type="pres">
      <dgm:prSet presAssocID="{540EA166-A3EF-49BA-B861-A9402E28CE7C}" presName="text" presStyleLbl="fgAcc0" presStyleIdx="0" presStyleCnt="1" custLinFactY="-200000" custLinFactNeighborY="-245884">
        <dgm:presLayoutVars>
          <dgm:chPref val="3"/>
        </dgm:presLayoutVars>
      </dgm:prSet>
      <dgm:spPr/>
    </dgm:pt>
    <dgm:pt modelId="{8C3C8D08-2955-45A9-B967-4B37026CEB39}" type="pres">
      <dgm:prSet presAssocID="{540EA166-A3EF-49BA-B861-A9402E28CE7C}" presName="hierChild2" presStyleCnt="0"/>
      <dgm:spPr/>
    </dgm:pt>
    <dgm:pt modelId="{8E494F54-6642-4EAD-9A18-4F5E2F6D0BBC}" type="pres">
      <dgm:prSet presAssocID="{15551007-B267-4DC8-901D-5619BA44BEE8}" presName="Name10" presStyleLbl="parChTrans1D2" presStyleIdx="0" presStyleCnt="5"/>
      <dgm:spPr/>
    </dgm:pt>
    <dgm:pt modelId="{78AD975E-F4B7-45A7-90CD-0D41F14E1808}" type="pres">
      <dgm:prSet presAssocID="{A3FADC13-213D-42A8-97A7-F43F4CD0953D}" presName="hierRoot2" presStyleCnt="0"/>
      <dgm:spPr/>
    </dgm:pt>
    <dgm:pt modelId="{B5E79708-140B-4360-B2F0-9AC387F09015}" type="pres">
      <dgm:prSet presAssocID="{A3FADC13-213D-42A8-97A7-F43F4CD0953D}" presName="composite2" presStyleCnt="0"/>
      <dgm:spPr/>
    </dgm:pt>
    <dgm:pt modelId="{34915FD1-F3D1-446C-AB7D-0FB55D3B8983}" type="pres">
      <dgm:prSet presAssocID="{A3FADC13-213D-42A8-97A7-F43F4CD0953D}" presName="background2" presStyleLbl="node2" presStyleIdx="0" presStyleCnt="5"/>
      <dgm:spPr/>
    </dgm:pt>
    <dgm:pt modelId="{1C7F562E-55B3-4DCB-BC2A-BAF68A26F13D}" type="pres">
      <dgm:prSet presAssocID="{A3FADC13-213D-42A8-97A7-F43F4CD0953D}" presName="text2" presStyleLbl="fgAcc2" presStyleIdx="0" presStyleCnt="5" custLinFactY="-67585" custLinFactNeighborY="-100000">
        <dgm:presLayoutVars>
          <dgm:chPref val="3"/>
        </dgm:presLayoutVars>
      </dgm:prSet>
      <dgm:spPr/>
    </dgm:pt>
    <dgm:pt modelId="{A5D8280C-9FFF-4C44-99D2-BB4C572B4BFD}" type="pres">
      <dgm:prSet presAssocID="{A3FADC13-213D-42A8-97A7-F43F4CD0953D}" presName="hierChild3" presStyleCnt="0"/>
      <dgm:spPr/>
    </dgm:pt>
    <dgm:pt modelId="{16FBD36C-BF15-4115-9AE7-27E7E3A6B5CC}" type="pres">
      <dgm:prSet presAssocID="{6B9E15A8-3918-4DB5-9C72-51945B8B0E29}" presName="Name10" presStyleLbl="parChTrans1D2" presStyleIdx="1" presStyleCnt="5"/>
      <dgm:spPr/>
    </dgm:pt>
    <dgm:pt modelId="{BDA3FAD5-58A9-4C28-B0B0-95DB92ED4B68}" type="pres">
      <dgm:prSet presAssocID="{7E2CC4A6-0230-4E42-8F25-496FD4BE32D3}" presName="hierRoot2" presStyleCnt="0"/>
      <dgm:spPr/>
    </dgm:pt>
    <dgm:pt modelId="{E2046DC3-9274-425B-B7BC-2A7DEE2D8B80}" type="pres">
      <dgm:prSet presAssocID="{7E2CC4A6-0230-4E42-8F25-496FD4BE32D3}" presName="composite2" presStyleCnt="0"/>
      <dgm:spPr/>
    </dgm:pt>
    <dgm:pt modelId="{96E7EDF5-A81A-45D3-846C-BD9AFC2EC999}" type="pres">
      <dgm:prSet presAssocID="{7E2CC4A6-0230-4E42-8F25-496FD4BE32D3}" presName="background2" presStyleLbl="node2" presStyleIdx="1" presStyleCnt="5"/>
      <dgm:spPr/>
    </dgm:pt>
    <dgm:pt modelId="{64D11BC8-D633-495F-BF58-0252280DE3CE}" type="pres">
      <dgm:prSet presAssocID="{7E2CC4A6-0230-4E42-8F25-496FD4BE32D3}" presName="text2" presStyleLbl="fgAcc2" presStyleIdx="1" presStyleCnt="5" custLinFactX="39028" custLinFactY="-67585" custLinFactNeighborX="100000" custLinFactNeighborY="-100000">
        <dgm:presLayoutVars>
          <dgm:chPref val="3"/>
        </dgm:presLayoutVars>
      </dgm:prSet>
      <dgm:spPr/>
    </dgm:pt>
    <dgm:pt modelId="{2B698F79-4570-427E-9E9C-1DDA5FD5A0DF}" type="pres">
      <dgm:prSet presAssocID="{7E2CC4A6-0230-4E42-8F25-496FD4BE32D3}" presName="hierChild3" presStyleCnt="0"/>
      <dgm:spPr/>
    </dgm:pt>
    <dgm:pt modelId="{E4F5E5BC-6F62-46A9-9A8F-1C9C24D52C9F}" type="pres">
      <dgm:prSet presAssocID="{C30B10EA-9468-47A5-9E35-C86C6E6C51CA}" presName="Name17" presStyleLbl="parChTrans1D3" presStyleIdx="0" presStyleCnt="11"/>
      <dgm:spPr/>
    </dgm:pt>
    <dgm:pt modelId="{D98F3881-772A-4146-B476-AF87C80F9ED3}" type="pres">
      <dgm:prSet presAssocID="{1CE18313-EA16-4978-80AA-02DFECCC39DC}" presName="hierRoot3" presStyleCnt="0"/>
      <dgm:spPr/>
    </dgm:pt>
    <dgm:pt modelId="{AAE3AEF2-8135-48AA-8F6F-C252E6E9E438}" type="pres">
      <dgm:prSet presAssocID="{1CE18313-EA16-4978-80AA-02DFECCC39DC}" presName="composite3" presStyleCnt="0"/>
      <dgm:spPr/>
    </dgm:pt>
    <dgm:pt modelId="{A61A7BE4-D189-4852-8C49-2E583EEB8BF2}" type="pres">
      <dgm:prSet presAssocID="{1CE18313-EA16-4978-80AA-02DFECCC39DC}" presName="background3" presStyleLbl="node3" presStyleIdx="0" presStyleCnt="11"/>
      <dgm:spPr/>
    </dgm:pt>
    <dgm:pt modelId="{69A21994-1224-4094-A985-AEB77737E0E3}" type="pres">
      <dgm:prSet presAssocID="{1CE18313-EA16-4978-80AA-02DFECCC39DC}" presName="text3" presStyleLbl="fgAcc3" presStyleIdx="0" presStyleCnt="11" custLinFactX="39028" custLinFactNeighborX="100000" custLinFactNeighborY="50193">
        <dgm:presLayoutVars>
          <dgm:chPref val="3"/>
        </dgm:presLayoutVars>
      </dgm:prSet>
      <dgm:spPr/>
    </dgm:pt>
    <dgm:pt modelId="{8EAFADDE-2577-417C-A72C-BDE2FACA8BCA}" type="pres">
      <dgm:prSet presAssocID="{1CE18313-EA16-4978-80AA-02DFECCC39DC}" presName="hierChild4" presStyleCnt="0"/>
      <dgm:spPr/>
    </dgm:pt>
    <dgm:pt modelId="{B3C71E21-A46D-4A2D-8C3D-F0415F15789A}" type="pres">
      <dgm:prSet presAssocID="{6646ACF6-339F-47EC-BB09-17E7DD0EEF74}" presName="Name10" presStyleLbl="parChTrans1D2" presStyleIdx="2" presStyleCnt="5"/>
      <dgm:spPr/>
    </dgm:pt>
    <dgm:pt modelId="{31AA2DBD-2AB1-40B1-A6C3-80EE0A2F4C02}" type="pres">
      <dgm:prSet presAssocID="{36A37513-5DD4-4A9B-8981-444B16DF1602}" presName="hierRoot2" presStyleCnt="0"/>
      <dgm:spPr/>
    </dgm:pt>
    <dgm:pt modelId="{2D3466A2-742E-4A6D-97D3-784073EE7DE8}" type="pres">
      <dgm:prSet presAssocID="{36A37513-5DD4-4A9B-8981-444B16DF1602}" presName="composite2" presStyleCnt="0"/>
      <dgm:spPr/>
    </dgm:pt>
    <dgm:pt modelId="{C6973837-E8CB-499B-BC21-F3E6667296A7}" type="pres">
      <dgm:prSet presAssocID="{36A37513-5DD4-4A9B-8981-444B16DF1602}" presName="background2" presStyleLbl="node2" presStyleIdx="2" presStyleCnt="5"/>
      <dgm:spPr/>
    </dgm:pt>
    <dgm:pt modelId="{F2CD9AA3-BDF6-406F-BE07-DA6F3C9E79EA}" type="pres">
      <dgm:prSet presAssocID="{36A37513-5DD4-4A9B-8981-444B16DF1602}" presName="text2" presStyleLbl="fgAcc2" presStyleIdx="2" presStyleCnt="5" custLinFactX="91383" custLinFactY="-67585" custLinFactNeighborX="100000" custLinFactNeighborY="-100000">
        <dgm:presLayoutVars>
          <dgm:chPref val="3"/>
        </dgm:presLayoutVars>
      </dgm:prSet>
      <dgm:spPr/>
    </dgm:pt>
    <dgm:pt modelId="{C49431DD-0FB8-487F-9BCB-59DA34ED8246}" type="pres">
      <dgm:prSet presAssocID="{36A37513-5DD4-4A9B-8981-444B16DF1602}" presName="hierChild3" presStyleCnt="0"/>
      <dgm:spPr/>
    </dgm:pt>
    <dgm:pt modelId="{1EE36D05-5E86-46EC-8B74-6B592C7353FE}" type="pres">
      <dgm:prSet presAssocID="{8E1189E3-4017-4EAB-A13B-3582E63924CB}" presName="Name17" presStyleLbl="parChTrans1D3" presStyleIdx="1" presStyleCnt="11"/>
      <dgm:spPr/>
    </dgm:pt>
    <dgm:pt modelId="{C6BC1B16-7801-45E3-9D36-27AC02CA2D85}" type="pres">
      <dgm:prSet presAssocID="{A2E04297-6494-4A88-ABA3-156841216DC7}" presName="hierRoot3" presStyleCnt="0"/>
      <dgm:spPr/>
    </dgm:pt>
    <dgm:pt modelId="{BC8424C9-3475-46C0-963D-3C242E76D2BB}" type="pres">
      <dgm:prSet presAssocID="{A2E04297-6494-4A88-ABA3-156841216DC7}" presName="composite3" presStyleCnt="0"/>
      <dgm:spPr/>
    </dgm:pt>
    <dgm:pt modelId="{7E4700B1-E8DD-4FC0-A175-79056EABAF43}" type="pres">
      <dgm:prSet presAssocID="{A2E04297-6494-4A88-ABA3-156841216DC7}" presName="background3" presStyleLbl="node3" presStyleIdx="1" presStyleCnt="11"/>
      <dgm:spPr/>
    </dgm:pt>
    <dgm:pt modelId="{404633D6-BF9B-446A-92CC-98B9BAE9151B}" type="pres">
      <dgm:prSet presAssocID="{A2E04297-6494-4A88-ABA3-156841216DC7}" presName="text3" presStyleLbl="fgAcc3" presStyleIdx="1" presStyleCnt="11" custLinFactX="95494" custLinFactNeighborX="100000" custLinFactNeighborY="84207">
        <dgm:presLayoutVars>
          <dgm:chPref val="3"/>
        </dgm:presLayoutVars>
      </dgm:prSet>
      <dgm:spPr/>
    </dgm:pt>
    <dgm:pt modelId="{4A127F29-EFDC-461D-A536-0800C321B02A}" type="pres">
      <dgm:prSet presAssocID="{A2E04297-6494-4A88-ABA3-156841216DC7}" presName="hierChild4" presStyleCnt="0"/>
      <dgm:spPr/>
    </dgm:pt>
    <dgm:pt modelId="{C5402424-B01C-4165-9127-19E9ABC344A1}" type="pres">
      <dgm:prSet presAssocID="{93BF23A5-B64C-489F-A499-805F5A00E66F}" presName="Name17" presStyleLbl="parChTrans1D3" presStyleIdx="2" presStyleCnt="11"/>
      <dgm:spPr/>
    </dgm:pt>
    <dgm:pt modelId="{61B8A308-23C2-44AE-9FA8-0AB72913D5A1}" type="pres">
      <dgm:prSet presAssocID="{F00A380C-5C67-4610-94BC-FD0772EFDBB1}" presName="hierRoot3" presStyleCnt="0"/>
      <dgm:spPr/>
    </dgm:pt>
    <dgm:pt modelId="{6D6AC10A-1618-47F2-AFA5-29A7ECA6084F}" type="pres">
      <dgm:prSet presAssocID="{F00A380C-5C67-4610-94BC-FD0772EFDBB1}" presName="composite3" presStyleCnt="0"/>
      <dgm:spPr/>
    </dgm:pt>
    <dgm:pt modelId="{7003339E-0CFF-4BCE-BEC5-DA47F23B91B4}" type="pres">
      <dgm:prSet presAssocID="{F00A380C-5C67-4610-94BC-FD0772EFDBB1}" presName="background3" presStyleLbl="node3" presStyleIdx="2" presStyleCnt="11"/>
      <dgm:spPr/>
    </dgm:pt>
    <dgm:pt modelId="{8F4EBFF3-7F82-4109-A3D8-1931D5DCD42B}" type="pres">
      <dgm:prSet presAssocID="{F00A380C-5C67-4610-94BC-FD0772EFDBB1}" presName="text3" presStyleLbl="fgAcc3" presStyleIdx="2" presStyleCnt="11" custLinFactX="92002" custLinFactNeighborX="100000" custLinFactNeighborY="84207">
        <dgm:presLayoutVars>
          <dgm:chPref val="3"/>
        </dgm:presLayoutVars>
      </dgm:prSet>
      <dgm:spPr/>
    </dgm:pt>
    <dgm:pt modelId="{F33E8248-12C6-4226-BCEA-343882D06B04}" type="pres">
      <dgm:prSet presAssocID="{F00A380C-5C67-4610-94BC-FD0772EFDBB1}" presName="hierChild4" presStyleCnt="0"/>
      <dgm:spPr/>
    </dgm:pt>
    <dgm:pt modelId="{4FED43C0-9B62-45F0-8DD7-9A9863FC725D}" type="pres">
      <dgm:prSet presAssocID="{ED621EF3-5AB7-4E81-A8CE-C7E39F6EA031}" presName="Name17" presStyleLbl="parChTrans1D3" presStyleIdx="3" presStyleCnt="11"/>
      <dgm:spPr/>
    </dgm:pt>
    <dgm:pt modelId="{90D66638-B325-452A-9A7D-9F72B521E457}" type="pres">
      <dgm:prSet presAssocID="{80996B5C-84D0-49F8-9809-986C2FB93544}" presName="hierRoot3" presStyleCnt="0"/>
      <dgm:spPr/>
    </dgm:pt>
    <dgm:pt modelId="{DAC384FD-2831-49EB-9744-5E5A32F6D375}" type="pres">
      <dgm:prSet presAssocID="{80996B5C-84D0-49F8-9809-986C2FB93544}" presName="composite3" presStyleCnt="0"/>
      <dgm:spPr/>
    </dgm:pt>
    <dgm:pt modelId="{A94B3AD3-18E8-44A0-9B9E-637DB9E26808}" type="pres">
      <dgm:prSet presAssocID="{80996B5C-84D0-49F8-9809-986C2FB93544}" presName="background3" presStyleLbl="node3" presStyleIdx="3" presStyleCnt="11"/>
      <dgm:spPr/>
    </dgm:pt>
    <dgm:pt modelId="{1AE759E4-B4E4-45A2-A1DC-8AC153D73218}" type="pres">
      <dgm:prSet presAssocID="{80996B5C-84D0-49F8-9809-986C2FB93544}" presName="text3" presStyleLbl="fgAcc3" presStyleIdx="3" presStyleCnt="11" custLinFactX="88589" custLinFactNeighborX="100000" custLinFactNeighborY="84207">
        <dgm:presLayoutVars>
          <dgm:chPref val="3"/>
        </dgm:presLayoutVars>
      </dgm:prSet>
      <dgm:spPr/>
    </dgm:pt>
    <dgm:pt modelId="{5AD00D4E-CF85-4392-877E-C4C8E6D66504}" type="pres">
      <dgm:prSet presAssocID="{80996B5C-84D0-49F8-9809-986C2FB93544}" presName="hierChild4" presStyleCnt="0"/>
      <dgm:spPr/>
    </dgm:pt>
    <dgm:pt modelId="{6C8A4403-090E-46AB-ABF6-E33B82CBD93B}" type="pres">
      <dgm:prSet presAssocID="{F5584426-3755-4097-993B-27C54F2FE115}" presName="Name10" presStyleLbl="parChTrans1D2" presStyleIdx="3" presStyleCnt="5"/>
      <dgm:spPr/>
    </dgm:pt>
    <dgm:pt modelId="{29CCC539-5C98-4780-97A9-60B83CD337CA}" type="pres">
      <dgm:prSet presAssocID="{8AA2FE28-9040-4434-818B-6AF40695E28E}" presName="hierRoot2" presStyleCnt="0"/>
      <dgm:spPr/>
    </dgm:pt>
    <dgm:pt modelId="{13A84367-8A78-4C8A-90A0-4E091CCAA3F4}" type="pres">
      <dgm:prSet presAssocID="{8AA2FE28-9040-4434-818B-6AF40695E28E}" presName="composite2" presStyleCnt="0"/>
      <dgm:spPr/>
    </dgm:pt>
    <dgm:pt modelId="{52E86515-4EB4-4927-8987-4F7051BAC74A}" type="pres">
      <dgm:prSet presAssocID="{8AA2FE28-9040-4434-818B-6AF40695E28E}" presName="background2" presStyleLbl="node2" presStyleIdx="3" presStyleCnt="5"/>
      <dgm:spPr/>
    </dgm:pt>
    <dgm:pt modelId="{FE902AAF-49C7-45DD-AC5D-31B1524210DA}" type="pres">
      <dgm:prSet presAssocID="{8AA2FE28-9040-4434-818B-6AF40695E28E}" presName="text2" presStyleLbl="fgAcc2" presStyleIdx="3" presStyleCnt="5" custLinFactX="28037" custLinFactY="-67585" custLinFactNeighborX="100000" custLinFactNeighborY="-100000">
        <dgm:presLayoutVars>
          <dgm:chPref val="3"/>
        </dgm:presLayoutVars>
      </dgm:prSet>
      <dgm:spPr/>
    </dgm:pt>
    <dgm:pt modelId="{60960845-AD20-44C2-9DEA-93C9D3D33A4C}" type="pres">
      <dgm:prSet presAssocID="{8AA2FE28-9040-4434-818B-6AF40695E28E}" presName="hierChild3" presStyleCnt="0"/>
      <dgm:spPr/>
    </dgm:pt>
    <dgm:pt modelId="{6ADF659F-C4EA-4586-8487-5FEE4FBB81EC}" type="pres">
      <dgm:prSet presAssocID="{E1B33E00-E480-4191-9852-5C6D47C0B870}" presName="Name17" presStyleLbl="parChTrans1D3" presStyleIdx="4" presStyleCnt="11"/>
      <dgm:spPr/>
    </dgm:pt>
    <dgm:pt modelId="{5EB52DDF-6E0E-4B11-A470-F962062357F7}" type="pres">
      <dgm:prSet presAssocID="{4D2EF2C3-3E3D-463D-8379-09404CC160E6}" presName="hierRoot3" presStyleCnt="0"/>
      <dgm:spPr/>
    </dgm:pt>
    <dgm:pt modelId="{8ED0228E-3CF1-4F19-B94A-78323466C39A}" type="pres">
      <dgm:prSet presAssocID="{4D2EF2C3-3E3D-463D-8379-09404CC160E6}" presName="composite3" presStyleCnt="0"/>
      <dgm:spPr/>
    </dgm:pt>
    <dgm:pt modelId="{DFD9C061-E440-4C73-A20B-8BE0F8B689C1}" type="pres">
      <dgm:prSet presAssocID="{4D2EF2C3-3E3D-463D-8379-09404CC160E6}" presName="background3" presStyleLbl="node3" presStyleIdx="4" presStyleCnt="11"/>
      <dgm:spPr/>
    </dgm:pt>
    <dgm:pt modelId="{4BD58232-5A55-41BC-9B37-0E6E31953F83}" type="pres">
      <dgm:prSet presAssocID="{4D2EF2C3-3E3D-463D-8379-09404CC160E6}" presName="text3" presStyleLbl="fgAcc3" presStyleIdx="4" presStyleCnt="11" custLinFactX="28037" custLinFactY="100000" custLinFactNeighborX="100000" custLinFactNeighborY="143825">
        <dgm:presLayoutVars>
          <dgm:chPref val="3"/>
        </dgm:presLayoutVars>
      </dgm:prSet>
      <dgm:spPr/>
    </dgm:pt>
    <dgm:pt modelId="{806E566B-4488-4B09-97D6-008CA48654C3}" type="pres">
      <dgm:prSet presAssocID="{4D2EF2C3-3E3D-463D-8379-09404CC160E6}" presName="hierChild4" presStyleCnt="0"/>
      <dgm:spPr/>
    </dgm:pt>
    <dgm:pt modelId="{AA9AC416-0C57-4E16-9B90-C245769EE687}" type="pres">
      <dgm:prSet presAssocID="{019DA080-756E-4A3C-A310-DF2F3652D367}" presName="Name17" presStyleLbl="parChTrans1D3" presStyleIdx="5" presStyleCnt="11"/>
      <dgm:spPr/>
    </dgm:pt>
    <dgm:pt modelId="{2574C6E3-5082-4C27-9EB8-879A10D59911}" type="pres">
      <dgm:prSet presAssocID="{D35ED047-C8D6-4A05-AC65-BF8DC9D86766}" presName="hierRoot3" presStyleCnt="0"/>
      <dgm:spPr/>
    </dgm:pt>
    <dgm:pt modelId="{FA5128C1-3B8F-4E83-A622-980474407B7D}" type="pres">
      <dgm:prSet presAssocID="{D35ED047-C8D6-4A05-AC65-BF8DC9D86766}" presName="composite3" presStyleCnt="0"/>
      <dgm:spPr/>
    </dgm:pt>
    <dgm:pt modelId="{CF064C17-13F2-49AC-9B88-CB03F9687D41}" type="pres">
      <dgm:prSet presAssocID="{D35ED047-C8D6-4A05-AC65-BF8DC9D86766}" presName="background3" presStyleLbl="node3" presStyleIdx="5" presStyleCnt="11"/>
      <dgm:spPr/>
    </dgm:pt>
    <dgm:pt modelId="{B3D3199B-203F-4242-86B1-3BE6709A45EA}" type="pres">
      <dgm:prSet presAssocID="{D35ED047-C8D6-4A05-AC65-BF8DC9D86766}" presName="text3" presStyleLbl="fgAcc3" presStyleIdx="5" presStyleCnt="11" custLinFactX="28037" custLinFactY="100000" custLinFactNeighborX="100000" custLinFactNeighborY="143825">
        <dgm:presLayoutVars>
          <dgm:chPref val="3"/>
        </dgm:presLayoutVars>
      </dgm:prSet>
      <dgm:spPr/>
    </dgm:pt>
    <dgm:pt modelId="{EC8C514A-E97F-443E-B1FE-6E4F3246C7E0}" type="pres">
      <dgm:prSet presAssocID="{D35ED047-C8D6-4A05-AC65-BF8DC9D86766}" presName="hierChild4" presStyleCnt="0"/>
      <dgm:spPr/>
    </dgm:pt>
    <dgm:pt modelId="{8E2A46A9-ADBB-4DEE-A706-DE38DE2F8F16}" type="pres">
      <dgm:prSet presAssocID="{CFA027C4-6F9B-4DAC-9D5D-B560EC703994}" presName="Name17" presStyleLbl="parChTrans1D3" presStyleIdx="6" presStyleCnt="11"/>
      <dgm:spPr/>
    </dgm:pt>
    <dgm:pt modelId="{2CFEF53C-C820-43FD-9443-7FE8AB2F3FD9}" type="pres">
      <dgm:prSet presAssocID="{20E161BB-CD87-4367-9859-2DEE267CD165}" presName="hierRoot3" presStyleCnt="0"/>
      <dgm:spPr/>
    </dgm:pt>
    <dgm:pt modelId="{C045CE53-0E67-4D84-AE8E-C18FD6EAA22A}" type="pres">
      <dgm:prSet presAssocID="{20E161BB-CD87-4367-9859-2DEE267CD165}" presName="composite3" presStyleCnt="0"/>
      <dgm:spPr/>
    </dgm:pt>
    <dgm:pt modelId="{FAE088D2-1A8E-40CE-B782-056DB3BDA901}" type="pres">
      <dgm:prSet presAssocID="{20E161BB-CD87-4367-9859-2DEE267CD165}" presName="background3" presStyleLbl="node3" presStyleIdx="6" presStyleCnt="11"/>
      <dgm:spPr/>
    </dgm:pt>
    <dgm:pt modelId="{B72FEFF5-9337-4F7F-B570-4D77FFA54AD5}" type="pres">
      <dgm:prSet presAssocID="{20E161BB-CD87-4367-9859-2DEE267CD165}" presName="text3" presStyleLbl="fgAcc3" presStyleIdx="6" presStyleCnt="11" custLinFactX="28037" custLinFactY="100000" custLinFactNeighborX="100000" custLinFactNeighborY="143825">
        <dgm:presLayoutVars>
          <dgm:chPref val="3"/>
        </dgm:presLayoutVars>
      </dgm:prSet>
      <dgm:spPr/>
    </dgm:pt>
    <dgm:pt modelId="{4C40FFC6-7781-487A-919E-4C1AF38DBE60}" type="pres">
      <dgm:prSet presAssocID="{20E161BB-CD87-4367-9859-2DEE267CD165}" presName="hierChild4" presStyleCnt="0"/>
      <dgm:spPr/>
    </dgm:pt>
    <dgm:pt modelId="{0A46B8D7-A453-43CF-B996-817344E6E4E0}" type="pres">
      <dgm:prSet presAssocID="{C4102AB2-BCC2-4246-B312-8701CAC1D7B7}" presName="Name10" presStyleLbl="parChTrans1D2" presStyleIdx="4" presStyleCnt="5"/>
      <dgm:spPr/>
    </dgm:pt>
    <dgm:pt modelId="{3C8EBE16-B670-4E4D-8438-0E77B5443E1D}" type="pres">
      <dgm:prSet presAssocID="{2FC839BE-1445-46AD-8D37-4F403528B5E6}" presName="hierRoot2" presStyleCnt="0"/>
      <dgm:spPr/>
    </dgm:pt>
    <dgm:pt modelId="{9765E9F6-6F2F-4DBF-8FCA-0AF26145FB41}" type="pres">
      <dgm:prSet presAssocID="{2FC839BE-1445-46AD-8D37-4F403528B5E6}" presName="composite2" presStyleCnt="0"/>
      <dgm:spPr/>
    </dgm:pt>
    <dgm:pt modelId="{EC19D274-2829-4F60-9C6D-9AEC37BD895B}" type="pres">
      <dgm:prSet presAssocID="{2FC839BE-1445-46AD-8D37-4F403528B5E6}" presName="background2" presStyleLbl="node2" presStyleIdx="4" presStyleCnt="5"/>
      <dgm:spPr/>
    </dgm:pt>
    <dgm:pt modelId="{4E06BB78-4541-441F-8EF2-F8BF2D30393C}" type="pres">
      <dgm:prSet presAssocID="{2FC839BE-1445-46AD-8D37-4F403528B5E6}" presName="text2" presStyleLbl="fgAcc2" presStyleIdx="4" presStyleCnt="5" custLinFactY="-67585" custLinFactNeighborX="-4918" custLinFactNeighborY="-100000">
        <dgm:presLayoutVars>
          <dgm:chPref val="3"/>
        </dgm:presLayoutVars>
      </dgm:prSet>
      <dgm:spPr/>
    </dgm:pt>
    <dgm:pt modelId="{8F582E8B-6551-42E6-9E6D-501E33D94016}" type="pres">
      <dgm:prSet presAssocID="{2FC839BE-1445-46AD-8D37-4F403528B5E6}" presName="hierChild3" presStyleCnt="0"/>
      <dgm:spPr/>
    </dgm:pt>
    <dgm:pt modelId="{517BC325-0BA3-48A7-B435-63B4761FFCAC}" type="pres">
      <dgm:prSet presAssocID="{368D017A-8485-45F1-B760-703A18AFC2A1}" presName="Name17" presStyleLbl="parChTrans1D3" presStyleIdx="7" presStyleCnt="11"/>
      <dgm:spPr/>
    </dgm:pt>
    <dgm:pt modelId="{9277772A-C316-430D-A3B7-1101128DD6DA}" type="pres">
      <dgm:prSet presAssocID="{DE912E61-68E0-4186-BC7C-1F26E1743EE4}" presName="hierRoot3" presStyleCnt="0"/>
      <dgm:spPr/>
    </dgm:pt>
    <dgm:pt modelId="{E10C2B2D-44D7-46BB-BEC8-55E5011E8952}" type="pres">
      <dgm:prSet presAssocID="{DE912E61-68E0-4186-BC7C-1F26E1743EE4}" presName="composite3" presStyleCnt="0"/>
      <dgm:spPr/>
    </dgm:pt>
    <dgm:pt modelId="{91BEB89D-2CF2-47A3-B013-2EB9071AB149}" type="pres">
      <dgm:prSet presAssocID="{DE912E61-68E0-4186-BC7C-1F26E1743EE4}" presName="background3" presStyleLbl="node3" presStyleIdx="7" presStyleCnt="11"/>
      <dgm:spPr/>
    </dgm:pt>
    <dgm:pt modelId="{6C4FD84F-FE68-4888-974D-7B33FC800055}" type="pres">
      <dgm:prSet presAssocID="{DE912E61-68E0-4186-BC7C-1F26E1743EE4}" presName="text3" presStyleLbl="fgAcc3" presStyleIdx="7" presStyleCnt="11" custLinFactY="200000" custLinFactNeighborY="207298">
        <dgm:presLayoutVars>
          <dgm:chPref val="3"/>
        </dgm:presLayoutVars>
      </dgm:prSet>
      <dgm:spPr/>
    </dgm:pt>
    <dgm:pt modelId="{E1A6B982-EB2B-43EB-8467-E391EBDC1AA2}" type="pres">
      <dgm:prSet presAssocID="{DE912E61-68E0-4186-BC7C-1F26E1743EE4}" presName="hierChild4" presStyleCnt="0"/>
      <dgm:spPr/>
    </dgm:pt>
    <dgm:pt modelId="{81EEBCCD-23C0-4A3B-B661-B5665A9E4144}" type="pres">
      <dgm:prSet presAssocID="{1F5DCFA5-0E1E-42D3-A424-813193B0277A}" presName="Name17" presStyleLbl="parChTrans1D3" presStyleIdx="8" presStyleCnt="11"/>
      <dgm:spPr/>
    </dgm:pt>
    <dgm:pt modelId="{EAFC1F32-C808-40AC-9180-2F6BE9AD50B7}" type="pres">
      <dgm:prSet presAssocID="{E60B79C1-10D9-44F8-A4FA-14F4E34B39AF}" presName="hierRoot3" presStyleCnt="0"/>
      <dgm:spPr/>
    </dgm:pt>
    <dgm:pt modelId="{F4D2E30C-9C47-49DC-97B8-EFF0B3D04D13}" type="pres">
      <dgm:prSet presAssocID="{E60B79C1-10D9-44F8-A4FA-14F4E34B39AF}" presName="composite3" presStyleCnt="0"/>
      <dgm:spPr/>
    </dgm:pt>
    <dgm:pt modelId="{C48E066A-BB2A-4023-8A3E-15082EF3A21C}" type="pres">
      <dgm:prSet presAssocID="{E60B79C1-10D9-44F8-A4FA-14F4E34B39AF}" presName="background3" presStyleLbl="node3" presStyleIdx="8" presStyleCnt="11"/>
      <dgm:spPr/>
    </dgm:pt>
    <dgm:pt modelId="{B6F53A58-395B-4DF7-BAAA-E9D4F1A2B17F}" type="pres">
      <dgm:prSet presAssocID="{E60B79C1-10D9-44F8-A4FA-14F4E34B39AF}" presName="text3" presStyleLbl="fgAcc3" presStyleIdx="8" presStyleCnt="11" custLinFactY="200000" custLinFactNeighborX="400" custLinFactNeighborY="207298">
        <dgm:presLayoutVars>
          <dgm:chPref val="3"/>
        </dgm:presLayoutVars>
      </dgm:prSet>
      <dgm:spPr/>
    </dgm:pt>
    <dgm:pt modelId="{FF59C301-D844-4F99-8EB2-4514C5D95876}" type="pres">
      <dgm:prSet presAssocID="{E60B79C1-10D9-44F8-A4FA-14F4E34B39AF}" presName="hierChild4" presStyleCnt="0"/>
      <dgm:spPr/>
    </dgm:pt>
    <dgm:pt modelId="{F6538FC9-708F-4BAA-BBEC-00038239B86C}" type="pres">
      <dgm:prSet presAssocID="{68A2B526-818A-4480-898A-FBE12C52F9C9}" presName="Name17" presStyleLbl="parChTrans1D3" presStyleIdx="9" presStyleCnt="11"/>
      <dgm:spPr/>
    </dgm:pt>
    <dgm:pt modelId="{01C3A1EA-E9A1-4D95-9BBD-A8B902A30EDE}" type="pres">
      <dgm:prSet presAssocID="{9B14366E-E538-4809-8DE6-A0D989E7FA03}" presName="hierRoot3" presStyleCnt="0"/>
      <dgm:spPr/>
    </dgm:pt>
    <dgm:pt modelId="{BE7BD920-3A17-4A4A-8B4A-B11500E2EE54}" type="pres">
      <dgm:prSet presAssocID="{9B14366E-E538-4809-8DE6-A0D989E7FA03}" presName="composite3" presStyleCnt="0"/>
      <dgm:spPr/>
    </dgm:pt>
    <dgm:pt modelId="{EC796A20-C001-4C5C-8500-E3AD85AC70E5}" type="pres">
      <dgm:prSet presAssocID="{9B14366E-E538-4809-8DE6-A0D989E7FA03}" presName="background3" presStyleLbl="node3" presStyleIdx="9" presStyleCnt="11"/>
      <dgm:spPr/>
    </dgm:pt>
    <dgm:pt modelId="{A04AD312-EBEC-4B6A-A1A8-DCE61DF04F9E}" type="pres">
      <dgm:prSet presAssocID="{9B14366E-E538-4809-8DE6-A0D989E7FA03}" presName="text3" presStyleLbl="fgAcc3" presStyleIdx="9" presStyleCnt="11" custLinFactY="200000" custLinFactNeighborX="400" custLinFactNeighborY="207298">
        <dgm:presLayoutVars>
          <dgm:chPref val="3"/>
        </dgm:presLayoutVars>
      </dgm:prSet>
      <dgm:spPr/>
    </dgm:pt>
    <dgm:pt modelId="{7D260FA2-C8B8-4609-86D8-1DBAD911AFD0}" type="pres">
      <dgm:prSet presAssocID="{9B14366E-E538-4809-8DE6-A0D989E7FA03}" presName="hierChild4" presStyleCnt="0"/>
      <dgm:spPr/>
    </dgm:pt>
    <dgm:pt modelId="{FAEA0F9B-87FE-4D1A-BCA1-3629D4D8C029}" type="pres">
      <dgm:prSet presAssocID="{B9341095-D39E-4341-B2D2-6048DF63E043}" presName="Name17" presStyleLbl="parChTrans1D3" presStyleIdx="10" presStyleCnt="11"/>
      <dgm:spPr/>
    </dgm:pt>
    <dgm:pt modelId="{5B2944A2-1237-4EC9-A93F-4282D8E8BBF8}" type="pres">
      <dgm:prSet presAssocID="{49568E2D-F3B7-47FF-A33E-CE55B7AC134C}" presName="hierRoot3" presStyleCnt="0"/>
      <dgm:spPr/>
    </dgm:pt>
    <dgm:pt modelId="{2AFECB58-61E9-471C-B77B-84683D60A6C9}" type="pres">
      <dgm:prSet presAssocID="{49568E2D-F3B7-47FF-A33E-CE55B7AC134C}" presName="composite3" presStyleCnt="0"/>
      <dgm:spPr/>
    </dgm:pt>
    <dgm:pt modelId="{476DA98D-2EA4-4B7A-8626-475F92EC7BDF}" type="pres">
      <dgm:prSet presAssocID="{49568E2D-F3B7-47FF-A33E-CE55B7AC134C}" presName="background3" presStyleLbl="node3" presStyleIdx="10" presStyleCnt="11"/>
      <dgm:spPr/>
    </dgm:pt>
    <dgm:pt modelId="{0B14F371-6AD6-49BF-A10F-D6BAE63336E0}" type="pres">
      <dgm:prSet presAssocID="{49568E2D-F3B7-47FF-A33E-CE55B7AC134C}" presName="text3" presStyleLbl="fgAcc3" presStyleIdx="10" presStyleCnt="11" custLinFactY="200000" custLinFactNeighborX="400" custLinFactNeighborY="207298">
        <dgm:presLayoutVars>
          <dgm:chPref val="3"/>
        </dgm:presLayoutVars>
      </dgm:prSet>
      <dgm:spPr/>
    </dgm:pt>
    <dgm:pt modelId="{0D3DA260-3DA9-489A-8BB0-2136AD4FB37D}" type="pres">
      <dgm:prSet presAssocID="{49568E2D-F3B7-47FF-A33E-CE55B7AC134C}" presName="hierChild4" presStyleCnt="0"/>
      <dgm:spPr/>
    </dgm:pt>
  </dgm:ptLst>
  <dgm:cxnLst>
    <dgm:cxn modelId="{B74CB109-AA12-4EFF-8854-A1A55EAD27B7}" srcId="{36A37513-5DD4-4A9B-8981-444B16DF1602}" destId="{80996B5C-84D0-49F8-9809-986C2FB93544}" srcOrd="2" destOrd="0" parTransId="{ED621EF3-5AB7-4E81-A8CE-C7E39F6EA031}" sibTransId="{D15F5CEB-3B34-4276-9CBC-EEA8D4DB6F7C}"/>
    <dgm:cxn modelId="{34B08414-FE4E-4CDD-870A-551048F1C558}" srcId="{2FC839BE-1445-46AD-8D37-4F403528B5E6}" destId="{9B14366E-E538-4809-8DE6-A0D989E7FA03}" srcOrd="2" destOrd="0" parTransId="{68A2B526-818A-4480-898A-FBE12C52F9C9}" sibTransId="{3BFF77D1-BC05-4C8D-B11C-B95385FB87EA}"/>
    <dgm:cxn modelId="{0BBA9D18-86F3-480C-8D83-E7248767D9C6}" type="presOf" srcId="{49568E2D-F3B7-47FF-A33E-CE55B7AC134C}" destId="{0B14F371-6AD6-49BF-A10F-D6BAE63336E0}" srcOrd="0" destOrd="0" presId="urn:microsoft.com/office/officeart/2005/8/layout/hierarchy1"/>
    <dgm:cxn modelId="{2BD33F19-3ECA-44CD-8F98-972E85B07EDB}" type="presOf" srcId="{B9341095-D39E-4341-B2D2-6048DF63E043}" destId="{FAEA0F9B-87FE-4D1A-BCA1-3629D4D8C029}" srcOrd="0" destOrd="0" presId="urn:microsoft.com/office/officeart/2005/8/layout/hierarchy1"/>
    <dgm:cxn modelId="{85B5D219-A090-4174-93B8-CAA628ABE96B}" srcId="{8AA2FE28-9040-4434-818B-6AF40695E28E}" destId="{4D2EF2C3-3E3D-463D-8379-09404CC160E6}" srcOrd="0" destOrd="0" parTransId="{E1B33E00-E480-4191-9852-5C6D47C0B870}" sibTransId="{D2749C50-21B0-42C5-99B1-135E4E869691}"/>
    <dgm:cxn modelId="{A8F65323-3C56-47AA-9A64-B6B07C50508A}" srcId="{36A37513-5DD4-4A9B-8981-444B16DF1602}" destId="{F00A380C-5C67-4610-94BC-FD0772EFDBB1}" srcOrd="1" destOrd="0" parTransId="{93BF23A5-B64C-489F-A499-805F5A00E66F}" sibTransId="{F903616A-C399-418B-9C28-DE3196B3D528}"/>
    <dgm:cxn modelId="{9B6B4D27-E8C8-4A86-B0E5-2A5AC53A96C5}" type="presOf" srcId="{F5584426-3755-4097-993B-27C54F2FE115}" destId="{6C8A4403-090E-46AB-ABF6-E33B82CBD93B}" srcOrd="0" destOrd="0" presId="urn:microsoft.com/office/officeart/2005/8/layout/hierarchy1"/>
    <dgm:cxn modelId="{37A09A2A-DAFB-41CD-BBE2-3797974D8F6A}" type="presOf" srcId="{E60B79C1-10D9-44F8-A4FA-14F4E34B39AF}" destId="{B6F53A58-395B-4DF7-BAAA-E9D4F1A2B17F}" srcOrd="0" destOrd="0" presId="urn:microsoft.com/office/officeart/2005/8/layout/hierarchy1"/>
    <dgm:cxn modelId="{95669D2C-E2CE-48EF-B0FE-3E7D43793834}" srcId="{8AA2FE28-9040-4434-818B-6AF40695E28E}" destId="{D35ED047-C8D6-4A05-AC65-BF8DC9D86766}" srcOrd="1" destOrd="0" parTransId="{019DA080-756E-4A3C-A310-DF2F3652D367}" sibTransId="{0F753483-DE87-4038-9EE8-0DF180BDD69C}"/>
    <dgm:cxn modelId="{00E34E34-0861-47FC-AB02-CB51F98C4674}" type="presOf" srcId="{6B9E15A8-3918-4DB5-9C72-51945B8B0E29}" destId="{16FBD36C-BF15-4115-9AE7-27E7E3A6B5CC}" srcOrd="0" destOrd="0" presId="urn:microsoft.com/office/officeart/2005/8/layout/hierarchy1"/>
    <dgm:cxn modelId="{8B8B1543-721D-4346-81D9-A8235115C508}" type="presOf" srcId="{DE912E61-68E0-4186-BC7C-1F26E1743EE4}" destId="{6C4FD84F-FE68-4888-974D-7B33FC800055}" srcOrd="0" destOrd="0" presId="urn:microsoft.com/office/officeart/2005/8/layout/hierarchy1"/>
    <dgm:cxn modelId="{EE97AF64-3950-4301-83DC-E37EA3301C11}" srcId="{540EA166-A3EF-49BA-B861-A9402E28CE7C}" destId="{A3FADC13-213D-42A8-97A7-F43F4CD0953D}" srcOrd="0" destOrd="0" parTransId="{15551007-B267-4DC8-901D-5619BA44BEE8}" sibTransId="{C46AD740-C4AF-4142-BE50-3C9CC5827C6A}"/>
    <dgm:cxn modelId="{FB2C256A-E3D6-4DAE-BCF6-F1CA05C59926}" type="presOf" srcId="{68A2B526-818A-4480-898A-FBE12C52F9C9}" destId="{F6538FC9-708F-4BAA-BBEC-00038239B86C}" srcOrd="0" destOrd="0" presId="urn:microsoft.com/office/officeart/2005/8/layout/hierarchy1"/>
    <dgm:cxn modelId="{64FADB4A-9ADE-4DAC-9E4E-E782388FF8AA}" type="presOf" srcId="{F00A380C-5C67-4610-94BC-FD0772EFDBB1}" destId="{8F4EBFF3-7F82-4109-A3D8-1931D5DCD42B}" srcOrd="0" destOrd="0" presId="urn:microsoft.com/office/officeart/2005/8/layout/hierarchy1"/>
    <dgm:cxn modelId="{9B24AE4B-63B6-466A-9717-9FEF9F3E6BF5}" type="presOf" srcId="{4D2EF2C3-3E3D-463D-8379-09404CC160E6}" destId="{4BD58232-5A55-41BC-9B37-0E6E31953F83}" srcOrd="0" destOrd="0" presId="urn:microsoft.com/office/officeart/2005/8/layout/hierarchy1"/>
    <dgm:cxn modelId="{F7ABE04D-5A0D-4081-BE0B-082D7979340A}" srcId="{540EA166-A3EF-49BA-B861-A9402E28CE7C}" destId="{8AA2FE28-9040-4434-818B-6AF40695E28E}" srcOrd="3" destOrd="0" parTransId="{F5584426-3755-4097-993B-27C54F2FE115}" sibTransId="{9746A7E6-3B14-4AC9-B6F0-F7EAC0F04FE1}"/>
    <dgm:cxn modelId="{2896A051-169E-49CE-B7FD-FEE4CD0B7783}" type="presOf" srcId="{80996B5C-84D0-49F8-9809-986C2FB93544}" destId="{1AE759E4-B4E4-45A2-A1DC-8AC153D73218}" srcOrd="0" destOrd="0" presId="urn:microsoft.com/office/officeart/2005/8/layout/hierarchy1"/>
    <dgm:cxn modelId="{4501FB72-2B68-461F-A2C3-531E04AA73AF}" type="presOf" srcId="{ED621EF3-5AB7-4E81-A8CE-C7E39F6EA031}" destId="{4FED43C0-9B62-45F0-8DD7-9A9863FC725D}" srcOrd="0" destOrd="0" presId="urn:microsoft.com/office/officeart/2005/8/layout/hierarchy1"/>
    <dgm:cxn modelId="{770D3C77-74C6-44B9-978F-E6E48C852440}" type="presOf" srcId="{A3FADC13-213D-42A8-97A7-F43F4CD0953D}" destId="{1C7F562E-55B3-4DCB-BC2A-BAF68A26F13D}" srcOrd="0" destOrd="0" presId="urn:microsoft.com/office/officeart/2005/8/layout/hierarchy1"/>
    <dgm:cxn modelId="{A8148E7F-F00D-442F-9F7A-BFB0DBA85ACA}" type="presOf" srcId="{20E161BB-CD87-4367-9859-2DEE267CD165}" destId="{B72FEFF5-9337-4F7F-B570-4D77FFA54AD5}" srcOrd="0" destOrd="0" presId="urn:microsoft.com/office/officeart/2005/8/layout/hierarchy1"/>
    <dgm:cxn modelId="{8B020180-4473-40AA-B0E1-3C34D0880CC4}" srcId="{540EA166-A3EF-49BA-B861-A9402E28CE7C}" destId="{7E2CC4A6-0230-4E42-8F25-496FD4BE32D3}" srcOrd="1" destOrd="0" parTransId="{6B9E15A8-3918-4DB5-9C72-51945B8B0E29}" sibTransId="{9F261C5F-C7D5-4115-A5F8-C701BDAB3F9C}"/>
    <dgm:cxn modelId="{4A574082-37B4-4727-8778-427C6ED965C5}" type="presOf" srcId="{9B14366E-E538-4809-8DE6-A0D989E7FA03}" destId="{A04AD312-EBEC-4B6A-A1A8-DCE61DF04F9E}" srcOrd="0" destOrd="0" presId="urn:microsoft.com/office/officeart/2005/8/layout/hierarchy1"/>
    <dgm:cxn modelId="{05117E82-FF19-415A-B4C0-44BFEE13864D}" type="presOf" srcId="{C4102AB2-BCC2-4246-B312-8701CAC1D7B7}" destId="{0A46B8D7-A453-43CF-B996-817344E6E4E0}" srcOrd="0" destOrd="0" presId="urn:microsoft.com/office/officeart/2005/8/layout/hierarchy1"/>
    <dgm:cxn modelId="{73C1078B-C4A3-4E99-AC1A-388BED5A167B}" type="presOf" srcId="{15551007-B267-4DC8-901D-5619BA44BEE8}" destId="{8E494F54-6642-4EAD-9A18-4F5E2F6D0BBC}" srcOrd="0" destOrd="0" presId="urn:microsoft.com/office/officeart/2005/8/layout/hierarchy1"/>
    <dgm:cxn modelId="{102B4A8C-6D13-4EE8-A957-460EF68D2A8B}" type="presOf" srcId="{D35ED047-C8D6-4A05-AC65-BF8DC9D86766}" destId="{B3D3199B-203F-4242-86B1-3BE6709A45EA}" srcOrd="0" destOrd="0" presId="urn:microsoft.com/office/officeart/2005/8/layout/hierarchy1"/>
    <dgm:cxn modelId="{CFFB1A90-24B1-437D-8239-79ACBD7C25A6}" type="presOf" srcId="{8AA2FE28-9040-4434-818B-6AF40695E28E}" destId="{FE902AAF-49C7-45DD-AC5D-31B1524210DA}" srcOrd="0" destOrd="0" presId="urn:microsoft.com/office/officeart/2005/8/layout/hierarchy1"/>
    <dgm:cxn modelId="{8987A19B-AE57-490F-BD32-FF2F3E63E77D}" srcId="{36A37513-5DD4-4A9B-8981-444B16DF1602}" destId="{A2E04297-6494-4A88-ABA3-156841216DC7}" srcOrd="0" destOrd="0" parTransId="{8E1189E3-4017-4EAB-A13B-3582E63924CB}" sibTransId="{86DD2A6C-187C-440B-A056-48036B0BCBA7}"/>
    <dgm:cxn modelId="{003B50A1-3557-4308-808E-3584BB67C198}" type="presOf" srcId="{1CE18313-EA16-4978-80AA-02DFECCC39DC}" destId="{69A21994-1224-4094-A985-AEB77737E0E3}" srcOrd="0" destOrd="0" presId="urn:microsoft.com/office/officeart/2005/8/layout/hierarchy1"/>
    <dgm:cxn modelId="{CCB9E8A4-CCF3-4CE5-91C9-D57B8C21FD90}" type="presOf" srcId="{E1B33E00-E480-4191-9852-5C6D47C0B870}" destId="{6ADF659F-C4EA-4586-8487-5FEE4FBB81EC}" srcOrd="0" destOrd="0" presId="urn:microsoft.com/office/officeart/2005/8/layout/hierarchy1"/>
    <dgm:cxn modelId="{932239A9-997F-4E26-8836-0FF75884841C}" type="presOf" srcId="{2FC839BE-1445-46AD-8D37-4F403528B5E6}" destId="{4E06BB78-4541-441F-8EF2-F8BF2D30393C}" srcOrd="0" destOrd="0" presId="urn:microsoft.com/office/officeart/2005/8/layout/hierarchy1"/>
    <dgm:cxn modelId="{849DAFAA-4037-43C3-B611-A3E2DDC14147}" type="presOf" srcId="{7E2CC4A6-0230-4E42-8F25-496FD4BE32D3}" destId="{64D11BC8-D633-495F-BF58-0252280DE3CE}" srcOrd="0" destOrd="0" presId="urn:microsoft.com/office/officeart/2005/8/layout/hierarchy1"/>
    <dgm:cxn modelId="{971DD2AB-1BCB-4594-8E9F-2513B24ADE52}" srcId="{2FC839BE-1445-46AD-8D37-4F403528B5E6}" destId="{49568E2D-F3B7-47FF-A33E-CE55B7AC134C}" srcOrd="3" destOrd="0" parTransId="{B9341095-D39E-4341-B2D2-6048DF63E043}" sibTransId="{EB61D553-389D-4208-8283-12DDA226A404}"/>
    <dgm:cxn modelId="{B5687CAC-95D3-498C-868D-04CE7CBDA2C7}" type="presOf" srcId="{8E1189E3-4017-4EAB-A13B-3582E63924CB}" destId="{1EE36D05-5E86-46EC-8B74-6B592C7353FE}" srcOrd="0" destOrd="0" presId="urn:microsoft.com/office/officeart/2005/8/layout/hierarchy1"/>
    <dgm:cxn modelId="{EC0F98AF-D2BE-46E1-92F5-065555CD73B8}" srcId="{540EA166-A3EF-49BA-B861-A9402E28CE7C}" destId="{36A37513-5DD4-4A9B-8981-444B16DF1602}" srcOrd="2" destOrd="0" parTransId="{6646ACF6-339F-47EC-BB09-17E7DD0EEF74}" sibTransId="{E308224C-840A-4BCA-BE25-E7F59D29F8F8}"/>
    <dgm:cxn modelId="{B7F4B4B3-1853-4CAC-A63F-7FF30B2C99BC}" type="presOf" srcId="{019DA080-756E-4A3C-A310-DF2F3652D367}" destId="{AA9AC416-0C57-4E16-9B90-C245769EE687}" srcOrd="0" destOrd="0" presId="urn:microsoft.com/office/officeart/2005/8/layout/hierarchy1"/>
    <dgm:cxn modelId="{2C9BCBBA-0FFA-4C50-B4BA-85358C7CFE0B}" srcId="{7E2CC4A6-0230-4E42-8F25-496FD4BE32D3}" destId="{1CE18313-EA16-4978-80AA-02DFECCC39DC}" srcOrd="0" destOrd="0" parTransId="{C30B10EA-9468-47A5-9E35-C86C6E6C51CA}" sibTransId="{03D0AF18-426A-43BB-A277-6FC5BE028913}"/>
    <dgm:cxn modelId="{E87622BE-B13C-4879-BC51-B4134CEE848F}" type="presOf" srcId="{368D017A-8485-45F1-B760-703A18AFC2A1}" destId="{517BC325-0BA3-48A7-B435-63B4761FFCAC}" srcOrd="0" destOrd="0" presId="urn:microsoft.com/office/officeart/2005/8/layout/hierarchy1"/>
    <dgm:cxn modelId="{8F4E99C2-8497-45B5-A339-3FE9925B153E}" type="presOf" srcId="{6646ACF6-339F-47EC-BB09-17E7DD0EEF74}" destId="{B3C71E21-A46D-4A2D-8C3D-F0415F15789A}" srcOrd="0" destOrd="0" presId="urn:microsoft.com/office/officeart/2005/8/layout/hierarchy1"/>
    <dgm:cxn modelId="{63564BC3-68B6-41DB-80F9-2D217653018F}" type="presOf" srcId="{93BF23A5-B64C-489F-A499-805F5A00E66F}" destId="{C5402424-B01C-4165-9127-19E9ABC344A1}" srcOrd="0" destOrd="0" presId="urn:microsoft.com/office/officeart/2005/8/layout/hierarchy1"/>
    <dgm:cxn modelId="{7E3EEBC3-5CAD-4949-8B5E-95B50AA60FE8}" type="presOf" srcId="{493D48B5-189D-4C58-AB4B-8C4061F21B23}" destId="{61EE4EEA-34F7-44E5-9E02-1E368DBE20F4}" srcOrd="0" destOrd="0" presId="urn:microsoft.com/office/officeart/2005/8/layout/hierarchy1"/>
    <dgm:cxn modelId="{6BD480CA-913A-44E0-B8C7-C424309BBA87}" type="presOf" srcId="{A2E04297-6494-4A88-ABA3-156841216DC7}" destId="{404633D6-BF9B-446A-92CC-98B9BAE9151B}" srcOrd="0" destOrd="0" presId="urn:microsoft.com/office/officeart/2005/8/layout/hierarchy1"/>
    <dgm:cxn modelId="{964AE4D0-056F-4C84-B777-990A91F8DBEA}" type="presOf" srcId="{1F5DCFA5-0E1E-42D3-A424-813193B0277A}" destId="{81EEBCCD-23C0-4A3B-B661-B5665A9E4144}" srcOrd="0" destOrd="0" presId="urn:microsoft.com/office/officeart/2005/8/layout/hierarchy1"/>
    <dgm:cxn modelId="{D19F90D3-2ED2-4310-910A-9C8031A69564}" srcId="{493D48B5-189D-4C58-AB4B-8C4061F21B23}" destId="{540EA166-A3EF-49BA-B861-A9402E28CE7C}" srcOrd="0" destOrd="0" parTransId="{91A155B9-FD40-4D91-A2E1-10E9D0CE50AB}" sibTransId="{D7FFD413-910E-4E78-B0E7-DD5DFCA0FB19}"/>
    <dgm:cxn modelId="{DCE4C4D5-B1A4-4A0B-9C25-C37434B82D94}" type="presOf" srcId="{540EA166-A3EF-49BA-B861-A9402E28CE7C}" destId="{838F10C4-31FB-4114-8D44-F1069977DF00}" srcOrd="0" destOrd="0" presId="urn:microsoft.com/office/officeart/2005/8/layout/hierarchy1"/>
    <dgm:cxn modelId="{A561ECDD-0ADE-4ABD-8B4A-F1BEA0E84951}" type="presOf" srcId="{CFA027C4-6F9B-4DAC-9D5D-B560EC703994}" destId="{8E2A46A9-ADBB-4DEE-A706-DE38DE2F8F16}" srcOrd="0" destOrd="0" presId="urn:microsoft.com/office/officeart/2005/8/layout/hierarchy1"/>
    <dgm:cxn modelId="{8FFBDEDF-E5A3-47EA-9329-B97ABE818AE9}" srcId="{8AA2FE28-9040-4434-818B-6AF40695E28E}" destId="{20E161BB-CD87-4367-9859-2DEE267CD165}" srcOrd="2" destOrd="0" parTransId="{CFA027C4-6F9B-4DAC-9D5D-B560EC703994}" sibTransId="{F850F793-8174-4C88-B6A5-3A8ED058DC72}"/>
    <dgm:cxn modelId="{260001E1-1C35-48E1-8799-EE9D89A7177A}" type="presOf" srcId="{C30B10EA-9468-47A5-9E35-C86C6E6C51CA}" destId="{E4F5E5BC-6F62-46A9-9A8F-1C9C24D52C9F}" srcOrd="0" destOrd="0" presId="urn:microsoft.com/office/officeart/2005/8/layout/hierarchy1"/>
    <dgm:cxn modelId="{B0AAEAE4-34BC-4EC9-9FC2-6563A5CB0750}" srcId="{2FC839BE-1445-46AD-8D37-4F403528B5E6}" destId="{DE912E61-68E0-4186-BC7C-1F26E1743EE4}" srcOrd="0" destOrd="0" parTransId="{368D017A-8485-45F1-B760-703A18AFC2A1}" sibTransId="{0F6F442F-3191-4024-9898-1EED18EDF096}"/>
    <dgm:cxn modelId="{254330F2-5346-4B0F-9CB2-420A67C66DFB}" srcId="{540EA166-A3EF-49BA-B861-A9402E28CE7C}" destId="{2FC839BE-1445-46AD-8D37-4F403528B5E6}" srcOrd="4" destOrd="0" parTransId="{C4102AB2-BCC2-4246-B312-8701CAC1D7B7}" sibTransId="{4B9751BE-DA30-4EEE-AF13-69F623A24B9F}"/>
    <dgm:cxn modelId="{BC8ED6F5-51FE-4BAF-A602-A5DA6D5F9C87}" type="presOf" srcId="{36A37513-5DD4-4A9B-8981-444B16DF1602}" destId="{F2CD9AA3-BDF6-406F-BE07-DA6F3C9E79EA}" srcOrd="0" destOrd="0" presId="urn:microsoft.com/office/officeart/2005/8/layout/hierarchy1"/>
    <dgm:cxn modelId="{AE4C20FA-B193-4CCA-85A9-9801564FBAEC}" srcId="{2FC839BE-1445-46AD-8D37-4F403528B5E6}" destId="{E60B79C1-10D9-44F8-A4FA-14F4E34B39AF}" srcOrd="1" destOrd="0" parTransId="{1F5DCFA5-0E1E-42D3-A424-813193B0277A}" sibTransId="{EF36E517-B550-40E6-BC8C-2EA34FA817FB}"/>
    <dgm:cxn modelId="{4579F1A3-D97B-448D-BE9D-A93FFFFDA4AD}" type="presParOf" srcId="{61EE4EEA-34F7-44E5-9E02-1E368DBE20F4}" destId="{8C675D42-5F36-4237-9FA1-DD7F77C20952}" srcOrd="0" destOrd="0" presId="urn:microsoft.com/office/officeart/2005/8/layout/hierarchy1"/>
    <dgm:cxn modelId="{8A9529C9-4D56-4743-A1E8-71A56D37BF35}" type="presParOf" srcId="{8C675D42-5F36-4237-9FA1-DD7F77C20952}" destId="{F86DCEA6-3AFC-4B95-B9C8-079987E5FCED}" srcOrd="0" destOrd="0" presId="urn:microsoft.com/office/officeart/2005/8/layout/hierarchy1"/>
    <dgm:cxn modelId="{8320A9B1-3BF1-4CC4-A9DF-880723DFF574}" type="presParOf" srcId="{F86DCEA6-3AFC-4B95-B9C8-079987E5FCED}" destId="{68F3F605-F956-4021-8B67-27C6158482BC}" srcOrd="0" destOrd="0" presId="urn:microsoft.com/office/officeart/2005/8/layout/hierarchy1"/>
    <dgm:cxn modelId="{6188A038-2644-43B0-9B6A-53DFF837CD5D}" type="presParOf" srcId="{F86DCEA6-3AFC-4B95-B9C8-079987E5FCED}" destId="{838F10C4-31FB-4114-8D44-F1069977DF00}" srcOrd="1" destOrd="0" presId="urn:microsoft.com/office/officeart/2005/8/layout/hierarchy1"/>
    <dgm:cxn modelId="{D3672F32-2508-4B45-99E3-562754319DF0}" type="presParOf" srcId="{8C675D42-5F36-4237-9FA1-DD7F77C20952}" destId="{8C3C8D08-2955-45A9-B967-4B37026CEB39}" srcOrd="1" destOrd="0" presId="urn:microsoft.com/office/officeart/2005/8/layout/hierarchy1"/>
    <dgm:cxn modelId="{2CD616A9-CFCF-4D09-A396-FAF58930983F}" type="presParOf" srcId="{8C3C8D08-2955-45A9-B967-4B37026CEB39}" destId="{8E494F54-6642-4EAD-9A18-4F5E2F6D0BBC}" srcOrd="0" destOrd="0" presId="urn:microsoft.com/office/officeart/2005/8/layout/hierarchy1"/>
    <dgm:cxn modelId="{456CD023-A5EE-4B24-9C9B-A7904888B54C}" type="presParOf" srcId="{8C3C8D08-2955-45A9-B967-4B37026CEB39}" destId="{78AD975E-F4B7-45A7-90CD-0D41F14E1808}" srcOrd="1" destOrd="0" presId="urn:microsoft.com/office/officeart/2005/8/layout/hierarchy1"/>
    <dgm:cxn modelId="{265EB366-9FC8-4A5C-8E0B-440CD150BA32}" type="presParOf" srcId="{78AD975E-F4B7-45A7-90CD-0D41F14E1808}" destId="{B5E79708-140B-4360-B2F0-9AC387F09015}" srcOrd="0" destOrd="0" presId="urn:microsoft.com/office/officeart/2005/8/layout/hierarchy1"/>
    <dgm:cxn modelId="{98DF53C4-BABB-4106-A83E-5D0A05648139}" type="presParOf" srcId="{B5E79708-140B-4360-B2F0-9AC387F09015}" destId="{34915FD1-F3D1-446C-AB7D-0FB55D3B8983}" srcOrd="0" destOrd="0" presId="urn:microsoft.com/office/officeart/2005/8/layout/hierarchy1"/>
    <dgm:cxn modelId="{007B752A-F5F1-4624-B4CF-2EDBA4E7371E}" type="presParOf" srcId="{B5E79708-140B-4360-B2F0-9AC387F09015}" destId="{1C7F562E-55B3-4DCB-BC2A-BAF68A26F13D}" srcOrd="1" destOrd="0" presId="urn:microsoft.com/office/officeart/2005/8/layout/hierarchy1"/>
    <dgm:cxn modelId="{879A8125-F5B8-4798-AAAC-CB8EB2844F77}" type="presParOf" srcId="{78AD975E-F4B7-45A7-90CD-0D41F14E1808}" destId="{A5D8280C-9FFF-4C44-99D2-BB4C572B4BFD}" srcOrd="1" destOrd="0" presId="urn:microsoft.com/office/officeart/2005/8/layout/hierarchy1"/>
    <dgm:cxn modelId="{C1BE7259-0BE4-41CA-BCEE-3B83EE312662}" type="presParOf" srcId="{8C3C8D08-2955-45A9-B967-4B37026CEB39}" destId="{16FBD36C-BF15-4115-9AE7-27E7E3A6B5CC}" srcOrd="2" destOrd="0" presId="urn:microsoft.com/office/officeart/2005/8/layout/hierarchy1"/>
    <dgm:cxn modelId="{CE1DF843-8BAA-41A8-BD7E-23D081D379AB}" type="presParOf" srcId="{8C3C8D08-2955-45A9-B967-4B37026CEB39}" destId="{BDA3FAD5-58A9-4C28-B0B0-95DB92ED4B68}" srcOrd="3" destOrd="0" presId="urn:microsoft.com/office/officeart/2005/8/layout/hierarchy1"/>
    <dgm:cxn modelId="{A5587CC9-8560-45DF-922A-452F20ADE6B3}" type="presParOf" srcId="{BDA3FAD5-58A9-4C28-B0B0-95DB92ED4B68}" destId="{E2046DC3-9274-425B-B7BC-2A7DEE2D8B80}" srcOrd="0" destOrd="0" presId="urn:microsoft.com/office/officeart/2005/8/layout/hierarchy1"/>
    <dgm:cxn modelId="{239669A1-4F42-456B-81F6-E0FDD52607C1}" type="presParOf" srcId="{E2046DC3-9274-425B-B7BC-2A7DEE2D8B80}" destId="{96E7EDF5-A81A-45D3-846C-BD9AFC2EC999}" srcOrd="0" destOrd="0" presId="urn:microsoft.com/office/officeart/2005/8/layout/hierarchy1"/>
    <dgm:cxn modelId="{C92D70FF-1EED-4F38-9AB2-C46DC06095A4}" type="presParOf" srcId="{E2046DC3-9274-425B-B7BC-2A7DEE2D8B80}" destId="{64D11BC8-D633-495F-BF58-0252280DE3CE}" srcOrd="1" destOrd="0" presId="urn:microsoft.com/office/officeart/2005/8/layout/hierarchy1"/>
    <dgm:cxn modelId="{BFBCC78F-47FF-4CC8-B725-8F423FA659A0}" type="presParOf" srcId="{BDA3FAD5-58A9-4C28-B0B0-95DB92ED4B68}" destId="{2B698F79-4570-427E-9E9C-1DDA5FD5A0DF}" srcOrd="1" destOrd="0" presId="urn:microsoft.com/office/officeart/2005/8/layout/hierarchy1"/>
    <dgm:cxn modelId="{6F96A311-621D-4519-A79B-BBB830F5B788}" type="presParOf" srcId="{2B698F79-4570-427E-9E9C-1DDA5FD5A0DF}" destId="{E4F5E5BC-6F62-46A9-9A8F-1C9C24D52C9F}" srcOrd="0" destOrd="0" presId="urn:microsoft.com/office/officeart/2005/8/layout/hierarchy1"/>
    <dgm:cxn modelId="{82D00819-2A90-4974-81F6-D6155640B5E4}" type="presParOf" srcId="{2B698F79-4570-427E-9E9C-1DDA5FD5A0DF}" destId="{D98F3881-772A-4146-B476-AF87C80F9ED3}" srcOrd="1" destOrd="0" presId="urn:microsoft.com/office/officeart/2005/8/layout/hierarchy1"/>
    <dgm:cxn modelId="{2E40C8B7-8B92-4448-8A23-8019D5F9228D}" type="presParOf" srcId="{D98F3881-772A-4146-B476-AF87C80F9ED3}" destId="{AAE3AEF2-8135-48AA-8F6F-C252E6E9E438}" srcOrd="0" destOrd="0" presId="urn:microsoft.com/office/officeart/2005/8/layout/hierarchy1"/>
    <dgm:cxn modelId="{6D08FBE0-B613-481A-B403-99F6001CE5A4}" type="presParOf" srcId="{AAE3AEF2-8135-48AA-8F6F-C252E6E9E438}" destId="{A61A7BE4-D189-4852-8C49-2E583EEB8BF2}" srcOrd="0" destOrd="0" presId="urn:microsoft.com/office/officeart/2005/8/layout/hierarchy1"/>
    <dgm:cxn modelId="{9CAC7D69-4038-4A44-A888-ABB1785DF8C8}" type="presParOf" srcId="{AAE3AEF2-8135-48AA-8F6F-C252E6E9E438}" destId="{69A21994-1224-4094-A985-AEB77737E0E3}" srcOrd="1" destOrd="0" presId="urn:microsoft.com/office/officeart/2005/8/layout/hierarchy1"/>
    <dgm:cxn modelId="{379D4109-5625-4550-B60C-A5377A17FE6F}" type="presParOf" srcId="{D98F3881-772A-4146-B476-AF87C80F9ED3}" destId="{8EAFADDE-2577-417C-A72C-BDE2FACA8BCA}" srcOrd="1" destOrd="0" presId="urn:microsoft.com/office/officeart/2005/8/layout/hierarchy1"/>
    <dgm:cxn modelId="{BF7AC76F-E7F0-4674-8DDD-AB8FE3DF47A0}" type="presParOf" srcId="{8C3C8D08-2955-45A9-B967-4B37026CEB39}" destId="{B3C71E21-A46D-4A2D-8C3D-F0415F15789A}" srcOrd="4" destOrd="0" presId="urn:microsoft.com/office/officeart/2005/8/layout/hierarchy1"/>
    <dgm:cxn modelId="{C4A65422-BF67-44A5-B1AA-75C279FF1D78}" type="presParOf" srcId="{8C3C8D08-2955-45A9-B967-4B37026CEB39}" destId="{31AA2DBD-2AB1-40B1-A6C3-80EE0A2F4C02}" srcOrd="5" destOrd="0" presId="urn:microsoft.com/office/officeart/2005/8/layout/hierarchy1"/>
    <dgm:cxn modelId="{0831793A-6623-453D-B37F-EA69E43B6280}" type="presParOf" srcId="{31AA2DBD-2AB1-40B1-A6C3-80EE0A2F4C02}" destId="{2D3466A2-742E-4A6D-97D3-784073EE7DE8}" srcOrd="0" destOrd="0" presId="urn:microsoft.com/office/officeart/2005/8/layout/hierarchy1"/>
    <dgm:cxn modelId="{F600BF9C-3891-417A-BEF7-E3BCE16AA30E}" type="presParOf" srcId="{2D3466A2-742E-4A6D-97D3-784073EE7DE8}" destId="{C6973837-E8CB-499B-BC21-F3E6667296A7}" srcOrd="0" destOrd="0" presId="urn:microsoft.com/office/officeart/2005/8/layout/hierarchy1"/>
    <dgm:cxn modelId="{3142770A-62AD-4AED-ADA3-C6605EB9985D}" type="presParOf" srcId="{2D3466A2-742E-4A6D-97D3-784073EE7DE8}" destId="{F2CD9AA3-BDF6-406F-BE07-DA6F3C9E79EA}" srcOrd="1" destOrd="0" presId="urn:microsoft.com/office/officeart/2005/8/layout/hierarchy1"/>
    <dgm:cxn modelId="{AC4F3E08-095A-408B-8C81-663BED8D7DE2}" type="presParOf" srcId="{31AA2DBD-2AB1-40B1-A6C3-80EE0A2F4C02}" destId="{C49431DD-0FB8-487F-9BCB-59DA34ED8246}" srcOrd="1" destOrd="0" presId="urn:microsoft.com/office/officeart/2005/8/layout/hierarchy1"/>
    <dgm:cxn modelId="{8DB962A8-B5FC-486D-9BE8-18570B27DFDD}" type="presParOf" srcId="{C49431DD-0FB8-487F-9BCB-59DA34ED8246}" destId="{1EE36D05-5E86-46EC-8B74-6B592C7353FE}" srcOrd="0" destOrd="0" presId="urn:microsoft.com/office/officeart/2005/8/layout/hierarchy1"/>
    <dgm:cxn modelId="{ECA83FC4-BBEF-4CC1-A206-10D9EA02E0D1}" type="presParOf" srcId="{C49431DD-0FB8-487F-9BCB-59DA34ED8246}" destId="{C6BC1B16-7801-45E3-9D36-27AC02CA2D85}" srcOrd="1" destOrd="0" presId="urn:microsoft.com/office/officeart/2005/8/layout/hierarchy1"/>
    <dgm:cxn modelId="{C125E076-5394-4474-8A52-730DED5FED98}" type="presParOf" srcId="{C6BC1B16-7801-45E3-9D36-27AC02CA2D85}" destId="{BC8424C9-3475-46C0-963D-3C242E76D2BB}" srcOrd="0" destOrd="0" presId="urn:microsoft.com/office/officeart/2005/8/layout/hierarchy1"/>
    <dgm:cxn modelId="{DA262708-33FB-4E3E-8B15-E2B1B4D46D1A}" type="presParOf" srcId="{BC8424C9-3475-46C0-963D-3C242E76D2BB}" destId="{7E4700B1-E8DD-4FC0-A175-79056EABAF43}" srcOrd="0" destOrd="0" presId="urn:microsoft.com/office/officeart/2005/8/layout/hierarchy1"/>
    <dgm:cxn modelId="{46A852F1-F555-4FDE-A0F4-C6495603210F}" type="presParOf" srcId="{BC8424C9-3475-46C0-963D-3C242E76D2BB}" destId="{404633D6-BF9B-446A-92CC-98B9BAE9151B}" srcOrd="1" destOrd="0" presId="urn:microsoft.com/office/officeart/2005/8/layout/hierarchy1"/>
    <dgm:cxn modelId="{9A1BD937-E71D-4BAC-8383-3DCDBA8CE48C}" type="presParOf" srcId="{C6BC1B16-7801-45E3-9D36-27AC02CA2D85}" destId="{4A127F29-EFDC-461D-A536-0800C321B02A}" srcOrd="1" destOrd="0" presId="urn:microsoft.com/office/officeart/2005/8/layout/hierarchy1"/>
    <dgm:cxn modelId="{3D933885-7427-451B-B1DA-EEE45DCE8B9E}" type="presParOf" srcId="{C49431DD-0FB8-487F-9BCB-59DA34ED8246}" destId="{C5402424-B01C-4165-9127-19E9ABC344A1}" srcOrd="2" destOrd="0" presId="urn:microsoft.com/office/officeart/2005/8/layout/hierarchy1"/>
    <dgm:cxn modelId="{2AC7755A-4B20-4A8A-8903-8F2801DF1D62}" type="presParOf" srcId="{C49431DD-0FB8-487F-9BCB-59DA34ED8246}" destId="{61B8A308-23C2-44AE-9FA8-0AB72913D5A1}" srcOrd="3" destOrd="0" presId="urn:microsoft.com/office/officeart/2005/8/layout/hierarchy1"/>
    <dgm:cxn modelId="{04B1D2E8-9EEF-48F9-BDB1-0E46D98A8507}" type="presParOf" srcId="{61B8A308-23C2-44AE-9FA8-0AB72913D5A1}" destId="{6D6AC10A-1618-47F2-AFA5-29A7ECA6084F}" srcOrd="0" destOrd="0" presId="urn:microsoft.com/office/officeart/2005/8/layout/hierarchy1"/>
    <dgm:cxn modelId="{DA5DE64E-C470-470E-97DB-DF4010438705}" type="presParOf" srcId="{6D6AC10A-1618-47F2-AFA5-29A7ECA6084F}" destId="{7003339E-0CFF-4BCE-BEC5-DA47F23B91B4}" srcOrd="0" destOrd="0" presId="urn:microsoft.com/office/officeart/2005/8/layout/hierarchy1"/>
    <dgm:cxn modelId="{802D01BD-85AA-47F1-9E7B-6129F876A45F}" type="presParOf" srcId="{6D6AC10A-1618-47F2-AFA5-29A7ECA6084F}" destId="{8F4EBFF3-7F82-4109-A3D8-1931D5DCD42B}" srcOrd="1" destOrd="0" presId="urn:microsoft.com/office/officeart/2005/8/layout/hierarchy1"/>
    <dgm:cxn modelId="{D728F552-353D-4CD5-B7FF-792321209856}" type="presParOf" srcId="{61B8A308-23C2-44AE-9FA8-0AB72913D5A1}" destId="{F33E8248-12C6-4226-BCEA-343882D06B04}" srcOrd="1" destOrd="0" presId="urn:microsoft.com/office/officeart/2005/8/layout/hierarchy1"/>
    <dgm:cxn modelId="{053EF2B6-6317-4BAF-96A8-7A7DE007077A}" type="presParOf" srcId="{C49431DD-0FB8-487F-9BCB-59DA34ED8246}" destId="{4FED43C0-9B62-45F0-8DD7-9A9863FC725D}" srcOrd="4" destOrd="0" presId="urn:microsoft.com/office/officeart/2005/8/layout/hierarchy1"/>
    <dgm:cxn modelId="{94A961DC-AE07-44CF-B4CA-9D54D104B433}" type="presParOf" srcId="{C49431DD-0FB8-487F-9BCB-59DA34ED8246}" destId="{90D66638-B325-452A-9A7D-9F72B521E457}" srcOrd="5" destOrd="0" presId="urn:microsoft.com/office/officeart/2005/8/layout/hierarchy1"/>
    <dgm:cxn modelId="{3A3F0E8A-BBAA-4EA6-B486-6D119FA36D37}" type="presParOf" srcId="{90D66638-B325-452A-9A7D-9F72B521E457}" destId="{DAC384FD-2831-49EB-9744-5E5A32F6D375}" srcOrd="0" destOrd="0" presId="urn:microsoft.com/office/officeart/2005/8/layout/hierarchy1"/>
    <dgm:cxn modelId="{45B4830E-B308-4FA2-BD04-D8CCF61A7020}" type="presParOf" srcId="{DAC384FD-2831-49EB-9744-5E5A32F6D375}" destId="{A94B3AD3-18E8-44A0-9B9E-637DB9E26808}" srcOrd="0" destOrd="0" presId="urn:microsoft.com/office/officeart/2005/8/layout/hierarchy1"/>
    <dgm:cxn modelId="{585B6C01-0837-48D6-B528-F6DFD286DF13}" type="presParOf" srcId="{DAC384FD-2831-49EB-9744-5E5A32F6D375}" destId="{1AE759E4-B4E4-45A2-A1DC-8AC153D73218}" srcOrd="1" destOrd="0" presId="urn:microsoft.com/office/officeart/2005/8/layout/hierarchy1"/>
    <dgm:cxn modelId="{369D44DD-44C4-48CF-89AC-FB3D216BCA58}" type="presParOf" srcId="{90D66638-B325-452A-9A7D-9F72B521E457}" destId="{5AD00D4E-CF85-4392-877E-C4C8E6D66504}" srcOrd="1" destOrd="0" presId="urn:microsoft.com/office/officeart/2005/8/layout/hierarchy1"/>
    <dgm:cxn modelId="{E5FE220D-782C-40EA-9C2C-62A25CEC853A}" type="presParOf" srcId="{8C3C8D08-2955-45A9-B967-4B37026CEB39}" destId="{6C8A4403-090E-46AB-ABF6-E33B82CBD93B}" srcOrd="6" destOrd="0" presId="urn:microsoft.com/office/officeart/2005/8/layout/hierarchy1"/>
    <dgm:cxn modelId="{C6EDC224-F04F-44CF-A7C3-5C52DA7212FB}" type="presParOf" srcId="{8C3C8D08-2955-45A9-B967-4B37026CEB39}" destId="{29CCC539-5C98-4780-97A9-60B83CD337CA}" srcOrd="7" destOrd="0" presId="urn:microsoft.com/office/officeart/2005/8/layout/hierarchy1"/>
    <dgm:cxn modelId="{94211CE0-DF6B-47FE-97AE-DFEBA525D1EB}" type="presParOf" srcId="{29CCC539-5C98-4780-97A9-60B83CD337CA}" destId="{13A84367-8A78-4C8A-90A0-4E091CCAA3F4}" srcOrd="0" destOrd="0" presId="urn:microsoft.com/office/officeart/2005/8/layout/hierarchy1"/>
    <dgm:cxn modelId="{FD37DC78-296F-45F6-967F-EA5ECF3F02FD}" type="presParOf" srcId="{13A84367-8A78-4C8A-90A0-4E091CCAA3F4}" destId="{52E86515-4EB4-4927-8987-4F7051BAC74A}" srcOrd="0" destOrd="0" presId="urn:microsoft.com/office/officeart/2005/8/layout/hierarchy1"/>
    <dgm:cxn modelId="{DAD9824C-C0F5-4280-AB62-0BACAF7DEC46}" type="presParOf" srcId="{13A84367-8A78-4C8A-90A0-4E091CCAA3F4}" destId="{FE902AAF-49C7-45DD-AC5D-31B1524210DA}" srcOrd="1" destOrd="0" presId="urn:microsoft.com/office/officeart/2005/8/layout/hierarchy1"/>
    <dgm:cxn modelId="{C2443707-4E82-4C41-980B-D2A4398AAF20}" type="presParOf" srcId="{29CCC539-5C98-4780-97A9-60B83CD337CA}" destId="{60960845-AD20-44C2-9DEA-93C9D3D33A4C}" srcOrd="1" destOrd="0" presId="urn:microsoft.com/office/officeart/2005/8/layout/hierarchy1"/>
    <dgm:cxn modelId="{86754FC7-EF8C-4ED2-A158-550734E6FF02}" type="presParOf" srcId="{60960845-AD20-44C2-9DEA-93C9D3D33A4C}" destId="{6ADF659F-C4EA-4586-8487-5FEE4FBB81EC}" srcOrd="0" destOrd="0" presId="urn:microsoft.com/office/officeart/2005/8/layout/hierarchy1"/>
    <dgm:cxn modelId="{6E3B80D8-A99E-4446-AF1B-0475BAA5468D}" type="presParOf" srcId="{60960845-AD20-44C2-9DEA-93C9D3D33A4C}" destId="{5EB52DDF-6E0E-4B11-A470-F962062357F7}" srcOrd="1" destOrd="0" presId="urn:microsoft.com/office/officeart/2005/8/layout/hierarchy1"/>
    <dgm:cxn modelId="{0C0F87F5-0FF7-47CD-BAB2-2774BF279220}" type="presParOf" srcId="{5EB52DDF-6E0E-4B11-A470-F962062357F7}" destId="{8ED0228E-3CF1-4F19-B94A-78323466C39A}" srcOrd="0" destOrd="0" presId="urn:microsoft.com/office/officeart/2005/8/layout/hierarchy1"/>
    <dgm:cxn modelId="{7EF8E138-FA80-4902-B880-9A19432E31C4}" type="presParOf" srcId="{8ED0228E-3CF1-4F19-B94A-78323466C39A}" destId="{DFD9C061-E440-4C73-A20B-8BE0F8B689C1}" srcOrd="0" destOrd="0" presId="urn:microsoft.com/office/officeart/2005/8/layout/hierarchy1"/>
    <dgm:cxn modelId="{88F14142-E944-409E-A2AA-5605DD24F407}" type="presParOf" srcId="{8ED0228E-3CF1-4F19-B94A-78323466C39A}" destId="{4BD58232-5A55-41BC-9B37-0E6E31953F83}" srcOrd="1" destOrd="0" presId="urn:microsoft.com/office/officeart/2005/8/layout/hierarchy1"/>
    <dgm:cxn modelId="{7311F567-3414-473A-BE3A-37C759C53FC0}" type="presParOf" srcId="{5EB52DDF-6E0E-4B11-A470-F962062357F7}" destId="{806E566B-4488-4B09-97D6-008CA48654C3}" srcOrd="1" destOrd="0" presId="urn:microsoft.com/office/officeart/2005/8/layout/hierarchy1"/>
    <dgm:cxn modelId="{F70E35E6-AD3F-4083-BCE2-7CB80EFAD62D}" type="presParOf" srcId="{60960845-AD20-44C2-9DEA-93C9D3D33A4C}" destId="{AA9AC416-0C57-4E16-9B90-C245769EE687}" srcOrd="2" destOrd="0" presId="urn:microsoft.com/office/officeart/2005/8/layout/hierarchy1"/>
    <dgm:cxn modelId="{F031CD65-AC14-4F86-BAA1-9D71935EA6ED}" type="presParOf" srcId="{60960845-AD20-44C2-9DEA-93C9D3D33A4C}" destId="{2574C6E3-5082-4C27-9EB8-879A10D59911}" srcOrd="3" destOrd="0" presId="urn:microsoft.com/office/officeart/2005/8/layout/hierarchy1"/>
    <dgm:cxn modelId="{23A70A92-9684-405B-9CA3-1C9F4B31ED14}" type="presParOf" srcId="{2574C6E3-5082-4C27-9EB8-879A10D59911}" destId="{FA5128C1-3B8F-4E83-A622-980474407B7D}" srcOrd="0" destOrd="0" presId="urn:microsoft.com/office/officeart/2005/8/layout/hierarchy1"/>
    <dgm:cxn modelId="{BF51D5EB-F8DD-4BCF-B8B9-E9FDB7A12B27}" type="presParOf" srcId="{FA5128C1-3B8F-4E83-A622-980474407B7D}" destId="{CF064C17-13F2-49AC-9B88-CB03F9687D41}" srcOrd="0" destOrd="0" presId="urn:microsoft.com/office/officeart/2005/8/layout/hierarchy1"/>
    <dgm:cxn modelId="{9FA64E10-9FB3-4380-9835-1360D69FF138}" type="presParOf" srcId="{FA5128C1-3B8F-4E83-A622-980474407B7D}" destId="{B3D3199B-203F-4242-86B1-3BE6709A45EA}" srcOrd="1" destOrd="0" presId="urn:microsoft.com/office/officeart/2005/8/layout/hierarchy1"/>
    <dgm:cxn modelId="{95DB25A0-DC13-4BFC-A095-5D372CABA6C4}" type="presParOf" srcId="{2574C6E3-5082-4C27-9EB8-879A10D59911}" destId="{EC8C514A-E97F-443E-B1FE-6E4F3246C7E0}" srcOrd="1" destOrd="0" presId="urn:microsoft.com/office/officeart/2005/8/layout/hierarchy1"/>
    <dgm:cxn modelId="{C613698D-C6ED-4B64-ABD5-FAF6B20E0DDB}" type="presParOf" srcId="{60960845-AD20-44C2-9DEA-93C9D3D33A4C}" destId="{8E2A46A9-ADBB-4DEE-A706-DE38DE2F8F16}" srcOrd="4" destOrd="0" presId="urn:microsoft.com/office/officeart/2005/8/layout/hierarchy1"/>
    <dgm:cxn modelId="{5618FF16-6A5B-4A55-B002-FBB7B97E7844}" type="presParOf" srcId="{60960845-AD20-44C2-9DEA-93C9D3D33A4C}" destId="{2CFEF53C-C820-43FD-9443-7FE8AB2F3FD9}" srcOrd="5" destOrd="0" presId="urn:microsoft.com/office/officeart/2005/8/layout/hierarchy1"/>
    <dgm:cxn modelId="{82934F12-FF72-43AA-A2CE-272549276FF7}" type="presParOf" srcId="{2CFEF53C-C820-43FD-9443-7FE8AB2F3FD9}" destId="{C045CE53-0E67-4D84-AE8E-C18FD6EAA22A}" srcOrd="0" destOrd="0" presId="urn:microsoft.com/office/officeart/2005/8/layout/hierarchy1"/>
    <dgm:cxn modelId="{6046FB24-4E0C-455C-AF4D-F0E99E8941A5}" type="presParOf" srcId="{C045CE53-0E67-4D84-AE8E-C18FD6EAA22A}" destId="{FAE088D2-1A8E-40CE-B782-056DB3BDA901}" srcOrd="0" destOrd="0" presId="urn:microsoft.com/office/officeart/2005/8/layout/hierarchy1"/>
    <dgm:cxn modelId="{16E4EA16-D08F-4E8E-B4D8-DB6FEFA99ECB}" type="presParOf" srcId="{C045CE53-0E67-4D84-AE8E-C18FD6EAA22A}" destId="{B72FEFF5-9337-4F7F-B570-4D77FFA54AD5}" srcOrd="1" destOrd="0" presId="urn:microsoft.com/office/officeart/2005/8/layout/hierarchy1"/>
    <dgm:cxn modelId="{2E88E529-1A65-49FB-932D-0BD5CAA0B4F2}" type="presParOf" srcId="{2CFEF53C-C820-43FD-9443-7FE8AB2F3FD9}" destId="{4C40FFC6-7781-487A-919E-4C1AF38DBE60}" srcOrd="1" destOrd="0" presId="urn:microsoft.com/office/officeart/2005/8/layout/hierarchy1"/>
    <dgm:cxn modelId="{59611C2E-6C10-429D-B988-36386D4E0431}" type="presParOf" srcId="{8C3C8D08-2955-45A9-B967-4B37026CEB39}" destId="{0A46B8D7-A453-43CF-B996-817344E6E4E0}" srcOrd="8" destOrd="0" presId="urn:microsoft.com/office/officeart/2005/8/layout/hierarchy1"/>
    <dgm:cxn modelId="{C73672A9-9B15-4574-8AFB-CC3089926269}" type="presParOf" srcId="{8C3C8D08-2955-45A9-B967-4B37026CEB39}" destId="{3C8EBE16-B670-4E4D-8438-0E77B5443E1D}" srcOrd="9" destOrd="0" presId="urn:microsoft.com/office/officeart/2005/8/layout/hierarchy1"/>
    <dgm:cxn modelId="{0E25689A-3350-4E66-8645-4099B79E8705}" type="presParOf" srcId="{3C8EBE16-B670-4E4D-8438-0E77B5443E1D}" destId="{9765E9F6-6F2F-4DBF-8FCA-0AF26145FB41}" srcOrd="0" destOrd="0" presId="urn:microsoft.com/office/officeart/2005/8/layout/hierarchy1"/>
    <dgm:cxn modelId="{E173EDB4-117B-47E7-AD2D-55949D846481}" type="presParOf" srcId="{9765E9F6-6F2F-4DBF-8FCA-0AF26145FB41}" destId="{EC19D274-2829-4F60-9C6D-9AEC37BD895B}" srcOrd="0" destOrd="0" presId="urn:microsoft.com/office/officeart/2005/8/layout/hierarchy1"/>
    <dgm:cxn modelId="{A2AAD5BD-1657-43F4-A057-3C81A8CF4D93}" type="presParOf" srcId="{9765E9F6-6F2F-4DBF-8FCA-0AF26145FB41}" destId="{4E06BB78-4541-441F-8EF2-F8BF2D30393C}" srcOrd="1" destOrd="0" presId="urn:microsoft.com/office/officeart/2005/8/layout/hierarchy1"/>
    <dgm:cxn modelId="{7EDB8645-91CA-4D1A-B736-C867CC7809A6}" type="presParOf" srcId="{3C8EBE16-B670-4E4D-8438-0E77B5443E1D}" destId="{8F582E8B-6551-42E6-9E6D-501E33D94016}" srcOrd="1" destOrd="0" presId="urn:microsoft.com/office/officeart/2005/8/layout/hierarchy1"/>
    <dgm:cxn modelId="{163052B7-5AB8-49DA-9F7A-ED2B13437F9E}" type="presParOf" srcId="{8F582E8B-6551-42E6-9E6D-501E33D94016}" destId="{517BC325-0BA3-48A7-B435-63B4761FFCAC}" srcOrd="0" destOrd="0" presId="urn:microsoft.com/office/officeart/2005/8/layout/hierarchy1"/>
    <dgm:cxn modelId="{81656341-F9FE-456B-8974-F2616712F24A}" type="presParOf" srcId="{8F582E8B-6551-42E6-9E6D-501E33D94016}" destId="{9277772A-C316-430D-A3B7-1101128DD6DA}" srcOrd="1" destOrd="0" presId="urn:microsoft.com/office/officeart/2005/8/layout/hierarchy1"/>
    <dgm:cxn modelId="{A995E47A-B441-4385-A9DD-3CCC8589A9FE}" type="presParOf" srcId="{9277772A-C316-430D-A3B7-1101128DD6DA}" destId="{E10C2B2D-44D7-46BB-BEC8-55E5011E8952}" srcOrd="0" destOrd="0" presId="urn:microsoft.com/office/officeart/2005/8/layout/hierarchy1"/>
    <dgm:cxn modelId="{7CEB971A-26CC-4FDC-A9EE-89007692FA97}" type="presParOf" srcId="{E10C2B2D-44D7-46BB-BEC8-55E5011E8952}" destId="{91BEB89D-2CF2-47A3-B013-2EB9071AB149}" srcOrd="0" destOrd="0" presId="urn:microsoft.com/office/officeart/2005/8/layout/hierarchy1"/>
    <dgm:cxn modelId="{2F895132-7947-43C9-A183-FF8F465E67EE}" type="presParOf" srcId="{E10C2B2D-44D7-46BB-BEC8-55E5011E8952}" destId="{6C4FD84F-FE68-4888-974D-7B33FC800055}" srcOrd="1" destOrd="0" presId="urn:microsoft.com/office/officeart/2005/8/layout/hierarchy1"/>
    <dgm:cxn modelId="{4D74C557-EC23-4B09-9F6A-60C2E86BDCCD}" type="presParOf" srcId="{9277772A-C316-430D-A3B7-1101128DD6DA}" destId="{E1A6B982-EB2B-43EB-8467-E391EBDC1AA2}" srcOrd="1" destOrd="0" presId="urn:microsoft.com/office/officeart/2005/8/layout/hierarchy1"/>
    <dgm:cxn modelId="{58A783D3-3B33-447C-B7FC-9510A0A922E8}" type="presParOf" srcId="{8F582E8B-6551-42E6-9E6D-501E33D94016}" destId="{81EEBCCD-23C0-4A3B-B661-B5665A9E4144}" srcOrd="2" destOrd="0" presId="urn:microsoft.com/office/officeart/2005/8/layout/hierarchy1"/>
    <dgm:cxn modelId="{B3120B71-B45C-47D1-A3D8-3F60D539058C}" type="presParOf" srcId="{8F582E8B-6551-42E6-9E6D-501E33D94016}" destId="{EAFC1F32-C808-40AC-9180-2F6BE9AD50B7}" srcOrd="3" destOrd="0" presId="urn:microsoft.com/office/officeart/2005/8/layout/hierarchy1"/>
    <dgm:cxn modelId="{FC842658-3E07-4B55-B074-77B41D75BFE5}" type="presParOf" srcId="{EAFC1F32-C808-40AC-9180-2F6BE9AD50B7}" destId="{F4D2E30C-9C47-49DC-97B8-EFF0B3D04D13}" srcOrd="0" destOrd="0" presId="urn:microsoft.com/office/officeart/2005/8/layout/hierarchy1"/>
    <dgm:cxn modelId="{D4E0353B-555D-4E6D-BE1A-9B4C0CC778F6}" type="presParOf" srcId="{F4D2E30C-9C47-49DC-97B8-EFF0B3D04D13}" destId="{C48E066A-BB2A-4023-8A3E-15082EF3A21C}" srcOrd="0" destOrd="0" presId="urn:microsoft.com/office/officeart/2005/8/layout/hierarchy1"/>
    <dgm:cxn modelId="{19ED5FE2-C847-4082-9E7B-17AD317A8053}" type="presParOf" srcId="{F4D2E30C-9C47-49DC-97B8-EFF0B3D04D13}" destId="{B6F53A58-395B-4DF7-BAAA-E9D4F1A2B17F}" srcOrd="1" destOrd="0" presId="urn:microsoft.com/office/officeart/2005/8/layout/hierarchy1"/>
    <dgm:cxn modelId="{0BCA0A11-4354-47E6-B9BA-76BCE8B7CFB1}" type="presParOf" srcId="{EAFC1F32-C808-40AC-9180-2F6BE9AD50B7}" destId="{FF59C301-D844-4F99-8EB2-4514C5D95876}" srcOrd="1" destOrd="0" presId="urn:microsoft.com/office/officeart/2005/8/layout/hierarchy1"/>
    <dgm:cxn modelId="{111FA3CF-4499-45F7-95CF-E0852135BBDE}" type="presParOf" srcId="{8F582E8B-6551-42E6-9E6D-501E33D94016}" destId="{F6538FC9-708F-4BAA-BBEC-00038239B86C}" srcOrd="4" destOrd="0" presId="urn:microsoft.com/office/officeart/2005/8/layout/hierarchy1"/>
    <dgm:cxn modelId="{85AC21C5-FFFD-4F43-9D2B-FA61A71891D9}" type="presParOf" srcId="{8F582E8B-6551-42E6-9E6D-501E33D94016}" destId="{01C3A1EA-E9A1-4D95-9BBD-A8B902A30EDE}" srcOrd="5" destOrd="0" presId="urn:microsoft.com/office/officeart/2005/8/layout/hierarchy1"/>
    <dgm:cxn modelId="{F1B796B7-2204-4329-87B6-FEC7FC0450E6}" type="presParOf" srcId="{01C3A1EA-E9A1-4D95-9BBD-A8B902A30EDE}" destId="{BE7BD920-3A17-4A4A-8B4A-B11500E2EE54}" srcOrd="0" destOrd="0" presId="urn:microsoft.com/office/officeart/2005/8/layout/hierarchy1"/>
    <dgm:cxn modelId="{C9CEC256-7E90-4635-ACE5-7B9DD182DA94}" type="presParOf" srcId="{BE7BD920-3A17-4A4A-8B4A-B11500E2EE54}" destId="{EC796A20-C001-4C5C-8500-E3AD85AC70E5}" srcOrd="0" destOrd="0" presId="urn:microsoft.com/office/officeart/2005/8/layout/hierarchy1"/>
    <dgm:cxn modelId="{7A598AE8-FEAF-4586-A22C-6C643773205C}" type="presParOf" srcId="{BE7BD920-3A17-4A4A-8B4A-B11500E2EE54}" destId="{A04AD312-EBEC-4B6A-A1A8-DCE61DF04F9E}" srcOrd="1" destOrd="0" presId="urn:microsoft.com/office/officeart/2005/8/layout/hierarchy1"/>
    <dgm:cxn modelId="{F2464F8E-0B8A-45A9-BE20-24EA25206CAF}" type="presParOf" srcId="{01C3A1EA-E9A1-4D95-9BBD-A8B902A30EDE}" destId="{7D260FA2-C8B8-4609-86D8-1DBAD911AFD0}" srcOrd="1" destOrd="0" presId="urn:microsoft.com/office/officeart/2005/8/layout/hierarchy1"/>
    <dgm:cxn modelId="{ED276AEF-9CBA-42FF-9619-36192A8D37AD}" type="presParOf" srcId="{8F582E8B-6551-42E6-9E6D-501E33D94016}" destId="{FAEA0F9B-87FE-4D1A-BCA1-3629D4D8C029}" srcOrd="6" destOrd="0" presId="urn:microsoft.com/office/officeart/2005/8/layout/hierarchy1"/>
    <dgm:cxn modelId="{1FBBE0E9-1CBE-4722-88B8-F0C2A1D3ED75}" type="presParOf" srcId="{8F582E8B-6551-42E6-9E6D-501E33D94016}" destId="{5B2944A2-1237-4EC9-A93F-4282D8E8BBF8}" srcOrd="7" destOrd="0" presId="urn:microsoft.com/office/officeart/2005/8/layout/hierarchy1"/>
    <dgm:cxn modelId="{91D91E22-88D6-4E64-8177-6393E44AD086}" type="presParOf" srcId="{5B2944A2-1237-4EC9-A93F-4282D8E8BBF8}" destId="{2AFECB58-61E9-471C-B77B-84683D60A6C9}" srcOrd="0" destOrd="0" presId="urn:microsoft.com/office/officeart/2005/8/layout/hierarchy1"/>
    <dgm:cxn modelId="{ED45A515-648E-4F17-8E38-062B998F8F18}" type="presParOf" srcId="{2AFECB58-61E9-471C-B77B-84683D60A6C9}" destId="{476DA98D-2EA4-4B7A-8626-475F92EC7BDF}" srcOrd="0" destOrd="0" presId="urn:microsoft.com/office/officeart/2005/8/layout/hierarchy1"/>
    <dgm:cxn modelId="{F82A05A9-B082-40FD-B049-69B135CC4349}" type="presParOf" srcId="{2AFECB58-61E9-471C-B77B-84683D60A6C9}" destId="{0B14F371-6AD6-49BF-A10F-D6BAE63336E0}" srcOrd="1" destOrd="0" presId="urn:microsoft.com/office/officeart/2005/8/layout/hierarchy1"/>
    <dgm:cxn modelId="{40BABD6B-0738-4E17-B946-A7D1C4FAEE47}" type="presParOf" srcId="{5B2944A2-1237-4EC9-A93F-4282D8E8BBF8}" destId="{0D3DA260-3DA9-489A-8BB0-2136AD4FB37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A0F9B-87FE-4D1A-BCA1-3629D4D8C029}">
      <dsp:nvSpPr>
        <dsp:cNvPr id="0" name=""/>
        <dsp:cNvSpPr/>
      </dsp:nvSpPr>
      <dsp:spPr>
        <a:xfrm>
          <a:off x="9872240" y="2774903"/>
          <a:ext cx="1543528" cy="3224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8974"/>
              </a:lnTo>
              <a:lnTo>
                <a:pt x="1543528" y="3148974"/>
              </a:lnTo>
              <a:lnTo>
                <a:pt x="1543528" y="32247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38FC9-708F-4BAA-BBEC-00038239B86C}">
      <dsp:nvSpPr>
        <dsp:cNvPr id="0" name=""/>
        <dsp:cNvSpPr/>
      </dsp:nvSpPr>
      <dsp:spPr>
        <a:xfrm>
          <a:off x="9872240" y="2774903"/>
          <a:ext cx="543517" cy="3224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8974"/>
              </a:lnTo>
              <a:lnTo>
                <a:pt x="543517" y="3148974"/>
              </a:lnTo>
              <a:lnTo>
                <a:pt x="543517" y="32247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EEBCCD-23C0-4A3B-B661-B5665A9E4144}">
      <dsp:nvSpPr>
        <dsp:cNvPr id="0" name=""/>
        <dsp:cNvSpPr/>
      </dsp:nvSpPr>
      <dsp:spPr>
        <a:xfrm>
          <a:off x="9415745" y="2774903"/>
          <a:ext cx="456494" cy="3224770"/>
        </a:xfrm>
        <a:custGeom>
          <a:avLst/>
          <a:gdLst/>
          <a:ahLst/>
          <a:cxnLst/>
          <a:rect l="0" t="0" r="0" b="0"/>
          <a:pathLst>
            <a:path>
              <a:moveTo>
                <a:pt x="456494" y="0"/>
              </a:moveTo>
              <a:lnTo>
                <a:pt x="456494" y="3148974"/>
              </a:lnTo>
              <a:lnTo>
                <a:pt x="0" y="3148974"/>
              </a:lnTo>
              <a:lnTo>
                <a:pt x="0" y="32247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BC325-0BA3-48A7-B435-63B4761FFCAC}">
      <dsp:nvSpPr>
        <dsp:cNvPr id="0" name=""/>
        <dsp:cNvSpPr/>
      </dsp:nvSpPr>
      <dsp:spPr>
        <a:xfrm>
          <a:off x="8412461" y="2774903"/>
          <a:ext cx="1459778" cy="3224770"/>
        </a:xfrm>
        <a:custGeom>
          <a:avLst/>
          <a:gdLst/>
          <a:ahLst/>
          <a:cxnLst/>
          <a:rect l="0" t="0" r="0" b="0"/>
          <a:pathLst>
            <a:path>
              <a:moveTo>
                <a:pt x="1459778" y="0"/>
              </a:moveTo>
              <a:lnTo>
                <a:pt x="1459778" y="3148974"/>
              </a:lnTo>
              <a:lnTo>
                <a:pt x="0" y="3148974"/>
              </a:lnTo>
              <a:lnTo>
                <a:pt x="0" y="32247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6B8D7-A453-43CF-B996-817344E6E4E0}">
      <dsp:nvSpPr>
        <dsp:cNvPr id="0" name=""/>
        <dsp:cNvSpPr/>
      </dsp:nvSpPr>
      <dsp:spPr>
        <a:xfrm>
          <a:off x="5162423" y="571487"/>
          <a:ext cx="4709816" cy="1683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8067"/>
              </a:lnTo>
              <a:lnTo>
                <a:pt x="4709816" y="1608067"/>
              </a:lnTo>
              <a:lnTo>
                <a:pt x="4709816" y="16838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A46A9-ADBB-4DEE-A706-DE38DE2F8F16}">
      <dsp:nvSpPr>
        <dsp:cNvPr id="0" name=""/>
        <dsp:cNvSpPr/>
      </dsp:nvSpPr>
      <dsp:spPr>
        <a:xfrm>
          <a:off x="7460025" y="2774903"/>
          <a:ext cx="1000011" cy="2375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9647"/>
              </a:lnTo>
              <a:lnTo>
                <a:pt x="1000011" y="2299647"/>
              </a:lnTo>
              <a:lnTo>
                <a:pt x="1000011" y="23754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AC416-0C57-4E16-9B90-C245769EE687}">
      <dsp:nvSpPr>
        <dsp:cNvPr id="0" name=""/>
        <dsp:cNvSpPr/>
      </dsp:nvSpPr>
      <dsp:spPr>
        <a:xfrm>
          <a:off x="7414305" y="2774903"/>
          <a:ext cx="91440" cy="23754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54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F659F-C4EA-4586-8487-5FEE4FBB81EC}">
      <dsp:nvSpPr>
        <dsp:cNvPr id="0" name=""/>
        <dsp:cNvSpPr/>
      </dsp:nvSpPr>
      <dsp:spPr>
        <a:xfrm>
          <a:off x="6460014" y="2774903"/>
          <a:ext cx="1000011" cy="2375444"/>
        </a:xfrm>
        <a:custGeom>
          <a:avLst/>
          <a:gdLst/>
          <a:ahLst/>
          <a:cxnLst/>
          <a:rect l="0" t="0" r="0" b="0"/>
          <a:pathLst>
            <a:path>
              <a:moveTo>
                <a:pt x="1000011" y="0"/>
              </a:moveTo>
              <a:lnTo>
                <a:pt x="1000011" y="2299647"/>
              </a:lnTo>
              <a:lnTo>
                <a:pt x="0" y="2299647"/>
              </a:lnTo>
              <a:lnTo>
                <a:pt x="0" y="23754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A4403-090E-46AB-ABF6-E33B82CBD93B}">
      <dsp:nvSpPr>
        <dsp:cNvPr id="0" name=""/>
        <dsp:cNvSpPr/>
      </dsp:nvSpPr>
      <dsp:spPr>
        <a:xfrm>
          <a:off x="5162423" y="571487"/>
          <a:ext cx="2297602" cy="1683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8067"/>
              </a:lnTo>
              <a:lnTo>
                <a:pt x="2297602" y="1608067"/>
              </a:lnTo>
              <a:lnTo>
                <a:pt x="2297602" y="16838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D43C0-9B62-45F0-8DD7-9A9863FC725D}">
      <dsp:nvSpPr>
        <dsp:cNvPr id="0" name=""/>
        <dsp:cNvSpPr/>
      </dsp:nvSpPr>
      <dsp:spPr>
        <a:xfrm>
          <a:off x="4978282" y="2774903"/>
          <a:ext cx="977151" cy="1546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0350"/>
              </a:lnTo>
              <a:lnTo>
                <a:pt x="977151" y="1470350"/>
              </a:lnTo>
              <a:lnTo>
                <a:pt x="977151" y="15461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02424-B01C-4165-9127-19E9ABC344A1}">
      <dsp:nvSpPr>
        <dsp:cNvPr id="0" name=""/>
        <dsp:cNvSpPr/>
      </dsp:nvSpPr>
      <dsp:spPr>
        <a:xfrm>
          <a:off x="4932562" y="2774903"/>
          <a:ext cx="91440" cy="15461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0350"/>
              </a:lnTo>
              <a:lnTo>
                <a:pt x="50784" y="1470350"/>
              </a:lnTo>
              <a:lnTo>
                <a:pt x="50784" y="15461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36D05-5E86-46EC-8B74-6B592C7353FE}">
      <dsp:nvSpPr>
        <dsp:cNvPr id="0" name=""/>
        <dsp:cNvSpPr/>
      </dsp:nvSpPr>
      <dsp:spPr>
        <a:xfrm>
          <a:off x="4011906" y="2774903"/>
          <a:ext cx="966375" cy="1546146"/>
        </a:xfrm>
        <a:custGeom>
          <a:avLst/>
          <a:gdLst/>
          <a:ahLst/>
          <a:cxnLst/>
          <a:rect l="0" t="0" r="0" b="0"/>
          <a:pathLst>
            <a:path>
              <a:moveTo>
                <a:pt x="966375" y="0"/>
              </a:moveTo>
              <a:lnTo>
                <a:pt x="966375" y="1470350"/>
              </a:lnTo>
              <a:lnTo>
                <a:pt x="0" y="1470350"/>
              </a:lnTo>
              <a:lnTo>
                <a:pt x="0" y="15461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71E21-A46D-4A2D-8C3D-F0415F15789A}">
      <dsp:nvSpPr>
        <dsp:cNvPr id="0" name=""/>
        <dsp:cNvSpPr/>
      </dsp:nvSpPr>
      <dsp:spPr>
        <a:xfrm>
          <a:off x="4978282" y="571487"/>
          <a:ext cx="184141" cy="1683863"/>
        </a:xfrm>
        <a:custGeom>
          <a:avLst/>
          <a:gdLst/>
          <a:ahLst/>
          <a:cxnLst/>
          <a:rect l="0" t="0" r="0" b="0"/>
          <a:pathLst>
            <a:path>
              <a:moveTo>
                <a:pt x="184141" y="0"/>
              </a:moveTo>
              <a:lnTo>
                <a:pt x="184141" y="1608067"/>
              </a:lnTo>
              <a:lnTo>
                <a:pt x="0" y="1608067"/>
              </a:lnTo>
              <a:lnTo>
                <a:pt x="0" y="16838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5E5BC-6F62-46A9-9A8F-1C9C24D52C9F}">
      <dsp:nvSpPr>
        <dsp:cNvPr id="0" name=""/>
        <dsp:cNvSpPr/>
      </dsp:nvSpPr>
      <dsp:spPr>
        <a:xfrm>
          <a:off x="2504175" y="2774903"/>
          <a:ext cx="91440" cy="13694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94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BD36C-BF15-4115-9AE7-27E7E3A6B5CC}">
      <dsp:nvSpPr>
        <dsp:cNvPr id="0" name=""/>
        <dsp:cNvSpPr/>
      </dsp:nvSpPr>
      <dsp:spPr>
        <a:xfrm>
          <a:off x="2549895" y="571487"/>
          <a:ext cx="2612528" cy="1683863"/>
        </a:xfrm>
        <a:custGeom>
          <a:avLst/>
          <a:gdLst/>
          <a:ahLst/>
          <a:cxnLst/>
          <a:rect l="0" t="0" r="0" b="0"/>
          <a:pathLst>
            <a:path>
              <a:moveTo>
                <a:pt x="2612528" y="0"/>
              </a:moveTo>
              <a:lnTo>
                <a:pt x="2612528" y="1608067"/>
              </a:lnTo>
              <a:lnTo>
                <a:pt x="0" y="1608067"/>
              </a:lnTo>
              <a:lnTo>
                <a:pt x="0" y="16838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94F54-6642-4EAD-9A18-4F5E2F6D0BBC}">
      <dsp:nvSpPr>
        <dsp:cNvPr id="0" name=""/>
        <dsp:cNvSpPr/>
      </dsp:nvSpPr>
      <dsp:spPr>
        <a:xfrm>
          <a:off x="412368" y="571487"/>
          <a:ext cx="4750055" cy="1683863"/>
        </a:xfrm>
        <a:custGeom>
          <a:avLst/>
          <a:gdLst/>
          <a:ahLst/>
          <a:cxnLst/>
          <a:rect l="0" t="0" r="0" b="0"/>
          <a:pathLst>
            <a:path>
              <a:moveTo>
                <a:pt x="4750055" y="0"/>
              </a:moveTo>
              <a:lnTo>
                <a:pt x="4750055" y="1608067"/>
              </a:lnTo>
              <a:lnTo>
                <a:pt x="0" y="1608067"/>
              </a:lnTo>
              <a:lnTo>
                <a:pt x="0" y="16838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3F605-F956-4021-8B67-27C6158482BC}">
      <dsp:nvSpPr>
        <dsp:cNvPr id="0" name=""/>
        <dsp:cNvSpPr/>
      </dsp:nvSpPr>
      <dsp:spPr>
        <a:xfrm>
          <a:off x="4753328" y="51936"/>
          <a:ext cx="818191" cy="519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F10C4-31FB-4114-8D44-F1069977DF00}">
      <dsp:nvSpPr>
        <dsp:cNvPr id="0" name=""/>
        <dsp:cNvSpPr/>
      </dsp:nvSpPr>
      <dsp:spPr>
        <a:xfrm>
          <a:off x="4844238" y="138300"/>
          <a:ext cx="818191" cy="519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Modelo Federado</a:t>
          </a:r>
        </a:p>
      </dsp:txBody>
      <dsp:txXfrm>
        <a:off x="4859455" y="153517"/>
        <a:ext cx="787757" cy="489117"/>
      </dsp:txXfrm>
    </dsp:sp>
    <dsp:sp modelId="{34915FD1-F3D1-446C-AB7D-0FB55D3B8983}">
      <dsp:nvSpPr>
        <dsp:cNvPr id="0" name=""/>
        <dsp:cNvSpPr/>
      </dsp:nvSpPr>
      <dsp:spPr>
        <a:xfrm>
          <a:off x="3272" y="2255351"/>
          <a:ext cx="818191" cy="519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F562E-55B3-4DCB-BC2A-BAF68A26F13D}">
      <dsp:nvSpPr>
        <dsp:cNvPr id="0" name=""/>
        <dsp:cNvSpPr/>
      </dsp:nvSpPr>
      <dsp:spPr>
        <a:xfrm>
          <a:off x="94182" y="2341716"/>
          <a:ext cx="818191" cy="519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Vínculo Referencia</a:t>
          </a:r>
        </a:p>
      </dsp:txBody>
      <dsp:txXfrm>
        <a:off x="109399" y="2356933"/>
        <a:ext cx="787757" cy="489117"/>
      </dsp:txXfrm>
    </dsp:sp>
    <dsp:sp modelId="{96E7EDF5-A81A-45D3-846C-BD9AFC2EC999}">
      <dsp:nvSpPr>
        <dsp:cNvPr id="0" name=""/>
        <dsp:cNvSpPr/>
      </dsp:nvSpPr>
      <dsp:spPr>
        <a:xfrm>
          <a:off x="2140799" y="2255351"/>
          <a:ext cx="818191" cy="519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11BC8-D633-495F-BF58-0252280DE3CE}">
      <dsp:nvSpPr>
        <dsp:cNvPr id="0" name=""/>
        <dsp:cNvSpPr/>
      </dsp:nvSpPr>
      <dsp:spPr>
        <a:xfrm>
          <a:off x="2231709" y="2341716"/>
          <a:ext cx="818191" cy="519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Vínculo Emplazamiento</a:t>
          </a:r>
        </a:p>
      </dsp:txBody>
      <dsp:txXfrm>
        <a:off x="2246926" y="2356933"/>
        <a:ext cx="787757" cy="489117"/>
      </dsp:txXfrm>
    </dsp:sp>
    <dsp:sp modelId="{A61A7BE4-D189-4852-8C49-2E583EEB8BF2}">
      <dsp:nvSpPr>
        <dsp:cNvPr id="0" name=""/>
        <dsp:cNvSpPr/>
      </dsp:nvSpPr>
      <dsp:spPr>
        <a:xfrm>
          <a:off x="2140799" y="4144329"/>
          <a:ext cx="818191" cy="519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21994-1224-4094-A985-AEB77737E0E3}">
      <dsp:nvSpPr>
        <dsp:cNvPr id="0" name=""/>
        <dsp:cNvSpPr/>
      </dsp:nvSpPr>
      <dsp:spPr>
        <a:xfrm>
          <a:off x="2231709" y="4230693"/>
          <a:ext cx="818191" cy="519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Vínculo Referencia</a:t>
          </a:r>
        </a:p>
      </dsp:txBody>
      <dsp:txXfrm>
        <a:off x="2246926" y="4245910"/>
        <a:ext cx="787757" cy="489117"/>
      </dsp:txXfrm>
    </dsp:sp>
    <dsp:sp modelId="{C6973837-E8CB-499B-BC21-F3E6667296A7}">
      <dsp:nvSpPr>
        <dsp:cNvPr id="0" name=""/>
        <dsp:cNvSpPr/>
      </dsp:nvSpPr>
      <dsp:spPr>
        <a:xfrm>
          <a:off x="4569186" y="2255351"/>
          <a:ext cx="818191" cy="519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D9AA3-BDF6-406F-BE07-DA6F3C9E79EA}">
      <dsp:nvSpPr>
        <dsp:cNvPr id="0" name=""/>
        <dsp:cNvSpPr/>
      </dsp:nvSpPr>
      <dsp:spPr>
        <a:xfrm>
          <a:off x="4660096" y="2341716"/>
          <a:ext cx="818191" cy="519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Vínculo Arquitectura</a:t>
          </a:r>
        </a:p>
      </dsp:txBody>
      <dsp:txXfrm>
        <a:off x="4675313" y="2356933"/>
        <a:ext cx="787757" cy="489117"/>
      </dsp:txXfrm>
    </dsp:sp>
    <dsp:sp modelId="{7E4700B1-E8DD-4FC0-A175-79056EABAF43}">
      <dsp:nvSpPr>
        <dsp:cNvPr id="0" name=""/>
        <dsp:cNvSpPr/>
      </dsp:nvSpPr>
      <dsp:spPr>
        <a:xfrm>
          <a:off x="3602811" y="4321049"/>
          <a:ext cx="818191" cy="519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633D6-BF9B-446A-92CC-98B9BAE9151B}">
      <dsp:nvSpPr>
        <dsp:cNvPr id="0" name=""/>
        <dsp:cNvSpPr/>
      </dsp:nvSpPr>
      <dsp:spPr>
        <a:xfrm>
          <a:off x="3693721" y="4407414"/>
          <a:ext cx="818191" cy="519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Vínculo Referencia</a:t>
          </a:r>
        </a:p>
      </dsp:txBody>
      <dsp:txXfrm>
        <a:off x="3708938" y="4422631"/>
        <a:ext cx="787757" cy="489117"/>
      </dsp:txXfrm>
    </dsp:sp>
    <dsp:sp modelId="{7003339E-0CFF-4BCE-BEC5-DA47F23B91B4}">
      <dsp:nvSpPr>
        <dsp:cNvPr id="0" name=""/>
        <dsp:cNvSpPr/>
      </dsp:nvSpPr>
      <dsp:spPr>
        <a:xfrm>
          <a:off x="4574251" y="4321049"/>
          <a:ext cx="818191" cy="519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EBFF3-7F82-4109-A3D8-1931D5DCD42B}">
      <dsp:nvSpPr>
        <dsp:cNvPr id="0" name=""/>
        <dsp:cNvSpPr/>
      </dsp:nvSpPr>
      <dsp:spPr>
        <a:xfrm>
          <a:off x="4665161" y="4407414"/>
          <a:ext cx="818191" cy="519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Vínculo Emplazamiento</a:t>
          </a:r>
        </a:p>
      </dsp:txBody>
      <dsp:txXfrm>
        <a:off x="4680378" y="4422631"/>
        <a:ext cx="787757" cy="489117"/>
      </dsp:txXfrm>
    </dsp:sp>
    <dsp:sp modelId="{A94B3AD3-18E8-44A0-9B9E-637DB9E26808}">
      <dsp:nvSpPr>
        <dsp:cNvPr id="0" name=""/>
        <dsp:cNvSpPr/>
      </dsp:nvSpPr>
      <dsp:spPr>
        <a:xfrm>
          <a:off x="5546338" y="4321049"/>
          <a:ext cx="818191" cy="519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759E4-B4E4-45A2-A1DC-8AC153D73218}">
      <dsp:nvSpPr>
        <dsp:cNvPr id="0" name=""/>
        <dsp:cNvSpPr/>
      </dsp:nvSpPr>
      <dsp:spPr>
        <a:xfrm>
          <a:off x="5637248" y="4407414"/>
          <a:ext cx="818191" cy="519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Vínculo Estructura</a:t>
          </a:r>
        </a:p>
      </dsp:txBody>
      <dsp:txXfrm>
        <a:off x="5652465" y="4422631"/>
        <a:ext cx="787757" cy="489117"/>
      </dsp:txXfrm>
    </dsp:sp>
    <dsp:sp modelId="{52E86515-4EB4-4927-8987-4F7051BAC74A}">
      <dsp:nvSpPr>
        <dsp:cNvPr id="0" name=""/>
        <dsp:cNvSpPr/>
      </dsp:nvSpPr>
      <dsp:spPr>
        <a:xfrm>
          <a:off x="7050930" y="2255351"/>
          <a:ext cx="818191" cy="519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02AAF-49C7-45DD-AC5D-31B1524210DA}">
      <dsp:nvSpPr>
        <dsp:cNvPr id="0" name=""/>
        <dsp:cNvSpPr/>
      </dsp:nvSpPr>
      <dsp:spPr>
        <a:xfrm>
          <a:off x="7141840" y="2341716"/>
          <a:ext cx="818191" cy="519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Vínculo Estructura</a:t>
          </a:r>
        </a:p>
      </dsp:txBody>
      <dsp:txXfrm>
        <a:off x="7157057" y="2356933"/>
        <a:ext cx="787757" cy="489117"/>
      </dsp:txXfrm>
    </dsp:sp>
    <dsp:sp modelId="{DFD9C061-E440-4C73-A20B-8BE0F8B689C1}">
      <dsp:nvSpPr>
        <dsp:cNvPr id="0" name=""/>
        <dsp:cNvSpPr/>
      </dsp:nvSpPr>
      <dsp:spPr>
        <a:xfrm>
          <a:off x="6050918" y="5150347"/>
          <a:ext cx="818191" cy="519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58232-5A55-41BC-9B37-0E6E31953F83}">
      <dsp:nvSpPr>
        <dsp:cNvPr id="0" name=""/>
        <dsp:cNvSpPr/>
      </dsp:nvSpPr>
      <dsp:spPr>
        <a:xfrm>
          <a:off x="6141828" y="5236711"/>
          <a:ext cx="818191" cy="519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Vínculo Referencia</a:t>
          </a:r>
        </a:p>
      </dsp:txBody>
      <dsp:txXfrm>
        <a:off x="6157045" y="5251928"/>
        <a:ext cx="787757" cy="489117"/>
      </dsp:txXfrm>
    </dsp:sp>
    <dsp:sp modelId="{CF064C17-13F2-49AC-9B88-CB03F9687D41}">
      <dsp:nvSpPr>
        <dsp:cNvPr id="0" name=""/>
        <dsp:cNvSpPr/>
      </dsp:nvSpPr>
      <dsp:spPr>
        <a:xfrm>
          <a:off x="7050930" y="5150347"/>
          <a:ext cx="818191" cy="519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3199B-203F-4242-86B1-3BE6709A45EA}">
      <dsp:nvSpPr>
        <dsp:cNvPr id="0" name=""/>
        <dsp:cNvSpPr/>
      </dsp:nvSpPr>
      <dsp:spPr>
        <a:xfrm>
          <a:off x="7141840" y="5236711"/>
          <a:ext cx="818191" cy="519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Vínculo Emplazamiento</a:t>
          </a:r>
        </a:p>
      </dsp:txBody>
      <dsp:txXfrm>
        <a:off x="7157057" y="5251928"/>
        <a:ext cx="787757" cy="489117"/>
      </dsp:txXfrm>
    </dsp:sp>
    <dsp:sp modelId="{FAE088D2-1A8E-40CE-B782-056DB3BDA901}">
      <dsp:nvSpPr>
        <dsp:cNvPr id="0" name=""/>
        <dsp:cNvSpPr/>
      </dsp:nvSpPr>
      <dsp:spPr>
        <a:xfrm>
          <a:off x="8050941" y="5150347"/>
          <a:ext cx="818191" cy="519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FEFF5-9337-4F7F-B570-4D77FFA54AD5}">
      <dsp:nvSpPr>
        <dsp:cNvPr id="0" name=""/>
        <dsp:cNvSpPr/>
      </dsp:nvSpPr>
      <dsp:spPr>
        <a:xfrm>
          <a:off x="8141852" y="5236711"/>
          <a:ext cx="818191" cy="519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Vínculo Arquitectura</a:t>
          </a:r>
        </a:p>
      </dsp:txBody>
      <dsp:txXfrm>
        <a:off x="8157069" y="5251928"/>
        <a:ext cx="787757" cy="489117"/>
      </dsp:txXfrm>
    </dsp:sp>
    <dsp:sp modelId="{EC19D274-2829-4F60-9C6D-9AEC37BD895B}">
      <dsp:nvSpPr>
        <dsp:cNvPr id="0" name=""/>
        <dsp:cNvSpPr/>
      </dsp:nvSpPr>
      <dsp:spPr>
        <a:xfrm>
          <a:off x="9463144" y="2255351"/>
          <a:ext cx="818191" cy="519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6BB78-4541-441F-8EF2-F8BF2D30393C}">
      <dsp:nvSpPr>
        <dsp:cNvPr id="0" name=""/>
        <dsp:cNvSpPr/>
      </dsp:nvSpPr>
      <dsp:spPr>
        <a:xfrm>
          <a:off x="9554054" y="2341716"/>
          <a:ext cx="818191" cy="519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Vínculo MEP</a:t>
          </a:r>
        </a:p>
      </dsp:txBody>
      <dsp:txXfrm>
        <a:off x="9569271" y="2356933"/>
        <a:ext cx="787757" cy="489117"/>
      </dsp:txXfrm>
    </dsp:sp>
    <dsp:sp modelId="{91BEB89D-2CF2-47A3-B013-2EB9071AB149}">
      <dsp:nvSpPr>
        <dsp:cNvPr id="0" name=""/>
        <dsp:cNvSpPr/>
      </dsp:nvSpPr>
      <dsp:spPr>
        <a:xfrm>
          <a:off x="8003365" y="5999673"/>
          <a:ext cx="818191" cy="519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FD84F-FE68-4888-974D-7B33FC800055}">
      <dsp:nvSpPr>
        <dsp:cNvPr id="0" name=""/>
        <dsp:cNvSpPr/>
      </dsp:nvSpPr>
      <dsp:spPr>
        <a:xfrm>
          <a:off x="8094275" y="6086038"/>
          <a:ext cx="818191" cy="519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Vínculo Referencia</a:t>
          </a:r>
        </a:p>
      </dsp:txBody>
      <dsp:txXfrm>
        <a:off x="8109492" y="6101255"/>
        <a:ext cx="787757" cy="489117"/>
      </dsp:txXfrm>
    </dsp:sp>
    <dsp:sp modelId="{C48E066A-BB2A-4023-8A3E-15082EF3A21C}">
      <dsp:nvSpPr>
        <dsp:cNvPr id="0" name=""/>
        <dsp:cNvSpPr/>
      </dsp:nvSpPr>
      <dsp:spPr>
        <a:xfrm>
          <a:off x="9006650" y="5999673"/>
          <a:ext cx="818191" cy="519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53A58-395B-4DF7-BAAA-E9D4F1A2B17F}">
      <dsp:nvSpPr>
        <dsp:cNvPr id="0" name=""/>
        <dsp:cNvSpPr/>
      </dsp:nvSpPr>
      <dsp:spPr>
        <a:xfrm>
          <a:off x="9097560" y="6086038"/>
          <a:ext cx="818191" cy="519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Vínculo Emplazamiento</a:t>
          </a:r>
        </a:p>
      </dsp:txBody>
      <dsp:txXfrm>
        <a:off x="9112777" y="6101255"/>
        <a:ext cx="787757" cy="489117"/>
      </dsp:txXfrm>
    </dsp:sp>
    <dsp:sp modelId="{EC796A20-C001-4C5C-8500-E3AD85AC70E5}">
      <dsp:nvSpPr>
        <dsp:cNvPr id="0" name=""/>
        <dsp:cNvSpPr/>
      </dsp:nvSpPr>
      <dsp:spPr>
        <a:xfrm>
          <a:off x="10006661" y="5999673"/>
          <a:ext cx="818191" cy="519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AD312-EBEC-4B6A-A1A8-DCE61DF04F9E}">
      <dsp:nvSpPr>
        <dsp:cNvPr id="0" name=""/>
        <dsp:cNvSpPr/>
      </dsp:nvSpPr>
      <dsp:spPr>
        <a:xfrm>
          <a:off x="10097572" y="6086038"/>
          <a:ext cx="818191" cy="519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Vínculo Arquitectura</a:t>
          </a:r>
        </a:p>
      </dsp:txBody>
      <dsp:txXfrm>
        <a:off x="10112789" y="6101255"/>
        <a:ext cx="787757" cy="489117"/>
      </dsp:txXfrm>
    </dsp:sp>
    <dsp:sp modelId="{476DA98D-2EA4-4B7A-8626-475F92EC7BDF}">
      <dsp:nvSpPr>
        <dsp:cNvPr id="0" name=""/>
        <dsp:cNvSpPr/>
      </dsp:nvSpPr>
      <dsp:spPr>
        <a:xfrm>
          <a:off x="11006673" y="5999673"/>
          <a:ext cx="818191" cy="519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4F371-6AD6-49BF-A10F-D6BAE63336E0}">
      <dsp:nvSpPr>
        <dsp:cNvPr id="0" name=""/>
        <dsp:cNvSpPr/>
      </dsp:nvSpPr>
      <dsp:spPr>
        <a:xfrm>
          <a:off x="11097583" y="6086038"/>
          <a:ext cx="818191" cy="519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Vínculo Estructura</a:t>
          </a:r>
        </a:p>
      </dsp:txBody>
      <dsp:txXfrm>
        <a:off x="11112800" y="6101255"/>
        <a:ext cx="787757" cy="489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74964EB-DE32-6DFB-18B3-309DA7E985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bhfrbvhbfvbggg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5C25DE-695E-F551-9C67-67151A651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7CEB2-3166-46F9-8153-85AEA6B09290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9BF6CE-D708-2094-E180-B3EE8DFF8C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30658E-E65C-7FCE-2217-66B563C9EB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31137-4021-4482-99DF-B6BCCB75C8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4567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bhfrbvhbfvbggg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21080-CCE7-4BB8-B157-BBEE03D4D33F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E3FBF-C2B7-4A66-BA9F-333A5E7063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9323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B12BB-1204-F145-A5F3-8A7B79339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241BD7-2CE8-6A65-0685-A7DC2FAAB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657C6D-8039-FD60-46D6-D189AA9F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1F4E-01D9-4FC0-89A2-167ECECC1F34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858C30-8D65-E28C-94EC-25AC240F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4AADD5-3FDA-0FAA-F3A3-4BAB908B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CC86-7218-41C4-B337-CE095BBCB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0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3759C-86FA-81A3-A90C-1892FD5B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82A179-EB61-3428-ADFF-29096B2A8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A2362D-E266-F132-6A82-894116DE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1F4E-01D9-4FC0-89A2-167ECECC1F34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21F94D-9B61-D13D-3B8F-B5FFDC8A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5123EE-3F6F-8D3E-80B0-E11894A0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CC86-7218-41C4-B337-CE095BBCB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45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DE1D2B-4003-7B3C-38EF-EECA19324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DC7FC6-4517-A3AC-AE67-EF9DB111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7A2F8E-4BD2-10E9-77EC-EFD15929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1F4E-01D9-4FC0-89A2-167ECECC1F34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1C54F6-04B3-5B9D-BF6C-9F6CE223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AABC1-184D-B6CF-6D75-BD694068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CC86-7218-41C4-B337-CE095BBCB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79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C05F6-E8E8-779E-221C-97FD9C02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90D716-EEDC-8BCA-6CB5-E2BD42F6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F1A150-229B-D13D-31A1-EBDCF139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1F4E-01D9-4FC0-89A2-167ECECC1F34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9FBD9A-AA63-1676-B2D4-888FD93C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544FB8-AB41-2C49-4BF4-2295272C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CC86-7218-41C4-B337-CE095BBCB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35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958DD-29B7-F95F-6DF8-38EBE7BF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EE684F-26D0-243C-206E-6EB3B9498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1920D1-E514-E0B1-79B1-C2583FF8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1F4E-01D9-4FC0-89A2-167ECECC1F34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2A132C-67B6-A4E7-06A8-F0E1896D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D452E5-197A-46A2-1872-6D32B0F8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CC86-7218-41C4-B337-CE095BBCB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14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53D87-C6F0-FD19-0D5C-0088E9C3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02C5E-E39E-F3AE-25F2-2051EB598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C86542-8FB8-1E27-06F5-F51DA1D22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0220C0-ABA1-3889-EB0C-AD5F7AAD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1F4E-01D9-4FC0-89A2-167ECECC1F34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42E696-ECE2-FC9D-8EC4-3F7D554D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56A1C1-F6C3-A5B4-98C7-39175050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CC86-7218-41C4-B337-CE095BBCB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68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6C9D8-CECC-54EB-DEA1-36323584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BC3447-8855-81F1-9439-5B4E24490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F6E99E-00EC-0CB7-7224-3E3F7B793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3D11C5-8F28-3241-E1E8-6EE6EE5F6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EFCDFC-BFCC-3BE8-1293-B16F981C5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F2C9CC-DB49-F299-23F2-46164D0B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1F4E-01D9-4FC0-89A2-167ECECC1F34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0DFCCD-1B22-1127-3657-07084AAF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B86049-740E-01DE-E681-5C4C4CB8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CC86-7218-41C4-B337-CE095BBCB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76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29D6C-A3E9-9217-461C-4BA13E61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E58FEB-BD57-9678-B796-9F234CBC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1F4E-01D9-4FC0-89A2-167ECECC1F34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0CAE83-4B2F-9D6A-D71A-CF41489B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0753E4-132F-BD2B-8156-25D8BFC2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CC86-7218-41C4-B337-CE095BBCB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91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37FF60-D91B-284E-467E-A0AE14D5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1F4E-01D9-4FC0-89A2-167ECECC1F34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A4B599-F0DD-AB2F-6472-6575C9E2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5CFAFA-D57E-A328-4BF8-8EAE9B37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CC86-7218-41C4-B337-CE095BBCB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96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AE1F3-ADD4-0B4B-0664-B50A68CD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BAE25B-BC1A-81BE-8014-7D63A57E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8ACD0B-36C9-5033-BA71-417D7B51A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BC4FF9-377F-1FDC-482C-5E19CEC0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1F4E-01D9-4FC0-89A2-167ECECC1F34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A9937C-FE5E-F284-57C9-F848F83E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ED61E9-5889-3A24-F5B0-25135618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CC86-7218-41C4-B337-CE095BBCB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96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78644-3557-33AA-4FAA-245572E1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32A3BA-D716-0A09-A0C6-7C513C012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E5BA5B-83DB-10CF-ACDB-578C03CE5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89C6D0-B6ED-3DAA-576F-5FEEFD4E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1F4E-01D9-4FC0-89A2-167ECECC1F34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CB07EA-6CF4-D31A-89B3-77A50711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EEE47D-1B08-79F0-8608-6049838B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CC86-7218-41C4-B337-CE095BBCB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4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74D306-DEDD-0515-D706-DC90A323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2E092A-5665-51F3-9B0E-476B767CC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9C0F3B-A037-7B4D-329A-6084A0254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71F4E-01D9-4FC0-89A2-167ECECC1F34}" type="datetimeFigureOut">
              <a:rPr lang="es-ES" smtClean="0"/>
              <a:t>14/01/2023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31B2B-B1AD-B378-54A8-C09AB7907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D99AC0-80F5-0DFF-CB0A-4B01414B6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9CC86-7218-41C4-B337-CE095BBCB6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0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E6E3053-B575-2CF6-60E0-537F79FB49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904829"/>
              </p:ext>
            </p:extLst>
          </p:nvPr>
        </p:nvGraphicFramePr>
        <p:xfrm>
          <a:off x="152400" y="0"/>
          <a:ext cx="1191577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EC79D511-2C47-3D4D-C21F-AF0A2BC9BC64}"/>
              </a:ext>
            </a:extLst>
          </p:cNvPr>
          <p:cNvSpPr txBox="1"/>
          <p:nvPr/>
        </p:nvSpPr>
        <p:spPr>
          <a:xfrm>
            <a:off x="5429251" y="744705"/>
            <a:ext cx="193357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Coordenadas compartidas.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Vínculos cargados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Modelo colaborativo – Subproyectos.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Archivo TXT parámetros compartidos.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Información de Proyecto.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Revisión de coordinación.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Comprobar avisos.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Exportar NWC.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Vistas y Planos.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C0EADA-8F05-5BC5-D885-5EAF7D7ADA5A}"/>
              </a:ext>
            </a:extLst>
          </p:cNvPr>
          <p:cNvSpPr txBox="1"/>
          <p:nvPr/>
        </p:nvSpPr>
        <p:spPr>
          <a:xfrm>
            <a:off x="247650" y="2943225"/>
            <a:ext cx="195262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Coordenadas creadas.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Modelo colaborativo – Subproyectos.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Información de Proyecto.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Categorías modelo contenidas.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Revisión de coordinación.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Comprobar avisos.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5CC75E6-72D3-03A3-36FB-5BAF06F3FB03}"/>
              </a:ext>
            </a:extLst>
          </p:cNvPr>
          <p:cNvSpPr txBox="1"/>
          <p:nvPr/>
        </p:nvSpPr>
        <p:spPr>
          <a:xfrm>
            <a:off x="2793206" y="2943224"/>
            <a:ext cx="195262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Coordenadas compartidas.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Modelo colaborativo – Subproyectos.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Información de Proyecto.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Categorías modelo contenidas.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Revisión de coordinación.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Comprobar avisos.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D87C61-43D8-7DD3-C4CE-C0AF4D95AFB5}"/>
              </a:ext>
            </a:extLst>
          </p:cNvPr>
          <p:cNvSpPr txBox="1"/>
          <p:nvPr/>
        </p:nvSpPr>
        <p:spPr>
          <a:xfrm>
            <a:off x="5224462" y="2943222"/>
            <a:ext cx="1952626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Coordenadas compartidas.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Modelo colaborativo – Subproyectos.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Información de Proyecto.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Categorías modelo contenidas.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Parámetro 3D Clash </a:t>
            </a:r>
            <a:r>
              <a:rPr lang="es-ES" sz="800" dirty="0" err="1"/>
              <a:t>Detection</a:t>
            </a:r>
            <a:r>
              <a:rPr lang="es-ES" sz="8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Comprobar elementos multicapa.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Revisión de coordinación.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Comprobar avisos.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98CD496-C10A-B353-9794-5B068BC03F89}"/>
              </a:ext>
            </a:extLst>
          </p:cNvPr>
          <p:cNvSpPr txBox="1"/>
          <p:nvPr/>
        </p:nvSpPr>
        <p:spPr>
          <a:xfrm>
            <a:off x="7715249" y="2943221"/>
            <a:ext cx="195262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Coordenadas compartidas.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Modelo colaborativo – Subproyectos.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Información de Proyecto.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Categorías modelo contenidas.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Parámetro 3D Clash </a:t>
            </a:r>
            <a:r>
              <a:rPr lang="es-ES" sz="800" dirty="0" err="1"/>
              <a:t>Detection</a:t>
            </a:r>
            <a:r>
              <a:rPr lang="es-ES" sz="8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Revisión de coordinación.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Comprobar avisos.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62D3A57-B0B8-3280-B0AD-6DFAC6DB7FFC}"/>
              </a:ext>
            </a:extLst>
          </p:cNvPr>
          <p:cNvSpPr txBox="1"/>
          <p:nvPr/>
        </p:nvSpPr>
        <p:spPr>
          <a:xfrm>
            <a:off x="10115549" y="2943220"/>
            <a:ext cx="1952626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Coordenadas compartidas.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Modelo colaborativo – Subproyectos.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Información de Proyecto.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Categorías modelo contenidas.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Parámetro 3D Clash </a:t>
            </a:r>
            <a:r>
              <a:rPr lang="es-ES" sz="800" dirty="0" err="1"/>
              <a:t>Detection</a:t>
            </a:r>
            <a:r>
              <a:rPr lang="es-ES" sz="8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Comprobar sistemas – Navegador </a:t>
            </a:r>
            <a:r>
              <a:rPr lang="es-ES" sz="800" dirty="0" err="1"/>
              <a:t>Sist</a:t>
            </a:r>
            <a:r>
              <a:rPr lang="es-ES" sz="8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Revisión de coordinación.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/>
              <a:t>Comprobar avisos.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B5373F1-F58E-EF15-09BD-D0764FCA70B7}"/>
              </a:ext>
            </a:extLst>
          </p:cNvPr>
          <p:cNvSpPr txBox="1"/>
          <p:nvPr/>
        </p:nvSpPr>
        <p:spPr>
          <a:xfrm>
            <a:off x="9060997" y="0"/>
            <a:ext cx="313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Requisitos de Coordinación</a:t>
            </a:r>
          </a:p>
        </p:txBody>
      </p:sp>
    </p:spTree>
    <p:extLst>
      <p:ext uri="{BB962C8B-B14F-4D97-AF65-F5344CB8AC3E}">
        <p14:creationId xmlns:p14="http://schemas.microsoft.com/office/powerpoint/2010/main" val="5947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4F4F764-A6DF-826C-A268-E8DE751CDFB6}"/>
              </a:ext>
            </a:extLst>
          </p:cNvPr>
          <p:cNvSpPr/>
          <p:nvPr/>
        </p:nvSpPr>
        <p:spPr>
          <a:xfrm>
            <a:off x="327421" y="1194512"/>
            <a:ext cx="1152525" cy="7542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Modelo </a:t>
            </a:r>
          </a:p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Federado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41B408B-DD3A-B0CF-BE2D-5FA435C302AB}"/>
              </a:ext>
            </a:extLst>
          </p:cNvPr>
          <p:cNvSpPr/>
          <p:nvPr/>
        </p:nvSpPr>
        <p:spPr>
          <a:xfrm>
            <a:off x="1790699" y="1194512"/>
            <a:ext cx="1491250" cy="7542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¿Contiene vínculos</a:t>
            </a:r>
          </a:p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REF, EMP, ARQ, EST, MEP?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B1A24FF-D769-9B2C-7C8F-C73857536C51}"/>
              </a:ext>
            </a:extLst>
          </p:cNvPr>
          <p:cNvSpPr/>
          <p:nvPr/>
        </p:nvSpPr>
        <p:spPr>
          <a:xfrm>
            <a:off x="3362325" y="680267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6A62DD3-40E2-5BBA-D73E-00734599F6AF}"/>
              </a:ext>
            </a:extLst>
          </p:cNvPr>
          <p:cNvSpPr/>
          <p:nvPr/>
        </p:nvSpPr>
        <p:spPr>
          <a:xfrm>
            <a:off x="3362325" y="2051762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0B8B1E8-2A42-AFD7-0D01-F5DB68E8D441}"/>
              </a:ext>
            </a:extLst>
          </p:cNvPr>
          <p:cNvSpPr/>
          <p:nvPr/>
        </p:nvSpPr>
        <p:spPr>
          <a:xfrm>
            <a:off x="4205285" y="680267"/>
            <a:ext cx="1822981" cy="3428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 cumple requisitos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143E58A-7FE7-F11C-DB76-CAD897045384}"/>
              </a:ext>
            </a:extLst>
          </p:cNvPr>
          <p:cNvSpPr/>
          <p:nvPr/>
        </p:nvSpPr>
        <p:spPr>
          <a:xfrm>
            <a:off x="7345121" y="2518662"/>
            <a:ext cx="1591542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Vista 3D por vínculo anidado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66D506CE-41A2-154B-7156-4FEB19CDADEE}"/>
              </a:ext>
            </a:extLst>
          </p:cNvPr>
          <p:cNvSpPr/>
          <p:nvPr/>
        </p:nvSpPr>
        <p:spPr>
          <a:xfrm>
            <a:off x="4152901" y="2055649"/>
            <a:ext cx="1476374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¿Vínculos cargado?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53073A7-D784-CAA0-D5D8-9023C0ED917D}"/>
              </a:ext>
            </a:extLst>
          </p:cNvPr>
          <p:cNvSpPr/>
          <p:nvPr/>
        </p:nvSpPr>
        <p:spPr>
          <a:xfrm>
            <a:off x="7564631" y="1564486"/>
            <a:ext cx="1152525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Cargar vínculos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9E9023C-31DB-6A44-A3BD-FD7B1279A8F2}"/>
              </a:ext>
            </a:extLst>
          </p:cNvPr>
          <p:cNvSpPr/>
          <p:nvPr/>
        </p:nvSpPr>
        <p:spPr>
          <a:xfrm>
            <a:off x="5815014" y="1571625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2D48A7C-D185-D691-1508-57118B475415}"/>
              </a:ext>
            </a:extLst>
          </p:cNvPr>
          <p:cNvSpPr/>
          <p:nvPr/>
        </p:nvSpPr>
        <p:spPr>
          <a:xfrm>
            <a:off x="5815013" y="2522304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A2DD42B-323D-6061-ED0D-912A62C2B8B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479946" y="1571625"/>
            <a:ext cx="31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37AD5CEF-A895-C693-E932-D2ED46F642D5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2777909" y="610097"/>
            <a:ext cx="342830" cy="826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32CC6D0C-1898-22EF-6871-53054AD2251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2812105" y="1672956"/>
            <a:ext cx="274439" cy="826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65BAB99-4497-DD6F-B861-4218FDFEFE3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886200" y="851682"/>
            <a:ext cx="31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EC39E79-9C36-CE04-353F-8FA072C58C56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3886200" y="2223177"/>
            <a:ext cx="266701" cy="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7B85BEB9-1B71-95A2-7C6F-852C77E4A48E}"/>
              </a:ext>
            </a:extLst>
          </p:cNvPr>
          <p:cNvCxnSpPr>
            <a:stCxn id="14" idx="0"/>
            <a:endCxn id="16" idx="1"/>
          </p:cNvCxnSpPr>
          <p:nvPr/>
        </p:nvCxnSpPr>
        <p:spPr>
          <a:xfrm rot="5400000" flipH="1" flipV="1">
            <a:off x="5196747" y="1437382"/>
            <a:ext cx="312609" cy="923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638D2CFC-D2CA-5D28-4F5E-08C30C1F5C62}"/>
              </a:ext>
            </a:extLst>
          </p:cNvPr>
          <p:cNvCxnSpPr>
            <a:stCxn id="14" idx="2"/>
            <a:endCxn id="17" idx="1"/>
          </p:cNvCxnSpPr>
          <p:nvPr/>
        </p:nvCxnSpPr>
        <p:spPr>
          <a:xfrm rot="16200000" flipH="1">
            <a:off x="5205430" y="2084136"/>
            <a:ext cx="295240" cy="923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3F61141-2B34-3773-B938-72E8C952F59B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 flipV="1">
            <a:off x="6338889" y="1735901"/>
            <a:ext cx="1225742" cy="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2BD331B-8B2B-F665-2674-434DC985E34B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6338888" y="2690077"/>
            <a:ext cx="1006233" cy="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14AF0780-512F-7734-9B34-1C5AECCD650D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flipH="1">
            <a:off x="8140892" y="1907316"/>
            <a:ext cx="2" cy="6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26E0642-03D7-FCB7-4ABA-F350489EB65E}"/>
              </a:ext>
            </a:extLst>
          </p:cNvPr>
          <p:cNvSpPr/>
          <p:nvPr/>
        </p:nvSpPr>
        <p:spPr>
          <a:xfrm>
            <a:off x="10519384" y="5448937"/>
            <a:ext cx="1245424" cy="3428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Archivo Excel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29074F9-4F9E-4CB8-DD61-395005304960}"/>
              </a:ext>
            </a:extLst>
          </p:cNvPr>
          <p:cNvCxnSpPr>
            <a:cxnSpLocks/>
            <a:stCxn id="24" idx="1"/>
            <a:endCxn id="31" idx="3"/>
          </p:cNvCxnSpPr>
          <p:nvPr/>
        </p:nvCxnSpPr>
        <p:spPr>
          <a:xfrm flipH="1">
            <a:off x="9110063" y="5620352"/>
            <a:ext cx="1409321" cy="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F0EFDED4-9EE2-56F0-8BC6-00B3A2F3B9A8}"/>
              </a:ext>
            </a:extLst>
          </p:cNvPr>
          <p:cNvSpPr/>
          <p:nvPr/>
        </p:nvSpPr>
        <p:spPr>
          <a:xfrm>
            <a:off x="7171725" y="5454938"/>
            <a:ext cx="1938338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Analizar correspondencia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EE957857-3DF0-013C-D3D9-C229F98B1031}"/>
              </a:ext>
            </a:extLst>
          </p:cNvPr>
          <p:cNvSpPr/>
          <p:nvPr/>
        </p:nvSpPr>
        <p:spPr>
          <a:xfrm>
            <a:off x="5082173" y="5106107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0CB48A7D-E001-830D-F285-729CBAF561C1}"/>
              </a:ext>
            </a:extLst>
          </p:cNvPr>
          <p:cNvSpPr/>
          <p:nvPr/>
        </p:nvSpPr>
        <p:spPr>
          <a:xfrm>
            <a:off x="5082173" y="5921175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5A8B06E8-071C-37EE-0C73-E3EAF0669199}"/>
              </a:ext>
            </a:extLst>
          </p:cNvPr>
          <p:cNvSpPr/>
          <p:nvPr/>
        </p:nvSpPr>
        <p:spPr>
          <a:xfrm>
            <a:off x="327421" y="5106107"/>
            <a:ext cx="1521320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Abrir y descargar vínculo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037D51DA-5735-509D-4D74-8476B719B133}"/>
              </a:ext>
            </a:extLst>
          </p:cNvPr>
          <p:cNvSpPr/>
          <p:nvPr/>
        </p:nvSpPr>
        <p:spPr>
          <a:xfrm>
            <a:off x="10542608" y="6211081"/>
            <a:ext cx="1198975" cy="3428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bic</a:t>
            </a:r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por vínculo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87364815-9A95-485A-A117-38993D0D65CF}"/>
              </a:ext>
            </a:extLst>
          </p:cNvPr>
          <p:cNvCxnSpPr>
            <a:stCxn id="24" idx="2"/>
            <a:endCxn id="63" idx="0"/>
          </p:cNvCxnSpPr>
          <p:nvPr/>
        </p:nvCxnSpPr>
        <p:spPr>
          <a:xfrm>
            <a:off x="11142096" y="5791767"/>
            <a:ext cx="0" cy="4193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61BF7EF-A643-E28E-3772-8774DE70E378}"/>
              </a:ext>
            </a:extLst>
          </p:cNvPr>
          <p:cNvSpPr txBox="1"/>
          <p:nvPr/>
        </p:nvSpPr>
        <p:spPr>
          <a:xfrm>
            <a:off x="8849715" y="0"/>
            <a:ext cx="334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 01: Categorías por vínculo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095D22D7-673B-8AB6-4F4C-91C0F396DE17}"/>
              </a:ext>
            </a:extLst>
          </p:cNvPr>
          <p:cNvSpPr/>
          <p:nvPr/>
        </p:nvSpPr>
        <p:spPr>
          <a:xfrm>
            <a:off x="6288279" y="4435364"/>
            <a:ext cx="3705225" cy="3733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s-ES" sz="1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dict</a:t>
            </a:r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</a:t>
            </a:r>
            <a:r>
              <a:rPr lang="es-ES" sz="1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bic</a:t>
            </a:r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] = Elementos </a:t>
            </a:r>
            <a:r>
              <a:rPr lang="es-ES" sz="1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or</a:t>
            </a:r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s-ES" sz="1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dict</a:t>
            </a:r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[Cat. </a:t>
            </a:r>
            <a:r>
              <a:rPr lang="es-ES" sz="1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Model</a:t>
            </a:r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.] = Elementos</a:t>
            </a:r>
          </a:p>
          <a:p>
            <a:pPr algn="ctr"/>
            <a:endParaRPr lang="es-ES" sz="1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F2601D71-D1D5-89EC-9FD3-3F5C34FF921E}"/>
              </a:ext>
            </a:extLst>
          </p:cNvPr>
          <p:cNvCxnSpPr>
            <a:cxnSpLocks/>
            <a:stCxn id="9" idx="2"/>
            <a:endCxn id="62" idx="0"/>
          </p:cNvCxnSpPr>
          <p:nvPr/>
        </p:nvCxnSpPr>
        <p:spPr>
          <a:xfrm>
            <a:off x="8140892" y="2861492"/>
            <a:ext cx="0" cy="50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FC4A864-A403-86E2-E0AB-BFCDFCA9DA86}"/>
              </a:ext>
            </a:extLst>
          </p:cNvPr>
          <p:cNvSpPr/>
          <p:nvPr/>
        </p:nvSpPr>
        <p:spPr>
          <a:xfrm>
            <a:off x="2284241" y="5106107"/>
            <a:ext cx="2175220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Vista 3D en vínculos aislando elementos erróneos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1C8CF3EE-F7E9-4A1B-AA55-387BC6A51E7F}"/>
              </a:ext>
            </a:extLst>
          </p:cNvPr>
          <p:cNvSpPr/>
          <p:nvPr/>
        </p:nvSpPr>
        <p:spPr>
          <a:xfrm>
            <a:off x="7345121" y="3363504"/>
            <a:ext cx="1591542" cy="4259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Colectar documentos de los vínculos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C26F1C43-4145-46D1-BEFB-9924EC5926D4}"/>
              </a:ext>
            </a:extLst>
          </p:cNvPr>
          <p:cNvSpPr/>
          <p:nvPr/>
        </p:nvSpPr>
        <p:spPr>
          <a:xfrm>
            <a:off x="10173266" y="2518662"/>
            <a:ext cx="1591542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Navegador de proyectos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14153262-8D30-450E-A0E0-D2E495AE183F}"/>
              </a:ext>
            </a:extLst>
          </p:cNvPr>
          <p:cNvSpPr/>
          <p:nvPr/>
        </p:nvSpPr>
        <p:spPr>
          <a:xfrm>
            <a:off x="10173266" y="3405076"/>
            <a:ext cx="1591542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Clasificar vistas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32AC5CA4-42C7-4F4B-82F1-DE82EE50643E}"/>
              </a:ext>
            </a:extLst>
          </p:cNvPr>
          <p:cNvCxnSpPr>
            <a:cxnSpLocks/>
            <a:stCxn id="9" idx="3"/>
            <a:endCxn id="66" idx="1"/>
          </p:cNvCxnSpPr>
          <p:nvPr/>
        </p:nvCxnSpPr>
        <p:spPr>
          <a:xfrm>
            <a:off x="8936663" y="2690077"/>
            <a:ext cx="1236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0FB13FCC-5BCB-4E71-B13D-3061F4701C5C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969037" y="2861492"/>
            <a:ext cx="0" cy="54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08D82AE4-7F88-4503-A67E-046EF07DAB57}"/>
              </a:ext>
            </a:extLst>
          </p:cNvPr>
          <p:cNvCxnSpPr>
            <a:stCxn id="62" idx="2"/>
            <a:endCxn id="76" idx="0"/>
          </p:cNvCxnSpPr>
          <p:nvPr/>
        </p:nvCxnSpPr>
        <p:spPr>
          <a:xfrm>
            <a:off x="8140892" y="3789479"/>
            <a:ext cx="0" cy="64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414A1C07-6E6E-42D1-9FE8-60593E181EFF}"/>
              </a:ext>
            </a:extLst>
          </p:cNvPr>
          <p:cNvCxnSpPr>
            <a:cxnSpLocks/>
            <a:stCxn id="76" idx="2"/>
            <a:endCxn id="31" idx="0"/>
          </p:cNvCxnSpPr>
          <p:nvPr/>
        </p:nvCxnSpPr>
        <p:spPr>
          <a:xfrm>
            <a:off x="8140892" y="4808717"/>
            <a:ext cx="2" cy="64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1D80B823-8712-48E7-808F-144140E84D5B}"/>
              </a:ext>
            </a:extLst>
          </p:cNvPr>
          <p:cNvCxnSpPr>
            <a:stCxn id="41" idx="1"/>
            <a:endCxn id="3" idx="3"/>
          </p:cNvCxnSpPr>
          <p:nvPr/>
        </p:nvCxnSpPr>
        <p:spPr>
          <a:xfrm flipH="1">
            <a:off x="4459461" y="5277522"/>
            <a:ext cx="622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E3E2B555-D39D-4A1C-BE23-FE84ADFC0A7B}"/>
              </a:ext>
            </a:extLst>
          </p:cNvPr>
          <p:cNvCxnSpPr>
            <a:cxnSpLocks/>
            <a:stCxn id="45" idx="1"/>
            <a:endCxn id="121" idx="3"/>
          </p:cNvCxnSpPr>
          <p:nvPr/>
        </p:nvCxnSpPr>
        <p:spPr>
          <a:xfrm flipH="1">
            <a:off x="4459461" y="6092590"/>
            <a:ext cx="622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BE97864D-27CF-43BE-904A-16ABA6029CF5}"/>
              </a:ext>
            </a:extLst>
          </p:cNvPr>
          <p:cNvCxnSpPr>
            <a:stCxn id="3" idx="1"/>
            <a:endCxn id="46" idx="3"/>
          </p:cNvCxnSpPr>
          <p:nvPr/>
        </p:nvCxnSpPr>
        <p:spPr>
          <a:xfrm flipH="1">
            <a:off x="1848741" y="5277522"/>
            <a:ext cx="43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: angular 99">
            <a:extLst>
              <a:ext uri="{FF2B5EF4-FFF2-40B4-BE49-F238E27FC236}">
                <a16:creationId xmlns:a16="http://schemas.microsoft.com/office/drawing/2014/main" id="{07D3B816-D2CD-4EBE-988F-99A3D09BEC83}"/>
              </a:ext>
            </a:extLst>
          </p:cNvPr>
          <p:cNvCxnSpPr>
            <a:stCxn id="31" idx="1"/>
            <a:endCxn id="41" idx="3"/>
          </p:cNvCxnSpPr>
          <p:nvPr/>
        </p:nvCxnSpPr>
        <p:spPr>
          <a:xfrm rot="10800000">
            <a:off x="5606049" y="5277523"/>
            <a:ext cx="1565677" cy="348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r 101">
            <a:extLst>
              <a:ext uri="{FF2B5EF4-FFF2-40B4-BE49-F238E27FC236}">
                <a16:creationId xmlns:a16="http://schemas.microsoft.com/office/drawing/2014/main" id="{A6584F79-0FFA-4B8A-A92D-5EF2B6941F0C}"/>
              </a:ext>
            </a:extLst>
          </p:cNvPr>
          <p:cNvCxnSpPr>
            <a:stCxn id="31" idx="1"/>
            <a:endCxn id="45" idx="3"/>
          </p:cNvCxnSpPr>
          <p:nvPr/>
        </p:nvCxnSpPr>
        <p:spPr>
          <a:xfrm rot="10800000" flipV="1">
            <a:off x="5606049" y="5626352"/>
            <a:ext cx="1565677" cy="466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: esquinas redondeadas 118">
            <a:extLst>
              <a:ext uri="{FF2B5EF4-FFF2-40B4-BE49-F238E27FC236}">
                <a16:creationId xmlns:a16="http://schemas.microsoft.com/office/drawing/2014/main" id="{9EC347C4-6219-4E37-85BD-A73BDFD124FC}"/>
              </a:ext>
            </a:extLst>
          </p:cNvPr>
          <p:cNvSpPr/>
          <p:nvPr/>
        </p:nvSpPr>
        <p:spPr>
          <a:xfrm>
            <a:off x="2867919" y="4465887"/>
            <a:ext cx="1591542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Clasificar vistas</a:t>
            </a:r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95DAE2EC-393E-4BDF-B67C-5D7C5A7BEF18}"/>
              </a:ext>
            </a:extLst>
          </p:cNvPr>
          <p:cNvSpPr/>
          <p:nvPr/>
        </p:nvSpPr>
        <p:spPr>
          <a:xfrm>
            <a:off x="2867919" y="5921175"/>
            <a:ext cx="1591542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Clasificar vistas</a:t>
            </a:r>
          </a:p>
        </p:txBody>
      </p: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2B518D92-3B54-43DC-A8B1-5CB00E6D24DD}"/>
              </a:ext>
            </a:extLst>
          </p:cNvPr>
          <p:cNvSpPr/>
          <p:nvPr/>
        </p:nvSpPr>
        <p:spPr>
          <a:xfrm>
            <a:off x="327421" y="5921175"/>
            <a:ext cx="1562100" cy="3428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Cumple requisitos</a:t>
            </a:r>
          </a:p>
        </p:txBody>
      </p: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F69B2D09-3D6D-4DD1-A868-7FFAB3867AEB}"/>
              </a:ext>
            </a:extLst>
          </p:cNvPr>
          <p:cNvSpPr/>
          <p:nvPr/>
        </p:nvSpPr>
        <p:spPr>
          <a:xfrm>
            <a:off x="327421" y="4465887"/>
            <a:ext cx="1562100" cy="3428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 cumple requisitos</a:t>
            </a:r>
          </a:p>
        </p:txBody>
      </p: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50216B6D-AE06-4302-829F-5D9A315C163C}"/>
              </a:ext>
            </a:extLst>
          </p:cNvPr>
          <p:cNvCxnSpPr>
            <a:stCxn id="119" idx="1"/>
            <a:endCxn id="127" idx="3"/>
          </p:cNvCxnSpPr>
          <p:nvPr/>
        </p:nvCxnSpPr>
        <p:spPr>
          <a:xfrm flipH="1">
            <a:off x="1889521" y="4637302"/>
            <a:ext cx="978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406406E9-1A16-41A3-9EAB-032F16D325FE}"/>
              </a:ext>
            </a:extLst>
          </p:cNvPr>
          <p:cNvCxnSpPr>
            <a:stCxn id="121" idx="1"/>
            <a:endCxn id="124" idx="3"/>
          </p:cNvCxnSpPr>
          <p:nvPr/>
        </p:nvCxnSpPr>
        <p:spPr>
          <a:xfrm flipH="1">
            <a:off x="1889521" y="6092590"/>
            <a:ext cx="978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: angular 132">
            <a:extLst>
              <a:ext uri="{FF2B5EF4-FFF2-40B4-BE49-F238E27FC236}">
                <a16:creationId xmlns:a16="http://schemas.microsoft.com/office/drawing/2014/main" id="{67109A17-C64A-44C3-9DED-66D589D28CEE}"/>
              </a:ext>
            </a:extLst>
          </p:cNvPr>
          <p:cNvCxnSpPr>
            <a:stCxn id="41" idx="0"/>
            <a:endCxn id="119" idx="3"/>
          </p:cNvCxnSpPr>
          <p:nvPr/>
        </p:nvCxnSpPr>
        <p:spPr>
          <a:xfrm rot="16200000" flipV="1">
            <a:off x="4667384" y="4429380"/>
            <a:ext cx="468805" cy="884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76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Texto 34">
            <a:extLst>
              <a:ext uri="{FF2B5EF4-FFF2-40B4-BE49-F238E27FC236}">
                <a16:creationId xmlns:a16="http://schemas.microsoft.com/office/drawing/2014/main" id="{AD46F8A1-849A-59C6-FEF8-A05EC4172946}"/>
              </a:ext>
            </a:extLst>
          </p:cNvPr>
          <p:cNvSpPr txBox="1"/>
          <p:nvPr/>
        </p:nvSpPr>
        <p:spPr>
          <a:xfrm>
            <a:off x="8365403" y="0"/>
            <a:ext cx="382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 02: Coordenadas Compartidas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B51F135B-9274-42F0-AE32-5219258C5249}"/>
              </a:ext>
            </a:extLst>
          </p:cNvPr>
          <p:cNvSpPr/>
          <p:nvPr/>
        </p:nvSpPr>
        <p:spPr>
          <a:xfrm>
            <a:off x="327421" y="1194512"/>
            <a:ext cx="1152525" cy="7542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Modelo </a:t>
            </a:r>
          </a:p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Federado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7C93A419-9ED4-4FF9-8670-A810DCFA282F}"/>
              </a:ext>
            </a:extLst>
          </p:cNvPr>
          <p:cNvSpPr/>
          <p:nvPr/>
        </p:nvSpPr>
        <p:spPr>
          <a:xfrm>
            <a:off x="1790699" y="1194512"/>
            <a:ext cx="1491250" cy="7542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¿Contiene vínculos</a:t>
            </a:r>
          </a:p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REF, EMP, ARQ, EST, MEP?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53A9F1A4-7548-48EA-98D3-8F59C29A33BF}"/>
              </a:ext>
            </a:extLst>
          </p:cNvPr>
          <p:cNvSpPr/>
          <p:nvPr/>
        </p:nvSpPr>
        <p:spPr>
          <a:xfrm>
            <a:off x="3362325" y="680267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B18C6967-BAA1-4905-9F8C-6DD4221EEA4B}"/>
              </a:ext>
            </a:extLst>
          </p:cNvPr>
          <p:cNvSpPr/>
          <p:nvPr/>
        </p:nvSpPr>
        <p:spPr>
          <a:xfrm>
            <a:off x="3362325" y="2051762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51EDD41C-F135-4726-9792-9312ADE6558E}"/>
              </a:ext>
            </a:extLst>
          </p:cNvPr>
          <p:cNvSpPr/>
          <p:nvPr/>
        </p:nvSpPr>
        <p:spPr>
          <a:xfrm>
            <a:off x="4205285" y="680267"/>
            <a:ext cx="1822981" cy="3428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 se cumplen requisitos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5BA56926-13E0-47A0-B0EB-4A2DF0AB51E4}"/>
              </a:ext>
            </a:extLst>
          </p:cNvPr>
          <p:cNvSpPr/>
          <p:nvPr/>
        </p:nvSpPr>
        <p:spPr>
          <a:xfrm>
            <a:off x="7345121" y="2518662"/>
            <a:ext cx="1591542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Vista 3D por vínculo anidado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161BF35B-0CEC-43E9-9717-D3479AFF37AD}"/>
              </a:ext>
            </a:extLst>
          </p:cNvPr>
          <p:cNvSpPr/>
          <p:nvPr/>
        </p:nvSpPr>
        <p:spPr>
          <a:xfrm>
            <a:off x="4152901" y="2055649"/>
            <a:ext cx="1476374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¿Vínculos cargado?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CA1DB377-A562-4053-B292-1F2755B6A128}"/>
              </a:ext>
            </a:extLst>
          </p:cNvPr>
          <p:cNvSpPr/>
          <p:nvPr/>
        </p:nvSpPr>
        <p:spPr>
          <a:xfrm>
            <a:off x="7564631" y="1564486"/>
            <a:ext cx="1152525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Cargar vínculos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BE2374F7-4694-4FF4-8600-8F1D2A3C5D74}"/>
              </a:ext>
            </a:extLst>
          </p:cNvPr>
          <p:cNvSpPr/>
          <p:nvPr/>
        </p:nvSpPr>
        <p:spPr>
          <a:xfrm>
            <a:off x="5815014" y="1571625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3CA07D14-7579-4BE3-85B3-F1A465AB3AA7}"/>
              </a:ext>
            </a:extLst>
          </p:cNvPr>
          <p:cNvSpPr/>
          <p:nvPr/>
        </p:nvSpPr>
        <p:spPr>
          <a:xfrm>
            <a:off x="5815013" y="2522304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BDE199E-7864-4E66-9C13-147687E7C271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1479946" y="1571625"/>
            <a:ext cx="31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9863AB96-97D1-4962-A6F5-FF61B54FE88E}"/>
              </a:ext>
            </a:extLst>
          </p:cNvPr>
          <p:cNvCxnSpPr>
            <a:cxnSpLocks/>
            <a:stCxn id="47" idx="0"/>
            <a:endCxn id="48" idx="1"/>
          </p:cNvCxnSpPr>
          <p:nvPr/>
        </p:nvCxnSpPr>
        <p:spPr>
          <a:xfrm rot="5400000" flipH="1" flipV="1">
            <a:off x="2777909" y="610097"/>
            <a:ext cx="342830" cy="826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ED8178B1-09C8-4A92-9DD9-2F492767B4EC}"/>
              </a:ext>
            </a:extLst>
          </p:cNvPr>
          <p:cNvCxnSpPr>
            <a:cxnSpLocks/>
            <a:stCxn id="47" idx="2"/>
            <a:endCxn id="49" idx="1"/>
          </p:cNvCxnSpPr>
          <p:nvPr/>
        </p:nvCxnSpPr>
        <p:spPr>
          <a:xfrm rot="16200000" flipH="1">
            <a:off x="2812105" y="1672956"/>
            <a:ext cx="274439" cy="826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433A844D-4E18-4F77-AE44-B3CF63EEFD2B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3886200" y="851682"/>
            <a:ext cx="31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82F53BE8-3A60-4092-900D-26FEE912C01D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>
            <a:off x="3886200" y="2223177"/>
            <a:ext cx="266701" cy="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827C6DEC-D082-492F-88EE-CF906BE9A089}"/>
              </a:ext>
            </a:extLst>
          </p:cNvPr>
          <p:cNvCxnSpPr>
            <a:stCxn id="53" idx="0"/>
            <a:endCxn id="55" idx="1"/>
          </p:cNvCxnSpPr>
          <p:nvPr/>
        </p:nvCxnSpPr>
        <p:spPr>
          <a:xfrm rot="5400000" flipH="1" flipV="1">
            <a:off x="5196747" y="1437382"/>
            <a:ext cx="312609" cy="923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B07E3BA8-E912-42F0-B813-4CB47CC8F7E1}"/>
              </a:ext>
            </a:extLst>
          </p:cNvPr>
          <p:cNvCxnSpPr>
            <a:stCxn id="53" idx="2"/>
            <a:endCxn id="57" idx="1"/>
          </p:cNvCxnSpPr>
          <p:nvPr/>
        </p:nvCxnSpPr>
        <p:spPr>
          <a:xfrm rot="16200000" flipH="1">
            <a:off x="5205430" y="2084136"/>
            <a:ext cx="295240" cy="923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96AE25D9-FBCE-4484-A5B5-C2187D2DA81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 flipV="1">
            <a:off x="6338889" y="1735901"/>
            <a:ext cx="1225742" cy="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4F08867D-82E0-4346-B530-DD72CA4D8A81}"/>
              </a:ext>
            </a:extLst>
          </p:cNvPr>
          <p:cNvCxnSpPr>
            <a:cxnSpLocks/>
            <a:stCxn id="57" idx="3"/>
            <a:endCxn id="51" idx="1"/>
          </p:cNvCxnSpPr>
          <p:nvPr/>
        </p:nvCxnSpPr>
        <p:spPr>
          <a:xfrm flipV="1">
            <a:off x="6338888" y="2690077"/>
            <a:ext cx="1006233" cy="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B86A09DF-E489-450F-BEEA-49BAC160077E}"/>
              </a:ext>
            </a:extLst>
          </p:cNvPr>
          <p:cNvCxnSpPr>
            <a:cxnSpLocks/>
            <a:stCxn id="54" idx="2"/>
            <a:endCxn id="51" idx="0"/>
          </p:cNvCxnSpPr>
          <p:nvPr/>
        </p:nvCxnSpPr>
        <p:spPr>
          <a:xfrm flipH="1">
            <a:off x="8140892" y="1907316"/>
            <a:ext cx="2" cy="6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D3B21F63-255E-40E3-B5ED-7667066545CB}"/>
              </a:ext>
            </a:extLst>
          </p:cNvPr>
          <p:cNvSpPr/>
          <p:nvPr/>
        </p:nvSpPr>
        <p:spPr>
          <a:xfrm>
            <a:off x="10173266" y="2518662"/>
            <a:ext cx="1591542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Navegador de proyectos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FFEBA924-837B-468B-838D-D907BD673025}"/>
              </a:ext>
            </a:extLst>
          </p:cNvPr>
          <p:cNvSpPr/>
          <p:nvPr/>
        </p:nvSpPr>
        <p:spPr>
          <a:xfrm>
            <a:off x="10173266" y="3869195"/>
            <a:ext cx="1591542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Clasificar vistas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9BB1356D-A31E-4F90-B8E4-BB6BFA0B8BCC}"/>
              </a:ext>
            </a:extLst>
          </p:cNvPr>
          <p:cNvCxnSpPr>
            <a:stCxn id="51" idx="3"/>
            <a:endCxn id="70" idx="1"/>
          </p:cNvCxnSpPr>
          <p:nvPr/>
        </p:nvCxnSpPr>
        <p:spPr>
          <a:xfrm>
            <a:off x="8936663" y="2690077"/>
            <a:ext cx="1236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0C139D77-58EF-4458-A3C3-3DD4B60844E8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>
            <a:off x="10969037" y="2861492"/>
            <a:ext cx="0" cy="100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DF295C83-6379-412F-98CB-9E99DA738B25}"/>
              </a:ext>
            </a:extLst>
          </p:cNvPr>
          <p:cNvSpPr/>
          <p:nvPr/>
        </p:nvSpPr>
        <p:spPr>
          <a:xfrm>
            <a:off x="7402705" y="3869195"/>
            <a:ext cx="1476374" cy="4544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Analizar Clase “</a:t>
            </a:r>
            <a:r>
              <a:rPr lang="es-ES" sz="1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ProjectLocation</a:t>
            </a:r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”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28D20F5-E334-4FFB-81E8-F0063828AA7D}"/>
              </a:ext>
            </a:extLst>
          </p:cNvPr>
          <p:cNvCxnSpPr>
            <a:stCxn id="51" idx="2"/>
            <a:endCxn id="76" idx="0"/>
          </p:cNvCxnSpPr>
          <p:nvPr/>
        </p:nvCxnSpPr>
        <p:spPr>
          <a:xfrm>
            <a:off x="8140892" y="2861492"/>
            <a:ext cx="0" cy="100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: esquinas redondeadas 89">
            <a:extLst>
              <a:ext uri="{FF2B5EF4-FFF2-40B4-BE49-F238E27FC236}">
                <a16:creationId xmlns:a16="http://schemas.microsoft.com/office/drawing/2014/main" id="{4126565C-5E96-47D5-A004-128BE0D8C6FD}"/>
              </a:ext>
            </a:extLst>
          </p:cNvPr>
          <p:cNvSpPr/>
          <p:nvPr/>
        </p:nvSpPr>
        <p:spPr>
          <a:xfrm>
            <a:off x="7171725" y="5454938"/>
            <a:ext cx="1938338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¿Emplazamiento Interno?</a:t>
            </a:r>
          </a:p>
        </p:txBody>
      </p: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75249A76-9775-40E2-B87A-72333B144634}"/>
              </a:ext>
            </a:extLst>
          </p:cNvPr>
          <p:cNvSpPr/>
          <p:nvPr/>
        </p:nvSpPr>
        <p:spPr>
          <a:xfrm>
            <a:off x="5082173" y="5106107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3AB1C62E-5CC1-4906-8E4D-26E2466B1A9A}"/>
              </a:ext>
            </a:extLst>
          </p:cNvPr>
          <p:cNvSpPr/>
          <p:nvPr/>
        </p:nvSpPr>
        <p:spPr>
          <a:xfrm>
            <a:off x="5082173" y="5921175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</a:t>
            </a:r>
          </a:p>
        </p:txBody>
      </p: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155BEE07-D2F3-4F9C-9B61-DEA185B7B457}"/>
              </a:ext>
            </a:extLst>
          </p:cNvPr>
          <p:cNvCxnSpPr>
            <a:cxnSpLocks/>
            <a:stCxn id="76" idx="2"/>
            <a:endCxn id="90" idx="0"/>
          </p:cNvCxnSpPr>
          <p:nvPr/>
        </p:nvCxnSpPr>
        <p:spPr>
          <a:xfrm>
            <a:off x="8140892" y="4323606"/>
            <a:ext cx="2" cy="113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D047A177-EC28-4551-83DA-B1451ED9A1D6}"/>
              </a:ext>
            </a:extLst>
          </p:cNvPr>
          <p:cNvCxnSpPr>
            <a:cxnSpLocks/>
            <a:stCxn id="92" idx="1"/>
            <a:endCxn id="110" idx="3"/>
          </p:cNvCxnSpPr>
          <p:nvPr/>
        </p:nvCxnSpPr>
        <p:spPr>
          <a:xfrm flipH="1">
            <a:off x="4459461" y="6092590"/>
            <a:ext cx="622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59BBC1CC-6823-4C36-99EA-D869B22DDBF9}"/>
              </a:ext>
            </a:extLst>
          </p:cNvPr>
          <p:cNvCxnSpPr>
            <a:stCxn id="90" idx="1"/>
            <a:endCxn id="91" idx="3"/>
          </p:cNvCxnSpPr>
          <p:nvPr/>
        </p:nvCxnSpPr>
        <p:spPr>
          <a:xfrm rot="10800000">
            <a:off x="5606049" y="5277523"/>
            <a:ext cx="1565677" cy="348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angular 104">
            <a:extLst>
              <a:ext uri="{FF2B5EF4-FFF2-40B4-BE49-F238E27FC236}">
                <a16:creationId xmlns:a16="http://schemas.microsoft.com/office/drawing/2014/main" id="{0E6B3DBC-C5AA-45BB-A2D6-941DED19F214}"/>
              </a:ext>
            </a:extLst>
          </p:cNvPr>
          <p:cNvCxnSpPr>
            <a:stCxn id="90" idx="1"/>
            <a:endCxn id="92" idx="3"/>
          </p:cNvCxnSpPr>
          <p:nvPr/>
        </p:nvCxnSpPr>
        <p:spPr>
          <a:xfrm rot="10800000" flipV="1">
            <a:off x="5606049" y="5626352"/>
            <a:ext cx="1565677" cy="466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ángulo: esquinas redondeadas 105">
            <a:extLst>
              <a:ext uri="{FF2B5EF4-FFF2-40B4-BE49-F238E27FC236}">
                <a16:creationId xmlns:a16="http://schemas.microsoft.com/office/drawing/2014/main" id="{143F2A00-EA84-47C2-810E-4D4136033447}"/>
              </a:ext>
            </a:extLst>
          </p:cNvPr>
          <p:cNvSpPr/>
          <p:nvPr/>
        </p:nvSpPr>
        <p:spPr>
          <a:xfrm>
            <a:off x="2867919" y="5106107"/>
            <a:ext cx="1591542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Clasificar vistas</a:t>
            </a:r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F1EC7785-4DE6-4742-8FB7-9584343B16E2}"/>
              </a:ext>
            </a:extLst>
          </p:cNvPr>
          <p:cNvSpPr/>
          <p:nvPr/>
        </p:nvSpPr>
        <p:spPr>
          <a:xfrm>
            <a:off x="2867919" y="5921175"/>
            <a:ext cx="1591542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Clasificar vistas</a:t>
            </a:r>
          </a:p>
        </p:txBody>
      </p:sp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14371CCE-54FC-4C51-945D-2231877C4A69}"/>
              </a:ext>
            </a:extLst>
          </p:cNvPr>
          <p:cNvSpPr/>
          <p:nvPr/>
        </p:nvSpPr>
        <p:spPr>
          <a:xfrm>
            <a:off x="327421" y="5921175"/>
            <a:ext cx="1562100" cy="3428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Cumple requisitos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F251FC0F-BB39-4581-B9AE-C1F364274630}"/>
              </a:ext>
            </a:extLst>
          </p:cNvPr>
          <p:cNvSpPr/>
          <p:nvPr/>
        </p:nvSpPr>
        <p:spPr>
          <a:xfrm>
            <a:off x="327421" y="5106107"/>
            <a:ext cx="1562100" cy="3428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 cumple requisitos</a:t>
            </a:r>
          </a:p>
        </p:txBody>
      </p: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638EFAF1-E1B6-4148-BA0C-0F6C53E32A41}"/>
              </a:ext>
            </a:extLst>
          </p:cNvPr>
          <p:cNvCxnSpPr>
            <a:stCxn id="106" idx="1"/>
            <a:endCxn id="114" idx="3"/>
          </p:cNvCxnSpPr>
          <p:nvPr/>
        </p:nvCxnSpPr>
        <p:spPr>
          <a:xfrm flipH="1">
            <a:off x="1889521" y="5277522"/>
            <a:ext cx="978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3D350D40-034C-4DD0-9EEA-26BEA329011B}"/>
              </a:ext>
            </a:extLst>
          </p:cNvPr>
          <p:cNvCxnSpPr>
            <a:stCxn id="110" idx="1"/>
            <a:endCxn id="112" idx="3"/>
          </p:cNvCxnSpPr>
          <p:nvPr/>
        </p:nvCxnSpPr>
        <p:spPr>
          <a:xfrm flipH="1">
            <a:off x="1889521" y="6092590"/>
            <a:ext cx="978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BBC86A8-A1D1-4837-9996-75DE7AEF213F}"/>
              </a:ext>
            </a:extLst>
          </p:cNvPr>
          <p:cNvCxnSpPr>
            <a:stCxn id="91" idx="1"/>
            <a:endCxn id="106" idx="3"/>
          </p:cNvCxnSpPr>
          <p:nvPr/>
        </p:nvCxnSpPr>
        <p:spPr>
          <a:xfrm flipH="1">
            <a:off x="4459461" y="5277522"/>
            <a:ext cx="622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4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E463AFF-FE8E-0B8D-C6FA-5E6F10E7353B}"/>
              </a:ext>
            </a:extLst>
          </p:cNvPr>
          <p:cNvSpPr txBox="1"/>
          <p:nvPr/>
        </p:nvSpPr>
        <p:spPr>
          <a:xfrm>
            <a:off x="9060997" y="0"/>
            <a:ext cx="313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 03: Comprobar avisos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F3655B64-144F-48D0-86D9-35367AF17A66}"/>
              </a:ext>
            </a:extLst>
          </p:cNvPr>
          <p:cNvSpPr/>
          <p:nvPr/>
        </p:nvSpPr>
        <p:spPr>
          <a:xfrm>
            <a:off x="327421" y="1194512"/>
            <a:ext cx="1152525" cy="7542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Modelo </a:t>
            </a:r>
          </a:p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Federado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8C1A0C3C-E4C3-4AC2-9C9D-FB271C4100A2}"/>
              </a:ext>
            </a:extLst>
          </p:cNvPr>
          <p:cNvSpPr/>
          <p:nvPr/>
        </p:nvSpPr>
        <p:spPr>
          <a:xfrm>
            <a:off x="1790699" y="1194512"/>
            <a:ext cx="1491250" cy="7542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¿Contiene vínculos</a:t>
            </a:r>
          </a:p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REF, EMP, ARQ, EST, MEP?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4EF7BEFE-D7D7-4775-9039-6DE46A91638F}"/>
              </a:ext>
            </a:extLst>
          </p:cNvPr>
          <p:cNvSpPr/>
          <p:nvPr/>
        </p:nvSpPr>
        <p:spPr>
          <a:xfrm>
            <a:off x="3362325" y="680267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77D046F0-E211-4CD6-8222-89EBB9DAF0BA}"/>
              </a:ext>
            </a:extLst>
          </p:cNvPr>
          <p:cNvSpPr/>
          <p:nvPr/>
        </p:nvSpPr>
        <p:spPr>
          <a:xfrm>
            <a:off x="3362325" y="2051762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8F121D1E-7444-48A6-A9D2-D9E4980212CF}"/>
              </a:ext>
            </a:extLst>
          </p:cNvPr>
          <p:cNvSpPr/>
          <p:nvPr/>
        </p:nvSpPr>
        <p:spPr>
          <a:xfrm>
            <a:off x="4205285" y="680267"/>
            <a:ext cx="1822981" cy="3428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 cumple requisitos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408CDD32-FCC9-4564-A63B-C50FC4D09D7C}"/>
              </a:ext>
            </a:extLst>
          </p:cNvPr>
          <p:cNvSpPr/>
          <p:nvPr/>
        </p:nvSpPr>
        <p:spPr>
          <a:xfrm>
            <a:off x="8126171" y="2518662"/>
            <a:ext cx="1591542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Vista 3D por vínculo anidado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AE1EBDB7-0A3C-48D7-9E12-65F5A1C070F1}"/>
              </a:ext>
            </a:extLst>
          </p:cNvPr>
          <p:cNvSpPr/>
          <p:nvPr/>
        </p:nvSpPr>
        <p:spPr>
          <a:xfrm>
            <a:off x="4152901" y="2055649"/>
            <a:ext cx="1476374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¿Vínculos cargado?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1857A355-A7FF-423C-8C87-2B996BA24A0D}"/>
              </a:ext>
            </a:extLst>
          </p:cNvPr>
          <p:cNvSpPr/>
          <p:nvPr/>
        </p:nvSpPr>
        <p:spPr>
          <a:xfrm>
            <a:off x="8345681" y="1564486"/>
            <a:ext cx="1152525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Cargar vínculos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C34C436A-2DD3-41D2-B95D-4AF2DA0C5CEA}"/>
              </a:ext>
            </a:extLst>
          </p:cNvPr>
          <p:cNvSpPr/>
          <p:nvPr/>
        </p:nvSpPr>
        <p:spPr>
          <a:xfrm>
            <a:off x="5815014" y="1571625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265C1341-1918-469B-9C41-CA591E04AB24}"/>
              </a:ext>
            </a:extLst>
          </p:cNvPr>
          <p:cNvSpPr/>
          <p:nvPr/>
        </p:nvSpPr>
        <p:spPr>
          <a:xfrm>
            <a:off x="5815013" y="2522304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B6786D1C-B1B8-420C-8964-B0043D2C5348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1479946" y="1571625"/>
            <a:ext cx="31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9E6A7AC8-0E31-46F9-B982-6632C939A17E}"/>
              </a:ext>
            </a:extLst>
          </p:cNvPr>
          <p:cNvCxnSpPr>
            <a:cxnSpLocks/>
            <a:stCxn id="39" idx="0"/>
            <a:endCxn id="40" idx="1"/>
          </p:cNvCxnSpPr>
          <p:nvPr/>
        </p:nvCxnSpPr>
        <p:spPr>
          <a:xfrm rot="5400000" flipH="1" flipV="1">
            <a:off x="2777909" y="610097"/>
            <a:ext cx="342830" cy="826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9158F883-AD03-4B5D-B0F4-9983E6FC6C5B}"/>
              </a:ext>
            </a:extLst>
          </p:cNvPr>
          <p:cNvCxnSpPr>
            <a:cxnSpLocks/>
            <a:stCxn id="39" idx="2"/>
            <a:endCxn id="41" idx="1"/>
          </p:cNvCxnSpPr>
          <p:nvPr/>
        </p:nvCxnSpPr>
        <p:spPr>
          <a:xfrm rot="16200000" flipH="1">
            <a:off x="2812105" y="1672956"/>
            <a:ext cx="274439" cy="826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565908B-E225-48B2-AA79-52A350474FED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3886200" y="851682"/>
            <a:ext cx="31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CBFB085E-E7B1-43A2-B0E5-E917919D4198}"/>
              </a:ext>
            </a:extLst>
          </p:cNvPr>
          <p:cNvCxnSpPr>
            <a:stCxn id="41" idx="3"/>
            <a:endCxn id="44" idx="1"/>
          </p:cNvCxnSpPr>
          <p:nvPr/>
        </p:nvCxnSpPr>
        <p:spPr>
          <a:xfrm>
            <a:off x="3886200" y="2223177"/>
            <a:ext cx="266701" cy="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5DC27640-772E-4600-A039-4CCAFD5DAADE}"/>
              </a:ext>
            </a:extLst>
          </p:cNvPr>
          <p:cNvCxnSpPr>
            <a:stCxn id="44" idx="0"/>
            <a:endCxn id="48" idx="1"/>
          </p:cNvCxnSpPr>
          <p:nvPr/>
        </p:nvCxnSpPr>
        <p:spPr>
          <a:xfrm rot="5400000" flipH="1" flipV="1">
            <a:off x="5196747" y="1437382"/>
            <a:ext cx="312609" cy="923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D48CEA7C-E018-4CE1-84B8-6B169DF7F9E4}"/>
              </a:ext>
            </a:extLst>
          </p:cNvPr>
          <p:cNvCxnSpPr>
            <a:stCxn id="44" idx="2"/>
            <a:endCxn id="49" idx="1"/>
          </p:cNvCxnSpPr>
          <p:nvPr/>
        </p:nvCxnSpPr>
        <p:spPr>
          <a:xfrm rot="16200000" flipH="1">
            <a:off x="5205430" y="2084136"/>
            <a:ext cx="295240" cy="923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4E3EBF6E-BEA4-4220-B7B1-77BFD1D8FBB2}"/>
              </a:ext>
            </a:extLst>
          </p:cNvPr>
          <p:cNvCxnSpPr>
            <a:stCxn id="48" idx="3"/>
            <a:endCxn id="45" idx="1"/>
          </p:cNvCxnSpPr>
          <p:nvPr/>
        </p:nvCxnSpPr>
        <p:spPr>
          <a:xfrm flipV="1">
            <a:off x="6338889" y="1735901"/>
            <a:ext cx="2006792" cy="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EC989E48-D926-4E52-9E87-046441061364}"/>
              </a:ext>
            </a:extLst>
          </p:cNvPr>
          <p:cNvCxnSpPr>
            <a:cxnSpLocks/>
            <a:stCxn id="49" idx="3"/>
            <a:endCxn id="43" idx="1"/>
          </p:cNvCxnSpPr>
          <p:nvPr/>
        </p:nvCxnSpPr>
        <p:spPr>
          <a:xfrm flipV="1">
            <a:off x="6338888" y="2690077"/>
            <a:ext cx="1787283" cy="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E2257905-763A-43C7-BD72-322E7E5B54EC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 flipH="1">
            <a:off x="8921942" y="1907316"/>
            <a:ext cx="2" cy="6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1F5144C1-E200-4204-B5C3-CF56D8AC6692}"/>
              </a:ext>
            </a:extLst>
          </p:cNvPr>
          <p:cNvCxnSpPr>
            <a:cxnSpLocks/>
            <a:stCxn id="43" idx="2"/>
            <a:endCxn id="64" idx="0"/>
          </p:cNvCxnSpPr>
          <p:nvPr/>
        </p:nvCxnSpPr>
        <p:spPr>
          <a:xfrm>
            <a:off x="8921942" y="2861492"/>
            <a:ext cx="0" cy="98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FA835AC2-DFCF-483C-8C7C-7D0BAECA906D}"/>
              </a:ext>
            </a:extLst>
          </p:cNvPr>
          <p:cNvSpPr/>
          <p:nvPr/>
        </p:nvSpPr>
        <p:spPr>
          <a:xfrm>
            <a:off x="8126171" y="3849279"/>
            <a:ext cx="1591542" cy="4259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Colectar documentos de los vínculos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C5D15C47-163C-447D-A142-B0275CFC072C}"/>
              </a:ext>
            </a:extLst>
          </p:cNvPr>
          <p:cNvSpPr/>
          <p:nvPr/>
        </p:nvSpPr>
        <p:spPr>
          <a:xfrm>
            <a:off x="10173266" y="2518662"/>
            <a:ext cx="1591542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Navegador de proyectos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E8CD6FED-FF86-47E1-B42B-E52EAED8B931}"/>
              </a:ext>
            </a:extLst>
          </p:cNvPr>
          <p:cNvSpPr/>
          <p:nvPr/>
        </p:nvSpPr>
        <p:spPr>
          <a:xfrm>
            <a:off x="10173266" y="3890851"/>
            <a:ext cx="1591542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Clasificar vistas</a:t>
            </a: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F3AEDA0A-946F-4C03-97F3-FA55014C2646}"/>
              </a:ext>
            </a:extLst>
          </p:cNvPr>
          <p:cNvCxnSpPr>
            <a:cxnSpLocks/>
            <a:stCxn id="43" idx="3"/>
            <a:endCxn id="65" idx="1"/>
          </p:cNvCxnSpPr>
          <p:nvPr/>
        </p:nvCxnSpPr>
        <p:spPr>
          <a:xfrm>
            <a:off x="9717713" y="2690077"/>
            <a:ext cx="455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8072ED7C-FE51-4962-BAAB-89F21FC5137F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10969037" y="2861492"/>
            <a:ext cx="0" cy="102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018CA161-B15F-4DA2-A7DD-3DF8FD6F7015}"/>
              </a:ext>
            </a:extLst>
          </p:cNvPr>
          <p:cNvCxnSpPr>
            <a:cxnSpLocks/>
            <a:stCxn id="64" idx="2"/>
            <a:endCxn id="70" idx="0"/>
          </p:cNvCxnSpPr>
          <p:nvPr/>
        </p:nvCxnSpPr>
        <p:spPr>
          <a:xfrm>
            <a:off x="8921942" y="4275254"/>
            <a:ext cx="0" cy="120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4EA91A44-4717-4784-A275-B5DD4DA667BD}"/>
              </a:ext>
            </a:extLst>
          </p:cNvPr>
          <p:cNvSpPr/>
          <p:nvPr/>
        </p:nvSpPr>
        <p:spPr>
          <a:xfrm>
            <a:off x="8183755" y="5477388"/>
            <a:ext cx="1476374" cy="4544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Comprobar </a:t>
            </a:r>
            <a:r>
              <a:rPr lang="es-ES" sz="1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Warnings</a:t>
            </a:r>
            <a:endParaRPr lang="es-ES" sz="1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962DF9A7-4A2F-4443-9B79-020079E1C998}"/>
              </a:ext>
            </a:extLst>
          </p:cNvPr>
          <p:cNvSpPr/>
          <p:nvPr/>
        </p:nvSpPr>
        <p:spPr>
          <a:xfrm>
            <a:off x="4913727" y="5106106"/>
            <a:ext cx="1952623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dict</a:t>
            </a:r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[</a:t>
            </a:r>
            <a:r>
              <a:rPr lang="es-ES" sz="1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Warning</a:t>
            </a:r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] = Elementos</a:t>
            </a:r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6DF66414-9283-4EBA-A228-69506D29BBE0}"/>
              </a:ext>
            </a:extLst>
          </p:cNvPr>
          <p:cNvSpPr/>
          <p:nvPr/>
        </p:nvSpPr>
        <p:spPr>
          <a:xfrm>
            <a:off x="7311023" y="5106107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941C1549-DBAF-4E17-8C4B-A10DF20926F4}"/>
              </a:ext>
            </a:extLst>
          </p:cNvPr>
          <p:cNvSpPr/>
          <p:nvPr/>
        </p:nvSpPr>
        <p:spPr>
          <a:xfrm>
            <a:off x="7311023" y="5921175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</a:t>
            </a: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12FBB8B7-2C8A-4275-9C3A-03C7C0704E90}"/>
              </a:ext>
            </a:extLst>
          </p:cNvPr>
          <p:cNvSpPr/>
          <p:nvPr/>
        </p:nvSpPr>
        <p:spPr>
          <a:xfrm>
            <a:off x="327421" y="5106107"/>
            <a:ext cx="1521320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Abrir y descargar vínculo</a:t>
            </a:r>
          </a:p>
        </p:txBody>
      </p: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06D48308-6036-424C-9ACD-212CD96C8B93}"/>
              </a:ext>
            </a:extLst>
          </p:cNvPr>
          <p:cNvSpPr/>
          <p:nvPr/>
        </p:nvSpPr>
        <p:spPr>
          <a:xfrm>
            <a:off x="2284241" y="5106107"/>
            <a:ext cx="2175220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Vista 3D en vínculos aislando por tipo de </a:t>
            </a:r>
            <a:r>
              <a:rPr lang="es-ES" sz="1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Warning</a:t>
            </a:r>
            <a:endParaRPr lang="es-ES" sz="1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6B6CF5E4-3AF4-4183-97E8-A9D5B0A2BC30}"/>
              </a:ext>
            </a:extLst>
          </p:cNvPr>
          <p:cNvCxnSpPr>
            <a:cxnSpLocks/>
            <a:stCxn id="78" idx="1"/>
            <a:endCxn id="96" idx="3"/>
          </p:cNvCxnSpPr>
          <p:nvPr/>
        </p:nvCxnSpPr>
        <p:spPr>
          <a:xfrm flipH="1">
            <a:off x="4459461" y="5277521"/>
            <a:ext cx="4542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F2253C18-1F7B-4CE3-86A1-B14615F9EC41}"/>
              </a:ext>
            </a:extLst>
          </p:cNvPr>
          <p:cNvCxnSpPr>
            <a:cxnSpLocks/>
            <a:stCxn id="94" idx="1"/>
            <a:endCxn id="101" idx="3"/>
          </p:cNvCxnSpPr>
          <p:nvPr/>
        </p:nvCxnSpPr>
        <p:spPr>
          <a:xfrm flipH="1">
            <a:off x="4459461" y="6092590"/>
            <a:ext cx="2851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70D55095-CFAE-4BA9-B396-45B915054271}"/>
              </a:ext>
            </a:extLst>
          </p:cNvPr>
          <p:cNvCxnSpPr>
            <a:stCxn id="96" idx="1"/>
            <a:endCxn id="95" idx="3"/>
          </p:cNvCxnSpPr>
          <p:nvPr/>
        </p:nvCxnSpPr>
        <p:spPr>
          <a:xfrm flipH="1">
            <a:off x="1848741" y="5277522"/>
            <a:ext cx="43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9CB99F2D-D4AA-4D75-AD0B-205CB33C04B2}"/>
              </a:ext>
            </a:extLst>
          </p:cNvPr>
          <p:cNvSpPr/>
          <p:nvPr/>
        </p:nvSpPr>
        <p:spPr>
          <a:xfrm>
            <a:off x="2867919" y="4465887"/>
            <a:ext cx="1591542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Clasificar vistas</a:t>
            </a:r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256DA8FB-EC9B-45E0-92C6-4359017EC2D1}"/>
              </a:ext>
            </a:extLst>
          </p:cNvPr>
          <p:cNvSpPr/>
          <p:nvPr/>
        </p:nvSpPr>
        <p:spPr>
          <a:xfrm>
            <a:off x="2867919" y="5921175"/>
            <a:ext cx="1591542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Clasificar vistas</a:t>
            </a:r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83D37B8E-7022-44F1-BE85-42DFAFCFE65F}"/>
              </a:ext>
            </a:extLst>
          </p:cNvPr>
          <p:cNvSpPr/>
          <p:nvPr/>
        </p:nvSpPr>
        <p:spPr>
          <a:xfrm>
            <a:off x="327421" y="5921175"/>
            <a:ext cx="1562100" cy="3428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Cumple requisitos</a:t>
            </a:r>
          </a:p>
        </p:txBody>
      </p:sp>
      <p:sp>
        <p:nvSpPr>
          <p:cNvPr id="103" name="Rectángulo: esquinas redondeadas 102">
            <a:extLst>
              <a:ext uri="{FF2B5EF4-FFF2-40B4-BE49-F238E27FC236}">
                <a16:creationId xmlns:a16="http://schemas.microsoft.com/office/drawing/2014/main" id="{2D6B3913-0F09-4099-8C6F-6C0D0A0CCB82}"/>
              </a:ext>
            </a:extLst>
          </p:cNvPr>
          <p:cNvSpPr/>
          <p:nvPr/>
        </p:nvSpPr>
        <p:spPr>
          <a:xfrm>
            <a:off x="327421" y="4465887"/>
            <a:ext cx="1562100" cy="3428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 cumple requisitos</a:t>
            </a:r>
          </a:p>
        </p:txBody>
      </p: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B30CA01E-3F77-429F-8375-D8426E537E03}"/>
              </a:ext>
            </a:extLst>
          </p:cNvPr>
          <p:cNvCxnSpPr>
            <a:stCxn id="100" idx="1"/>
            <a:endCxn id="103" idx="3"/>
          </p:cNvCxnSpPr>
          <p:nvPr/>
        </p:nvCxnSpPr>
        <p:spPr>
          <a:xfrm flipH="1">
            <a:off x="1889521" y="4637302"/>
            <a:ext cx="978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2BAB9FED-6EDA-4A51-8515-A387D1B0A205}"/>
              </a:ext>
            </a:extLst>
          </p:cNvPr>
          <p:cNvCxnSpPr>
            <a:stCxn id="101" idx="1"/>
            <a:endCxn id="102" idx="3"/>
          </p:cNvCxnSpPr>
          <p:nvPr/>
        </p:nvCxnSpPr>
        <p:spPr>
          <a:xfrm flipH="1">
            <a:off x="1889521" y="6092590"/>
            <a:ext cx="978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0F18BF09-7CC2-4956-83F7-E5E85EAB78E9}"/>
              </a:ext>
            </a:extLst>
          </p:cNvPr>
          <p:cNvCxnSpPr>
            <a:cxnSpLocks/>
            <a:stCxn id="93" idx="0"/>
            <a:endCxn id="100" idx="3"/>
          </p:cNvCxnSpPr>
          <p:nvPr/>
        </p:nvCxnSpPr>
        <p:spPr>
          <a:xfrm rot="16200000" flipV="1">
            <a:off x="5781809" y="3314955"/>
            <a:ext cx="468805" cy="3113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: angular 110">
            <a:extLst>
              <a:ext uri="{FF2B5EF4-FFF2-40B4-BE49-F238E27FC236}">
                <a16:creationId xmlns:a16="http://schemas.microsoft.com/office/drawing/2014/main" id="{0E437F5C-5CBF-4453-A491-CDDA026D8C7B}"/>
              </a:ext>
            </a:extLst>
          </p:cNvPr>
          <p:cNvCxnSpPr>
            <a:stCxn id="70" idx="1"/>
            <a:endCxn id="93" idx="3"/>
          </p:cNvCxnSpPr>
          <p:nvPr/>
        </p:nvCxnSpPr>
        <p:spPr>
          <a:xfrm rot="10800000">
            <a:off x="7834899" y="5277522"/>
            <a:ext cx="348857" cy="427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: angular 112">
            <a:extLst>
              <a:ext uri="{FF2B5EF4-FFF2-40B4-BE49-F238E27FC236}">
                <a16:creationId xmlns:a16="http://schemas.microsoft.com/office/drawing/2014/main" id="{FCA78664-451F-4456-AA4F-5C2623C01182}"/>
              </a:ext>
            </a:extLst>
          </p:cNvPr>
          <p:cNvCxnSpPr>
            <a:stCxn id="70" idx="1"/>
            <a:endCxn id="94" idx="3"/>
          </p:cNvCxnSpPr>
          <p:nvPr/>
        </p:nvCxnSpPr>
        <p:spPr>
          <a:xfrm rot="10800000" flipV="1">
            <a:off x="7834899" y="5704594"/>
            <a:ext cx="348857" cy="3879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5CE3763B-CD09-4F42-BBA3-E4FF8AEF4344}"/>
              </a:ext>
            </a:extLst>
          </p:cNvPr>
          <p:cNvCxnSpPr>
            <a:stCxn id="93" idx="1"/>
            <a:endCxn id="78" idx="3"/>
          </p:cNvCxnSpPr>
          <p:nvPr/>
        </p:nvCxnSpPr>
        <p:spPr>
          <a:xfrm flipH="1" flipV="1">
            <a:off x="6866350" y="5277521"/>
            <a:ext cx="444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80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93E3564-3FD3-E9EC-7D20-FFED1351AB2D}"/>
              </a:ext>
            </a:extLst>
          </p:cNvPr>
          <p:cNvSpPr/>
          <p:nvPr/>
        </p:nvSpPr>
        <p:spPr>
          <a:xfrm>
            <a:off x="5484018" y="3173146"/>
            <a:ext cx="1185863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¿Colaborativo?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027B791-D792-AB47-EF65-9B1D425EC288}"/>
              </a:ext>
            </a:extLst>
          </p:cNvPr>
          <p:cNvSpPr/>
          <p:nvPr/>
        </p:nvSpPr>
        <p:spPr>
          <a:xfrm>
            <a:off x="4958583" y="3834214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E0343A9-28A2-61C0-1E7C-469CBFA003C1}"/>
              </a:ext>
            </a:extLst>
          </p:cNvPr>
          <p:cNvSpPr/>
          <p:nvPr/>
        </p:nvSpPr>
        <p:spPr>
          <a:xfrm>
            <a:off x="3121091" y="6353033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436078C9-2D78-038B-FA64-3C3871362D16}"/>
              </a:ext>
            </a:extLst>
          </p:cNvPr>
          <p:cNvSpPr/>
          <p:nvPr/>
        </p:nvSpPr>
        <p:spPr>
          <a:xfrm>
            <a:off x="8441533" y="3834214"/>
            <a:ext cx="1409700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Hacer colaborativo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2B41D04-C3E0-1FCF-1430-5C958C91BF64}"/>
              </a:ext>
            </a:extLst>
          </p:cNvPr>
          <p:cNvSpPr/>
          <p:nvPr/>
        </p:nvSpPr>
        <p:spPr>
          <a:xfrm>
            <a:off x="8331996" y="4569058"/>
            <a:ext cx="1628775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Insertar subproyectos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EA276B5-C03F-C73D-3E5E-E47ADC043F93}"/>
              </a:ext>
            </a:extLst>
          </p:cNvPr>
          <p:cNvSpPr/>
          <p:nvPr/>
        </p:nvSpPr>
        <p:spPr>
          <a:xfrm>
            <a:off x="10615612" y="4569058"/>
            <a:ext cx="1052513" cy="3428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Archivo Excel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A9D65BC-D02C-59D3-A97D-FE7160F0BCD0}"/>
              </a:ext>
            </a:extLst>
          </p:cNvPr>
          <p:cNvSpPr/>
          <p:nvPr/>
        </p:nvSpPr>
        <p:spPr>
          <a:xfrm>
            <a:off x="8045650" y="6092784"/>
            <a:ext cx="2201466" cy="33635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dict</a:t>
            </a:r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[Subproyecto] = Elementos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1A7892F3-5DE2-F28B-14D5-27E6AF480966}"/>
              </a:ext>
            </a:extLst>
          </p:cNvPr>
          <p:cNvSpPr/>
          <p:nvPr/>
        </p:nvSpPr>
        <p:spPr>
          <a:xfrm>
            <a:off x="8355807" y="5340343"/>
            <a:ext cx="1581152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Asignar subproyectos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2488186D-6AA0-005F-8065-BA246262C58A}"/>
              </a:ext>
            </a:extLst>
          </p:cNvPr>
          <p:cNvSpPr/>
          <p:nvPr/>
        </p:nvSpPr>
        <p:spPr>
          <a:xfrm>
            <a:off x="4110187" y="5338145"/>
            <a:ext cx="2218432" cy="2856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dict</a:t>
            </a:r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[Subproyecto] = Elementos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04749B5-9CFA-A18A-DA71-04BC1DBD16F2}"/>
              </a:ext>
            </a:extLst>
          </p:cNvPr>
          <p:cNvSpPr/>
          <p:nvPr/>
        </p:nvSpPr>
        <p:spPr>
          <a:xfrm>
            <a:off x="4254567" y="6050160"/>
            <a:ext cx="1938338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Analizar correspondencia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B84D0FA-A2E0-B8E6-DC8B-9B178F55B8F8}"/>
              </a:ext>
            </a:extLst>
          </p:cNvPr>
          <p:cNvSpPr/>
          <p:nvPr/>
        </p:nvSpPr>
        <p:spPr>
          <a:xfrm>
            <a:off x="3121509" y="5728640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433E6A8-5DE1-B6B1-57E0-3B23E25F184F}"/>
              </a:ext>
            </a:extLst>
          </p:cNvPr>
          <p:cNvSpPr/>
          <p:nvPr/>
        </p:nvSpPr>
        <p:spPr>
          <a:xfrm>
            <a:off x="1059524" y="6353033"/>
            <a:ext cx="1562100" cy="3428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Cumple requisitos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5FE7E4AD-FC39-AEDF-88E9-41BE81C8F8A2}"/>
              </a:ext>
            </a:extLst>
          </p:cNvPr>
          <p:cNvSpPr/>
          <p:nvPr/>
        </p:nvSpPr>
        <p:spPr>
          <a:xfrm>
            <a:off x="7135416" y="3834214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966F9BC4-E474-EE2E-45F4-EF300BF6A14C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 flipH="1">
            <a:off x="5219403" y="4177044"/>
            <a:ext cx="1118" cy="38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E82FB688-7D37-CE8E-6E6A-2A625F0F7F22}"/>
              </a:ext>
            </a:extLst>
          </p:cNvPr>
          <p:cNvCxnSpPr>
            <a:stCxn id="28" idx="1"/>
            <a:endCxn id="29" idx="3"/>
          </p:cNvCxnSpPr>
          <p:nvPr/>
        </p:nvCxnSpPr>
        <p:spPr>
          <a:xfrm rot="10800000">
            <a:off x="3645385" y="5900055"/>
            <a:ext cx="609183" cy="321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99C700DA-A664-F5BC-9B1B-13C53D839364}"/>
              </a:ext>
            </a:extLst>
          </p:cNvPr>
          <p:cNvCxnSpPr>
            <a:stCxn id="28" idx="1"/>
            <a:endCxn id="16" idx="3"/>
          </p:cNvCxnSpPr>
          <p:nvPr/>
        </p:nvCxnSpPr>
        <p:spPr>
          <a:xfrm rot="10800000" flipV="1">
            <a:off x="3644967" y="6221574"/>
            <a:ext cx="609601" cy="302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BA3FD5A6-02D1-6B6F-4682-BF36FCFB25C4}"/>
              </a:ext>
            </a:extLst>
          </p:cNvPr>
          <p:cNvCxnSpPr>
            <a:cxnSpLocks/>
            <a:stCxn id="16" idx="1"/>
            <a:endCxn id="31" idx="3"/>
          </p:cNvCxnSpPr>
          <p:nvPr/>
        </p:nvCxnSpPr>
        <p:spPr>
          <a:xfrm flipH="1">
            <a:off x="2621624" y="6524448"/>
            <a:ext cx="49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784B10BF-C9B1-CB53-03C5-1E214CE15F09}"/>
              </a:ext>
            </a:extLst>
          </p:cNvPr>
          <p:cNvCxnSpPr>
            <a:stCxn id="14" idx="2"/>
            <a:endCxn id="59" idx="0"/>
          </p:cNvCxnSpPr>
          <p:nvPr/>
        </p:nvCxnSpPr>
        <p:spPr>
          <a:xfrm rot="16200000" flipH="1">
            <a:off x="6578033" y="3014893"/>
            <a:ext cx="318238" cy="1320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B661D69C-5DD6-E6A5-0D0C-ABF28836EE03}"/>
              </a:ext>
            </a:extLst>
          </p:cNvPr>
          <p:cNvCxnSpPr>
            <a:stCxn id="59" idx="3"/>
            <a:endCxn id="18" idx="1"/>
          </p:cNvCxnSpPr>
          <p:nvPr/>
        </p:nvCxnSpPr>
        <p:spPr>
          <a:xfrm>
            <a:off x="7659291" y="4005629"/>
            <a:ext cx="782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7EDDFE18-CE5F-A41A-E5EC-9A9872C3E1F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9146383" y="4177044"/>
            <a:ext cx="1" cy="39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BAAE8D25-A6E8-AEEA-4F0E-B0F1CE32A0E5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 flipH="1">
            <a:off x="9146383" y="4911888"/>
            <a:ext cx="1" cy="42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9DCD201A-A617-030C-819A-2DAF0B91A79A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flipH="1">
            <a:off x="9960771" y="4740473"/>
            <a:ext cx="65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0912B7F-8853-6082-60F4-9555F2BC97D3}"/>
              </a:ext>
            </a:extLst>
          </p:cNvPr>
          <p:cNvSpPr/>
          <p:nvPr/>
        </p:nvSpPr>
        <p:spPr>
          <a:xfrm>
            <a:off x="10523640" y="5342266"/>
            <a:ext cx="1225394" cy="5041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Subproyecto por categoría y disciplina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7E813B0-532C-9F3F-005F-05F026CA94F8}"/>
              </a:ext>
            </a:extLst>
          </p:cNvPr>
          <p:cNvCxnSpPr>
            <a:cxnSpLocks/>
            <a:stCxn id="20" idx="2"/>
            <a:endCxn id="4" idx="0"/>
          </p:cNvCxnSpPr>
          <p:nvPr/>
        </p:nvCxnSpPr>
        <p:spPr>
          <a:xfrm flipH="1">
            <a:off x="11136337" y="4911888"/>
            <a:ext cx="5532" cy="430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D46F8A1-849A-59C6-FEF8-A05EC4172946}"/>
              </a:ext>
            </a:extLst>
          </p:cNvPr>
          <p:cNvSpPr txBox="1"/>
          <p:nvPr/>
        </p:nvSpPr>
        <p:spPr>
          <a:xfrm>
            <a:off x="7941471" y="0"/>
            <a:ext cx="425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 04: Comprobación Subproyectos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44782E9-DF28-2711-8171-2515B23F35BE}"/>
              </a:ext>
            </a:extLst>
          </p:cNvPr>
          <p:cNvSpPr/>
          <p:nvPr/>
        </p:nvSpPr>
        <p:spPr>
          <a:xfrm>
            <a:off x="6654563" y="4565757"/>
            <a:ext cx="1052513" cy="3428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Exportar a Archivo Excel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B6DAF91C-A11A-8756-46F4-222E2DEDBF95}"/>
              </a:ext>
            </a:extLst>
          </p:cNvPr>
          <p:cNvSpPr/>
          <p:nvPr/>
        </p:nvSpPr>
        <p:spPr>
          <a:xfrm>
            <a:off x="4155620" y="4565757"/>
            <a:ext cx="2127566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Obtener listado Subproyectos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2F2963E9-EB5E-0FEE-03C4-F768EF625134}"/>
              </a:ext>
            </a:extLst>
          </p:cNvPr>
          <p:cNvCxnSpPr>
            <a:cxnSpLocks/>
            <a:stCxn id="37" idx="3"/>
            <a:endCxn id="6" idx="1"/>
          </p:cNvCxnSpPr>
          <p:nvPr/>
        </p:nvCxnSpPr>
        <p:spPr>
          <a:xfrm>
            <a:off x="6283186" y="4737172"/>
            <a:ext cx="371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AF437C6E-170F-113F-304B-7E54487AC462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>
            <a:off x="5219403" y="4908587"/>
            <a:ext cx="0" cy="42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E7A3B16F-71A6-4544-A356-994EADC03406}"/>
              </a:ext>
            </a:extLst>
          </p:cNvPr>
          <p:cNvSpPr/>
          <p:nvPr/>
        </p:nvSpPr>
        <p:spPr>
          <a:xfrm>
            <a:off x="327421" y="1194512"/>
            <a:ext cx="1152525" cy="7542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Modelo </a:t>
            </a:r>
          </a:p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Federado</a:t>
            </a:r>
          </a:p>
        </p:txBody>
      </p:sp>
      <p:sp>
        <p:nvSpPr>
          <p:cNvPr id="128" name="Rectángulo: esquinas redondeadas 127">
            <a:extLst>
              <a:ext uri="{FF2B5EF4-FFF2-40B4-BE49-F238E27FC236}">
                <a16:creationId xmlns:a16="http://schemas.microsoft.com/office/drawing/2014/main" id="{BB6F6C23-2C51-447C-8426-2635E2E9F425}"/>
              </a:ext>
            </a:extLst>
          </p:cNvPr>
          <p:cNvSpPr/>
          <p:nvPr/>
        </p:nvSpPr>
        <p:spPr>
          <a:xfrm>
            <a:off x="1790699" y="1194512"/>
            <a:ext cx="1491250" cy="7542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¿Contiene vínculos</a:t>
            </a:r>
          </a:p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REF, EMP, ARQ, EST, MEP?</a:t>
            </a:r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15C8B2CE-03DE-4361-901A-B3DF08DF154C}"/>
              </a:ext>
            </a:extLst>
          </p:cNvPr>
          <p:cNvSpPr/>
          <p:nvPr/>
        </p:nvSpPr>
        <p:spPr>
          <a:xfrm>
            <a:off x="3362325" y="680267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D3E413BF-705E-4833-82A9-43621B84D005}"/>
              </a:ext>
            </a:extLst>
          </p:cNvPr>
          <p:cNvSpPr/>
          <p:nvPr/>
        </p:nvSpPr>
        <p:spPr>
          <a:xfrm>
            <a:off x="3362325" y="2051762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</a:t>
            </a:r>
          </a:p>
        </p:txBody>
      </p: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3F934D7B-A049-480D-8943-4D8E3E1C9BC1}"/>
              </a:ext>
            </a:extLst>
          </p:cNvPr>
          <p:cNvSpPr/>
          <p:nvPr/>
        </p:nvSpPr>
        <p:spPr>
          <a:xfrm>
            <a:off x="4205285" y="680267"/>
            <a:ext cx="1822981" cy="3428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 se cumplen requisitos</a:t>
            </a:r>
          </a:p>
        </p:txBody>
      </p:sp>
      <p:sp>
        <p:nvSpPr>
          <p:cNvPr id="132" name="Rectángulo: esquinas redondeadas 131">
            <a:extLst>
              <a:ext uri="{FF2B5EF4-FFF2-40B4-BE49-F238E27FC236}">
                <a16:creationId xmlns:a16="http://schemas.microsoft.com/office/drawing/2014/main" id="{D7B8059B-8DE4-4FD3-A09B-C3ECC215B7DE}"/>
              </a:ext>
            </a:extLst>
          </p:cNvPr>
          <p:cNvSpPr/>
          <p:nvPr/>
        </p:nvSpPr>
        <p:spPr>
          <a:xfrm>
            <a:off x="7345121" y="2518662"/>
            <a:ext cx="1591542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Vista 3D por vínculo anidado</a:t>
            </a:r>
          </a:p>
        </p:txBody>
      </p:sp>
      <p:sp>
        <p:nvSpPr>
          <p:cNvPr id="133" name="Rectángulo: esquinas redondeadas 132">
            <a:extLst>
              <a:ext uri="{FF2B5EF4-FFF2-40B4-BE49-F238E27FC236}">
                <a16:creationId xmlns:a16="http://schemas.microsoft.com/office/drawing/2014/main" id="{18DCB211-7C7F-4A11-B8C2-ED30DD21AF00}"/>
              </a:ext>
            </a:extLst>
          </p:cNvPr>
          <p:cNvSpPr/>
          <p:nvPr/>
        </p:nvSpPr>
        <p:spPr>
          <a:xfrm>
            <a:off x="4152901" y="2055649"/>
            <a:ext cx="1476374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¿Vínculos cargado?</a:t>
            </a:r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282AAD15-7437-4432-9BB4-901DCAA15103}"/>
              </a:ext>
            </a:extLst>
          </p:cNvPr>
          <p:cNvSpPr/>
          <p:nvPr/>
        </p:nvSpPr>
        <p:spPr>
          <a:xfrm>
            <a:off x="7564631" y="1564486"/>
            <a:ext cx="1152525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Cargar vínculos</a:t>
            </a:r>
          </a:p>
        </p:txBody>
      </p:sp>
      <p:sp>
        <p:nvSpPr>
          <p:cNvPr id="135" name="Rectángulo: esquinas redondeadas 134">
            <a:extLst>
              <a:ext uri="{FF2B5EF4-FFF2-40B4-BE49-F238E27FC236}">
                <a16:creationId xmlns:a16="http://schemas.microsoft.com/office/drawing/2014/main" id="{A7317187-950E-4185-9858-B47B81C1D8F9}"/>
              </a:ext>
            </a:extLst>
          </p:cNvPr>
          <p:cNvSpPr/>
          <p:nvPr/>
        </p:nvSpPr>
        <p:spPr>
          <a:xfrm>
            <a:off x="5815014" y="1571625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9C4E70BB-1260-403F-98D2-1E5F1DC8C4DC}"/>
              </a:ext>
            </a:extLst>
          </p:cNvPr>
          <p:cNvSpPr/>
          <p:nvPr/>
        </p:nvSpPr>
        <p:spPr>
          <a:xfrm>
            <a:off x="5815013" y="2522304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</a:t>
            </a:r>
          </a:p>
        </p:txBody>
      </p: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3A6E2E5A-5556-4DDE-A480-F180B04C508D}"/>
              </a:ext>
            </a:extLst>
          </p:cNvPr>
          <p:cNvCxnSpPr>
            <a:cxnSpLocks/>
            <a:stCxn id="127" idx="3"/>
            <a:endCxn id="128" idx="1"/>
          </p:cNvCxnSpPr>
          <p:nvPr/>
        </p:nvCxnSpPr>
        <p:spPr>
          <a:xfrm>
            <a:off x="1479946" y="1571625"/>
            <a:ext cx="31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: angular 137">
            <a:extLst>
              <a:ext uri="{FF2B5EF4-FFF2-40B4-BE49-F238E27FC236}">
                <a16:creationId xmlns:a16="http://schemas.microsoft.com/office/drawing/2014/main" id="{5D433971-E571-45E3-BB6D-A2F14CA7D4CF}"/>
              </a:ext>
            </a:extLst>
          </p:cNvPr>
          <p:cNvCxnSpPr>
            <a:cxnSpLocks/>
            <a:stCxn id="128" idx="0"/>
            <a:endCxn id="129" idx="1"/>
          </p:cNvCxnSpPr>
          <p:nvPr/>
        </p:nvCxnSpPr>
        <p:spPr>
          <a:xfrm rot="5400000" flipH="1" flipV="1">
            <a:off x="2777909" y="610097"/>
            <a:ext cx="342830" cy="826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: angular 138">
            <a:extLst>
              <a:ext uri="{FF2B5EF4-FFF2-40B4-BE49-F238E27FC236}">
                <a16:creationId xmlns:a16="http://schemas.microsoft.com/office/drawing/2014/main" id="{B0B5AA4C-8496-42A6-9C6E-7956B79A03AF}"/>
              </a:ext>
            </a:extLst>
          </p:cNvPr>
          <p:cNvCxnSpPr>
            <a:cxnSpLocks/>
            <a:stCxn id="128" idx="2"/>
            <a:endCxn id="130" idx="1"/>
          </p:cNvCxnSpPr>
          <p:nvPr/>
        </p:nvCxnSpPr>
        <p:spPr>
          <a:xfrm rot="16200000" flipH="1">
            <a:off x="2812105" y="1672956"/>
            <a:ext cx="274439" cy="826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:a16="http://schemas.microsoft.com/office/drawing/2014/main" id="{D0EFFA51-9DDE-4996-914E-9D44C7518814}"/>
              </a:ext>
            </a:extLst>
          </p:cNvPr>
          <p:cNvCxnSpPr>
            <a:cxnSpLocks/>
            <a:stCxn id="129" idx="3"/>
            <a:endCxn id="131" idx="1"/>
          </p:cNvCxnSpPr>
          <p:nvPr/>
        </p:nvCxnSpPr>
        <p:spPr>
          <a:xfrm>
            <a:off x="3886200" y="851682"/>
            <a:ext cx="319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35F47EEB-5837-4AB6-A5F0-D817B931DBDF}"/>
              </a:ext>
            </a:extLst>
          </p:cNvPr>
          <p:cNvCxnSpPr>
            <a:stCxn id="130" idx="3"/>
            <a:endCxn id="133" idx="1"/>
          </p:cNvCxnSpPr>
          <p:nvPr/>
        </p:nvCxnSpPr>
        <p:spPr>
          <a:xfrm>
            <a:off x="3886200" y="2223177"/>
            <a:ext cx="266701" cy="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: angular 141">
            <a:extLst>
              <a:ext uri="{FF2B5EF4-FFF2-40B4-BE49-F238E27FC236}">
                <a16:creationId xmlns:a16="http://schemas.microsoft.com/office/drawing/2014/main" id="{B574F719-607F-40E7-8867-E99B3E48C745}"/>
              </a:ext>
            </a:extLst>
          </p:cNvPr>
          <p:cNvCxnSpPr>
            <a:stCxn id="133" idx="0"/>
            <a:endCxn id="135" idx="1"/>
          </p:cNvCxnSpPr>
          <p:nvPr/>
        </p:nvCxnSpPr>
        <p:spPr>
          <a:xfrm rot="5400000" flipH="1" flipV="1">
            <a:off x="5196747" y="1437382"/>
            <a:ext cx="312609" cy="923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: angular 142">
            <a:extLst>
              <a:ext uri="{FF2B5EF4-FFF2-40B4-BE49-F238E27FC236}">
                <a16:creationId xmlns:a16="http://schemas.microsoft.com/office/drawing/2014/main" id="{A4687407-7A6D-4E99-911F-985101430C30}"/>
              </a:ext>
            </a:extLst>
          </p:cNvPr>
          <p:cNvCxnSpPr>
            <a:stCxn id="133" idx="2"/>
            <a:endCxn id="136" idx="1"/>
          </p:cNvCxnSpPr>
          <p:nvPr/>
        </p:nvCxnSpPr>
        <p:spPr>
          <a:xfrm rot="16200000" flipH="1">
            <a:off x="5205430" y="2084136"/>
            <a:ext cx="295240" cy="923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1C5A6527-3598-4E0B-A439-19D5FE0EF2C6}"/>
              </a:ext>
            </a:extLst>
          </p:cNvPr>
          <p:cNvCxnSpPr>
            <a:stCxn id="135" idx="3"/>
            <a:endCxn id="134" idx="1"/>
          </p:cNvCxnSpPr>
          <p:nvPr/>
        </p:nvCxnSpPr>
        <p:spPr>
          <a:xfrm flipV="1">
            <a:off x="6338889" y="1735901"/>
            <a:ext cx="1225742" cy="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04235EBF-A8CB-45CB-BFC1-93730656F08E}"/>
              </a:ext>
            </a:extLst>
          </p:cNvPr>
          <p:cNvCxnSpPr>
            <a:cxnSpLocks/>
            <a:stCxn id="136" idx="3"/>
            <a:endCxn id="132" idx="1"/>
          </p:cNvCxnSpPr>
          <p:nvPr/>
        </p:nvCxnSpPr>
        <p:spPr>
          <a:xfrm flipV="1">
            <a:off x="6338888" y="2690077"/>
            <a:ext cx="1006233" cy="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33851528-8E53-4F91-9753-4473F34D1F5B}"/>
              </a:ext>
            </a:extLst>
          </p:cNvPr>
          <p:cNvCxnSpPr>
            <a:cxnSpLocks/>
            <a:stCxn id="134" idx="2"/>
            <a:endCxn id="132" idx="0"/>
          </p:cNvCxnSpPr>
          <p:nvPr/>
        </p:nvCxnSpPr>
        <p:spPr>
          <a:xfrm flipH="1">
            <a:off x="8140892" y="1907316"/>
            <a:ext cx="2" cy="6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ángulo: esquinas redondeadas 146">
            <a:extLst>
              <a:ext uri="{FF2B5EF4-FFF2-40B4-BE49-F238E27FC236}">
                <a16:creationId xmlns:a16="http://schemas.microsoft.com/office/drawing/2014/main" id="{6BE2FA8C-68EC-4407-9D85-E4D1AA8C0BA4}"/>
              </a:ext>
            </a:extLst>
          </p:cNvPr>
          <p:cNvSpPr/>
          <p:nvPr/>
        </p:nvSpPr>
        <p:spPr>
          <a:xfrm>
            <a:off x="10173266" y="2518662"/>
            <a:ext cx="1591542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Navegador de proyectos</a:t>
            </a:r>
          </a:p>
        </p:txBody>
      </p:sp>
      <p:sp>
        <p:nvSpPr>
          <p:cNvPr id="148" name="Rectángulo: esquinas redondeadas 147">
            <a:extLst>
              <a:ext uri="{FF2B5EF4-FFF2-40B4-BE49-F238E27FC236}">
                <a16:creationId xmlns:a16="http://schemas.microsoft.com/office/drawing/2014/main" id="{A937B885-759B-4721-AC60-1006C86FCA9A}"/>
              </a:ext>
            </a:extLst>
          </p:cNvPr>
          <p:cNvSpPr/>
          <p:nvPr/>
        </p:nvSpPr>
        <p:spPr>
          <a:xfrm>
            <a:off x="10173266" y="3426297"/>
            <a:ext cx="1591542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Clasificar vistas</a:t>
            </a:r>
          </a:p>
        </p:txBody>
      </p: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A3D55A9F-B7F0-4A2E-9A5E-8514AE8BB430}"/>
              </a:ext>
            </a:extLst>
          </p:cNvPr>
          <p:cNvCxnSpPr>
            <a:stCxn id="132" idx="3"/>
            <a:endCxn id="147" idx="1"/>
          </p:cNvCxnSpPr>
          <p:nvPr/>
        </p:nvCxnSpPr>
        <p:spPr>
          <a:xfrm>
            <a:off x="8936663" y="2690077"/>
            <a:ext cx="1236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851BBDE-84A9-4AF7-8E62-C08D93B8962F}"/>
              </a:ext>
            </a:extLst>
          </p:cNvPr>
          <p:cNvCxnSpPr>
            <a:stCxn id="147" idx="2"/>
            <a:endCxn id="148" idx="0"/>
          </p:cNvCxnSpPr>
          <p:nvPr/>
        </p:nvCxnSpPr>
        <p:spPr>
          <a:xfrm>
            <a:off x="10969037" y="2861492"/>
            <a:ext cx="0" cy="56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15E1D9D7-4E9E-4DD5-AF76-F3BC67EDDDFD}"/>
              </a:ext>
            </a:extLst>
          </p:cNvPr>
          <p:cNvCxnSpPr>
            <a:stCxn id="25" idx="2"/>
            <a:endCxn id="21" idx="0"/>
          </p:cNvCxnSpPr>
          <p:nvPr/>
        </p:nvCxnSpPr>
        <p:spPr>
          <a:xfrm>
            <a:off x="9146383" y="5683173"/>
            <a:ext cx="0" cy="40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C200162E-4F83-4CB6-97B4-CD76AFC98496}"/>
              </a:ext>
            </a:extLst>
          </p:cNvPr>
          <p:cNvCxnSpPr>
            <a:cxnSpLocks/>
            <a:stCxn id="136" idx="2"/>
            <a:endCxn id="14" idx="0"/>
          </p:cNvCxnSpPr>
          <p:nvPr/>
        </p:nvCxnSpPr>
        <p:spPr>
          <a:xfrm flipH="1">
            <a:off x="6076950" y="2865134"/>
            <a:ext cx="1" cy="3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: angular 161">
            <a:extLst>
              <a:ext uri="{FF2B5EF4-FFF2-40B4-BE49-F238E27FC236}">
                <a16:creationId xmlns:a16="http://schemas.microsoft.com/office/drawing/2014/main" id="{97492864-02C2-4A15-814F-83092769E0BF}"/>
              </a:ext>
            </a:extLst>
          </p:cNvPr>
          <p:cNvCxnSpPr>
            <a:stCxn id="6" idx="2"/>
            <a:endCxn id="28" idx="3"/>
          </p:cNvCxnSpPr>
          <p:nvPr/>
        </p:nvCxnSpPr>
        <p:spPr>
          <a:xfrm rot="5400000">
            <a:off x="6030369" y="5071124"/>
            <a:ext cx="1312988" cy="9879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5EAAB02A-5F9F-4A71-9D89-437DFB6843D3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5219403" y="5623791"/>
            <a:ext cx="4333" cy="426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ángulo: esquinas redondeadas 179">
            <a:extLst>
              <a:ext uri="{FF2B5EF4-FFF2-40B4-BE49-F238E27FC236}">
                <a16:creationId xmlns:a16="http://schemas.microsoft.com/office/drawing/2014/main" id="{1BFA3AD5-FE6C-4E3A-A7BC-9E7A1A3A9943}"/>
              </a:ext>
            </a:extLst>
          </p:cNvPr>
          <p:cNvSpPr/>
          <p:nvPr/>
        </p:nvSpPr>
        <p:spPr>
          <a:xfrm>
            <a:off x="773354" y="4921324"/>
            <a:ext cx="1521320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Abrir y descargar vínculo</a:t>
            </a:r>
          </a:p>
        </p:txBody>
      </p:sp>
      <p:sp>
        <p:nvSpPr>
          <p:cNvPr id="181" name="Rectángulo: esquinas redondeadas 180">
            <a:extLst>
              <a:ext uri="{FF2B5EF4-FFF2-40B4-BE49-F238E27FC236}">
                <a16:creationId xmlns:a16="http://schemas.microsoft.com/office/drawing/2014/main" id="{49D89DCB-285F-457B-ACB5-4A6AD26D865B}"/>
              </a:ext>
            </a:extLst>
          </p:cNvPr>
          <p:cNvSpPr/>
          <p:nvPr/>
        </p:nvSpPr>
        <p:spPr>
          <a:xfrm>
            <a:off x="446404" y="5724258"/>
            <a:ext cx="2175220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Vista 3D en vínculos aislando elementos en </a:t>
            </a:r>
            <a:r>
              <a:rPr lang="es-ES" sz="12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subpr</a:t>
            </a:r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 erróneos</a:t>
            </a:r>
          </a:p>
        </p:txBody>
      </p:sp>
      <p:cxnSp>
        <p:nvCxnSpPr>
          <p:cNvPr id="190" name="Conector recto de flecha 189">
            <a:extLst>
              <a:ext uri="{FF2B5EF4-FFF2-40B4-BE49-F238E27FC236}">
                <a16:creationId xmlns:a16="http://schemas.microsoft.com/office/drawing/2014/main" id="{74BC5486-5F4F-4E9E-BF88-B002A3828E98}"/>
              </a:ext>
            </a:extLst>
          </p:cNvPr>
          <p:cNvCxnSpPr>
            <a:stCxn id="29" idx="1"/>
            <a:endCxn id="181" idx="3"/>
          </p:cNvCxnSpPr>
          <p:nvPr/>
        </p:nvCxnSpPr>
        <p:spPr>
          <a:xfrm flipH="1" flipV="1">
            <a:off x="2621624" y="5895673"/>
            <a:ext cx="499885" cy="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de flecha 191">
            <a:extLst>
              <a:ext uri="{FF2B5EF4-FFF2-40B4-BE49-F238E27FC236}">
                <a16:creationId xmlns:a16="http://schemas.microsoft.com/office/drawing/2014/main" id="{D312C167-5309-4CD2-BCD4-57F076E2FCA5}"/>
              </a:ext>
            </a:extLst>
          </p:cNvPr>
          <p:cNvCxnSpPr>
            <a:stCxn id="181" idx="0"/>
            <a:endCxn id="180" idx="2"/>
          </p:cNvCxnSpPr>
          <p:nvPr/>
        </p:nvCxnSpPr>
        <p:spPr>
          <a:xfrm flipV="1">
            <a:off x="1534014" y="5264154"/>
            <a:ext cx="0" cy="46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: angular 193">
            <a:extLst>
              <a:ext uri="{FF2B5EF4-FFF2-40B4-BE49-F238E27FC236}">
                <a16:creationId xmlns:a16="http://schemas.microsoft.com/office/drawing/2014/main" id="{584E7988-DC93-4C08-8895-0C2E1384BD02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5400000">
            <a:off x="5489617" y="3246881"/>
            <a:ext cx="318238" cy="8564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4F4F764-A6DF-826C-A268-E8DE751CDFB6}"/>
              </a:ext>
            </a:extLst>
          </p:cNvPr>
          <p:cNvSpPr/>
          <p:nvPr/>
        </p:nvSpPr>
        <p:spPr>
          <a:xfrm>
            <a:off x="327421" y="1194512"/>
            <a:ext cx="1152525" cy="7542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Modelo </a:t>
            </a:r>
          </a:p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Federado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41B408B-DD3A-B0CF-BE2D-5FA435C302AB}"/>
              </a:ext>
            </a:extLst>
          </p:cNvPr>
          <p:cNvSpPr/>
          <p:nvPr/>
        </p:nvSpPr>
        <p:spPr>
          <a:xfrm>
            <a:off x="1790699" y="1194512"/>
            <a:ext cx="1333500" cy="7542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¿Vínculos</a:t>
            </a:r>
          </a:p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ARQ, EST, MEP?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B1A24FF-D769-9B2C-7C8F-C73857536C51}"/>
              </a:ext>
            </a:extLst>
          </p:cNvPr>
          <p:cNvSpPr/>
          <p:nvPr/>
        </p:nvSpPr>
        <p:spPr>
          <a:xfrm>
            <a:off x="3362325" y="680267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6A62DD3-40E2-5BBA-D73E-00734599F6AF}"/>
              </a:ext>
            </a:extLst>
          </p:cNvPr>
          <p:cNvSpPr/>
          <p:nvPr/>
        </p:nvSpPr>
        <p:spPr>
          <a:xfrm>
            <a:off x="3362325" y="2051762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0B8B1E8-2A42-AFD7-0D01-F5DB68E8D441}"/>
              </a:ext>
            </a:extLst>
          </p:cNvPr>
          <p:cNvSpPr/>
          <p:nvPr/>
        </p:nvSpPr>
        <p:spPr>
          <a:xfrm>
            <a:off x="4205286" y="680267"/>
            <a:ext cx="1719264" cy="34283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Parámetro no asignado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143E58A-7FE7-F11C-DB76-CAD897045384}"/>
              </a:ext>
            </a:extLst>
          </p:cNvPr>
          <p:cNvSpPr/>
          <p:nvPr/>
        </p:nvSpPr>
        <p:spPr>
          <a:xfrm>
            <a:off x="6918716" y="2394837"/>
            <a:ext cx="1719264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Archivo TXT par. Comp.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9A8BA84-8A18-D26B-4678-0BB478C77991}"/>
              </a:ext>
            </a:extLst>
          </p:cNvPr>
          <p:cNvSpPr/>
          <p:nvPr/>
        </p:nvSpPr>
        <p:spPr>
          <a:xfrm>
            <a:off x="8430814" y="3086170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8561126-ED9C-A507-E526-E7320A673F80}"/>
              </a:ext>
            </a:extLst>
          </p:cNvPr>
          <p:cNvSpPr/>
          <p:nvPr/>
        </p:nvSpPr>
        <p:spPr>
          <a:xfrm>
            <a:off x="6600825" y="3089812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DD35B19-3704-CB3C-9594-8E9AD7741858}"/>
              </a:ext>
            </a:extLst>
          </p:cNvPr>
          <p:cNvSpPr/>
          <p:nvPr/>
        </p:nvSpPr>
        <p:spPr>
          <a:xfrm>
            <a:off x="6003130" y="3785032"/>
            <a:ext cx="1719264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Crear par. Proyecto 3D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CF19EE7-9A82-9FB0-F7EE-1E95D98C5472}"/>
              </a:ext>
            </a:extLst>
          </p:cNvPr>
          <p:cNvSpPr/>
          <p:nvPr/>
        </p:nvSpPr>
        <p:spPr>
          <a:xfrm>
            <a:off x="8022429" y="3785032"/>
            <a:ext cx="1340646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Crear/Cargar TXT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66D506CE-41A2-154B-7156-4FEB19CDADEE}"/>
              </a:ext>
            </a:extLst>
          </p:cNvPr>
          <p:cNvSpPr/>
          <p:nvPr/>
        </p:nvSpPr>
        <p:spPr>
          <a:xfrm>
            <a:off x="4152901" y="2055649"/>
            <a:ext cx="1476374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¿Vínculo cargado?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53073A7-D784-CAA0-D5D8-9023C0ED917D}"/>
              </a:ext>
            </a:extLst>
          </p:cNvPr>
          <p:cNvSpPr/>
          <p:nvPr/>
        </p:nvSpPr>
        <p:spPr>
          <a:xfrm>
            <a:off x="7202085" y="1571625"/>
            <a:ext cx="1152525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Cargar vínculo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9E9023C-31DB-6A44-A3BD-FD7B1279A8F2}"/>
              </a:ext>
            </a:extLst>
          </p:cNvPr>
          <p:cNvSpPr/>
          <p:nvPr/>
        </p:nvSpPr>
        <p:spPr>
          <a:xfrm>
            <a:off x="5815014" y="1571625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2D48A7C-D185-D691-1508-57118B475415}"/>
              </a:ext>
            </a:extLst>
          </p:cNvPr>
          <p:cNvSpPr/>
          <p:nvPr/>
        </p:nvSpPr>
        <p:spPr>
          <a:xfrm>
            <a:off x="5815013" y="2398479"/>
            <a:ext cx="523875" cy="3428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A63C97B-2547-48EF-F9CB-66C73B5D4141}"/>
              </a:ext>
            </a:extLst>
          </p:cNvPr>
          <p:cNvSpPr/>
          <p:nvPr/>
        </p:nvSpPr>
        <p:spPr>
          <a:xfrm>
            <a:off x="5529857" y="4607999"/>
            <a:ext cx="2665807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Asignar valor según Prioridad (Matriz)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69E9727-43F6-351B-79BA-0A99F5E868B3}"/>
              </a:ext>
            </a:extLst>
          </p:cNvPr>
          <p:cNvSpPr/>
          <p:nvPr/>
        </p:nvSpPr>
        <p:spPr>
          <a:xfrm>
            <a:off x="6022477" y="5365972"/>
            <a:ext cx="1680568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Vista 3D Navisworks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11F9EA30-4620-1C28-BC14-7B2F18E61139}"/>
              </a:ext>
            </a:extLst>
          </p:cNvPr>
          <p:cNvSpPr/>
          <p:nvPr/>
        </p:nvSpPr>
        <p:spPr>
          <a:xfrm>
            <a:off x="3015259" y="4607999"/>
            <a:ext cx="1875829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Vista 3D por valor de par.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A2DD42B-323D-6061-ED0D-912A62C2B8B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479946" y="1571625"/>
            <a:ext cx="310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37AD5CEF-A895-C693-E932-D2ED46F642D5}"/>
              </a:ext>
            </a:extLst>
          </p:cNvPr>
          <p:cNvCxnSpPr>
            <a:stCxn id="5" idx="0"/>
            <a:endCxn id="6" idx="1"/>
          </p:cNvCxnSpPr>
          <p:nvPr/>
        </p:nvCxnSpPr>
        <p:spPr>
          <a:xfrm rot="5400000" flipH="1" flipV="1">
            <a:off x="2738472" y="570659"/>
            <a:ext cx="342830" cy="9048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32CC6D0C-1898-22EF-6871-53054AD22517}"/>
              </a:ext>
            </a:extLst>
          </p:cNvPr>
          <p:cNvCxnSpPr>
            <a:stCxn id="5" idx="2"/>
            <a:endCxn id="7" idx="1"/>
          </p:cNvCxnSpPr>
          <p:nvPr/>
        </p:nvCxnSpPr>
        <p:spPr>
          <a:xfrm rot="16200000" flipH="1">
            <a:off x="2772668" y="1633519"/>
            <a:ext cx="274439" cy="9048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65BAB99-4497-DD6F-B861-4218FDFEFE3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886200" y="851682"/>
            <a:ext cx="319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EC39E79-9C36-CE04-353F-8FA072C58C56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3886200" y="2223177"/>
            <a:ext cx="266701" cy="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7B85BEB9-1B71-95A2-7C6F-852C77E4A48E}"/>
              </a:ext>
            </a:extLst>
          </p:cNvPr>
          <p:cNvCxnSpPr>
            <a:stCxn id="14" idx="0"/>
            <a:endCxn id="16" idx="1"/>
          </p:cNvCxnSpPr>
          <p:nvPr/>
        </p:nvCxnSpPr>
        <p:spPr>
          <a:xfrm rot="5400000" flipH="1" flipV="1">
            <a:off x="5196747" y="1437382"/>
            <a:ext cx="312609" cy="923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638D2CFC-D2CA-5D28-4F5E-08C30C1F5C62}"/>
              </a:ext>
            </a:extLst>
          </p:cNvPr>
          <p:cNvCxnSpPr>
            <a:stCxn id="14" idx="2"/>
            <a:endCxn id="17" idx="1"/>
          </p:cNvCxnSpPr>
          <p:nvPr/>
        </p:nvCxnSpPr>
        <p:spPr>
          <a:xfrm rot="16200000" flipH="1">
            <a:off x="5267343" y="2022223"/>
            <a:ext cx="171415" cy="923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3F61141-2B34-3773-B938-72E8C952F59B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6338889" y="1743040"/>
            <a:ext cx="863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2BD331B-8B2B-F665-2674-434DC985E34B}"/>
              </a:ext>
            </a:extLst>
          </p:cNvPr>
          <p:cNvCxnSpPr>
            <a:stCxn id="17" idx="3"/>
            <a:endCxn id="9" idx="1"/>
          </p:cNvCxnSpPr>
          <p:nvPr/>
        </p:nvCxnSpPr>
        <p:spPr>
          <a:xfrm flipV="1">
            <a:off x="6338888" y="2566252"/>
            <a:ext cx="579828" cy="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14AF0780-512F-7734-9B34-1C5AECCD650D}"/>
              </a:ext>
            </a:extLst>
          </p:cNvPr>
          <p:cNvCxnSpPr>
            <a:stCxn id="15" idx="2"/>
            <a:endCxn id="9" idx="0"/>
          </p:cNvCxnSpPr>
          <p:nvPr/>
        </p:nvCxnSpPr>
        <p:spPr>
          <a:xfrm>
            <a:off x="7778348" y="1914455"/>
            <a:ext cx="0" cy="480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84694C9F-43A9-219B-A858-4CB151E7B95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16200000" flipH="1">
            <a:off x="8061299" y="2454716"/>
            <a:ext cx="348503" cy="914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2D54F444-D5C0-93C0-BBF5-2BBEFA23535B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5400000">
            <a:off x="7144484" y="2455947"/>
            <a:ext cx="352145" cy="915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3279BCF7-D275-B147-0A22-540C2FA0F392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8692752" y="3429000"/>
            <a:ext cx="0" cy="35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FF28FE04-6ECD-4F4F-D797-488EB0C061C7}"/>
              </a:ext>
            </a:extLst>
          </p:cNvPr>
          <p:cNvCxnSpPr>
            <a:endCxn id="12" idx="0"/>
          </p:cNvCxnSpPr>
          <p:nvPr/>
        </p:nvCxnSpPr>
        <p:spPr>
          <a:xfrm>
            <a:off x="6862761" y="3495675"/>
            <a:ext cx="1" cy="28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FC3CB6D9-9F01-124E-23C6-62FF5B91D3B3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6862761" y="4127862"/>
            <a:ext cx="1" cy="48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265BBEA0-7AC2-8FBE-1CC0-DA996BE8AE58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862761" y="4950829"/>
            <a:ext cx="0" cy="41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F1AFBE02-98CC-24C1-421E-50E4B5694920}"/>
              </a:ext>
            </a:extLst>
          </p:cNvPr>
          <p:cNvCxnSpPr>
            <a:stCxn id="18" idx="1"/>
            <a:endCxn id="20" idx="3"/>
          </p:cNvCxnSpPr>
          <p:nvPr/>
        </p:nvCxnSpPr>
        <p:spPr>
          <a:xfrm flipH="1">
            <a:off x="4891088" y="4779414"/>
            <a:ext cx="638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53A9A762-8F41-3950-F73F-5CF2BAE07387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>
            <a:off x="7722394" y="3956447"/>
            <a:ext cx="300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08FEEB6-4B20-D9B2-AE70-5472A6CFD5F8}"/>
              </a:ext>
            </a:extLst>
          </p:cNvPr>
          <p:cNvSpPr/>
          <p:nvPr/>
        </p:nvSpPr>
        <p:spPr>
          <a:xfrm>
            <a:off x="327421" y="4607999"/>
            <a:ext cx="1875829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Navegador Proyectos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8C731B1-6B9E-E068-A834-E4E34119A70B}"/>
              </a:ext>
            </a:extLst>
          </p:cNvPr>
          <p:cNvCxnSpPr>
            <a:stCxn id="20" idx="1"/>
            <a:endCxn id="3" idx="3"/>
          </p:cNvCxnSpPr>
          <p:nvPr/>
        </p:nvCxnSpPr>
        <p:spPr>
          <a:xfrm flipH="1">
            <a:off x="2203250" y="4779414"/>
            <a:ext cx="812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26E0642-03D7-FCB7-4ABA-F350489EB65E}"/>
              </a:ext>
            </a:extLst>
          </p:cNvPr>
          <p:cNvSpPr/>
          <p:nvPr/>
        </p:nvSpPr>
        <p:spPr>
          <a:xfrm>
            <a:off x="10469760" y="3785032"/>
            <a:ext cx="1245424" cy="3428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Archivo Externo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29074F9-4F9E-4CB8-DD61-395005304960}"/>
              </a:ext>
            </a:extLst>
          </p:cNvPr>
          <p:cNvCxnSpPr>
            <a:stCxn id="24" idx="1"/>
            <a:endCxn id="13" idx="3"/>
          </p:cNvCxnSpPr>
          <p:nvPr/>
        </p:nvCxnSpPr>
        <p:spPr>
          <a:xfrm flipH="1">
            <a:off x="9363075" y="3956447"/>
            <a:ext cx="1106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0EB2893-2817-B217-359C-BDA2FDE5E08B}"/>
              </a:ext>
            </a:extLst>
          </p:cNvPr>
          <p:cNvSpPr txBox="1"/>
          <p:nvPr/>
        </p:nvSpPr>
        <p:spPr>
          <a:xfrm>
            <a:off x="8354611" y="0"/>
            <a:ext cx="383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i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 05: Preparación Clash </a:t>
            </a:r>
            <a:r>
              <a:rPr lang="es-ES" i="1" u="sng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Detection</a:t>
            </a:r>
            <a:endParaRPr lang="es-ES" i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FF41E4CE-6FE5-6A23-C45D-7DDE25E33C97}"/>
              </a:ext>
            </a:extLst>
          </p:cNvPr>
          <p:cNvSpPr/>
          <p:nvPr/>
        </p:nvSpPr>
        <p:spPr>
          <a:xfrm>
            <a:off x="6022476" y="6165968"/>
            <a:ext cx="1680568" cy="3428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Exportar archivo NWC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C5C7AAD-5608-5FCE-D22E-358E2CD9496A}"/>
              </a:ext>
            </a:extLst>
          </p:cNvPr>
          <p:cNvCxnSpPr>
            <a:stCxn id="19" idx="2"/>
            <a:endCxn id="37" idx="0"/>
          </p:cNvCxnSpPr>
          <p:nvPr/>
        </p:nvCxnSpPr>
        <p:spPr>
          <a:xfrm flipH="1">
            <a:off x="6862760" y="5708802"/>
            <a:ext cx="1" cy="45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857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618</Words>
  <Application>Microsoft Office PowerPoint</Application>
  <PresentationFormat>Panorámica</PresentationFormat>
  <Paragraphs>196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silla comino</dc:creator>
  <cp:lastModifiedBy>pablo silla comino</cp:lastModifiedBy>
  <cp:revision>133</cp:revision>
  <dcterms:created xsi:type="dcterms:W3CDTF">2023-01-07T06:14:58Z</dcterms:created>
  <dcterms:modified xsi:type="dcterms:W3CDTF">2023-01-14T12:22:43Z</dcterms:modified>
</cp:coreProperties>
</file>