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52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4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40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4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5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19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69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95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9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79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76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81F4-7431-44E5-907D-00632C509CA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3554E-3AA8-45E6-A8B8-6D2706FB8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54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94" y="1488831"/>
            <a:ext cx="4550503" cy="45505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34" y="2476162"/>
            <a:ext cx="1503179" cy="1503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59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Fasolo</dc:creator>
  <cp:lastModifiedBy>Nicolas Fasolo</cp:lastModifiedBy>
  <cp:revision>1</cp:revision>
  <dcterms:created xsi:type="dcterms:W3CDTF">2022-02-08T11:00:55Z</dcterms:created>
  <dcterms:modified xsi:type="dcterms:W3CDTF">2022-02-08T11:06:05Z</dcterms:modified>
</cp:coreProperties>
</file>