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DEB43-B28C-4535-A056-C73B3378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9D46C9-69BE-418C-B23A-BC1BAD48F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589EC0-102C-4826-901B-70BF2D2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AC3878-94E8-4900-AFA2-9C97A7AF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51372F-3AFA-463C-8BAC-BF72AADC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80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CDA37-879C-4518-BA24-FEAFAB82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7A49E0-602A-480F-9910-FD9CBBBDE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B5EE54-C336-4AFB-B48E-1FB4677E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308E1-0BE8-4801-B447-1C260BB0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54BB0E-739B-4F77-B3EA-569D9014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1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99B0403-3CCD-4AFE-A6A9-7B605C7F5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1F73ED-5639-43B4-BD2F-F5F488EA7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CBBC4B-903D-4A12-BE5F-31EE6F70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9B99CE-13A7-481D-ACCB-21ADCBEB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643775-A114-44E8-AF3B-9EFF0D89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0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3FDE-88C2-41A8-8BAD-EB1BC942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64D9B-5C3F-406D-8AB4-9087E1BE3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F2CE0-9578-439C-B39A-722F5251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A82056-3F9B-414B-A221-3B3AC2FE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FE29DE-2D4D-402C-BBE6-BB958EE8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0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F4B41-2BFB-45C2-84B0-5C652A2A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1EF58B-FEDA-4393-8C22-777B3CA3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B48860-1DC6-49C0-9E98-3C6F7707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E8E795-F4D8-42CF-96A2-F93FC1E2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D5CD4D-FB82-47F8-B322-82431800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75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05CC0-EBFB-48C5-AC18-318D0797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87F68F-3D1B-4F4E-ACF1-E8023D830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569011-6476-4950-8B3D-B19113EEA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64B2E8-68B9-4514-B743-00A5EB42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798208-9344-4864-9484-A9A856AC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CD3F39-83CD-4688-BD46-E4F67867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53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76758A-A711-4CDC-8670-63623FDE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A52622-787C-4ECE-B1E3-BCAE175C3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BE9C04-CD20-4BCB-A8A3-65370988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ED1F67-AA1E-4DFB-9FD0-2C5F796E6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6134705-1E10-4897-A886-F030CA4E4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C6AC64-10C8-475F-A78E-BDC952C4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3BBCE4C-E598-49E1-BC28-4233D8F7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49560B-4152-4C83-B588-C8B9CA2E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5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61A08-2872-472D-AACD-4C643E43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AC69F6-608D-49E6-ACC8-92FD290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DBE631-E156-4CCC-A038-BF110008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2ED4FB-BDF2-479B-B779-97D1B02A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808475C-76AF-4146-A765-3493E9C3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33A26F-B4EF-4834-BCFC-7A1B72B2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50CBCF-48C4-4048-B84B-C338E491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2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3FD3F-DB8E-496F-9DB4-B5895369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7EF53-7CEF-46A0-8DC5-73CB1D56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6624B9-F3B5-40E5-9878-54D812112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EEF4F7-6653-428E-B957-69FE1ABF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1BD543-8B8F-4E8F-B5E8-5338B2DE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B2B0A9-97C5-4DA9-87F8-335FE41C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27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AE281-AB94-4A2D-A322-ABCB37B5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79A021-3F8A-4316-B4D8-5DFA3CCF1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2D5058-FCA0-4AE4-B2FA-E9574445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CE5100-80A9-406F-97C8-28639B1F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364671-2F22-4BCA-A3DA-3588C0D8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A01265-D16A-4A68-A8FB-37FCBC7F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AB003A7-FD2E-459C-AB28-39A2FCF5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B04C08-ABEC-45DC-9077-84B9E945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8C7A09-12CB-427F-BA19-47681FAB5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B6D7-49EB-4E96-9867-C3C1C9873CD4}" type="datetimeFigureOut">
              <a:rPr lang="it-IT" smtClean="0"/>
              <a:t>17/03/2022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ABF646-5F69-423F-A0E6-3F4F1A375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E886C6-3201-4FE9-A6C0-797EE1394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E582-BC76-419C-A2F1-BD68607515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1C353-24B6-47F9-AAFC-DAF0DFF67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Middleware Project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AE7052-0242-49B9-8E55-3F101A856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Samuele Negrini, Samuele Pasini, Giorgio Piazza</a:t>
            </a:r>
          </a:p>
        </p:txBody>
      </p:sp>
    </p:spTree>
    <p:extLst>
      <p:ext uri="{BB962C8B-B14F-4D97-AF65-F5344CB8AC3E}">
        <p14:creationId xmlns:p14="http://schemas.microsoft.com/office/powerpoint/2010/main" val="138653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9CD8B9-9C3B-4CCE-9C2F-F573714E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6810F8-3A49-4DC9-940A-0C400089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Pool of </a:t>
            </a:r>
            <a:r>
              <a:rPr lang="it-IT" dirty="0" err="1"/>
              <a:t>processes</a:t>
            </a:r>
            <a:r>
              <a:rPr lang="it-IT" dirty="0"/>
              <a:t> </a:t>
            </a:r>
            <a:r>
              <a:rPr lang="it-IT" dirty="0" err="1"/>
              <a:t>executed</a:t>
            </a:r>
            <a:r>
              <a:rPr lang="it-IT" dirty="0"/>
              <a:t> over a cluster</a:t>
            </a:r>
          </a:p>
          <a:p>
            <a:r>
              <a:rPr lang="it-IT" dirty="0" err="1"/>
              <a:t>Fail</a:t>
            </a:r>
            <a:r>
              <a:rPr lang="it-IT" dirty="0"/>
              <a:t> and </a:t>
            </a:r>
            <a:r>
              <a:rPr lang="it-IT" dirty="0" err="1"/>
              <a:t>restart</a:t>
            </a:r>
            <a:r>
              <a:rPr lang="it-IT" dirty="0"/>
              <a:t> of the </a:t>
            </a:r>
            <a:r>
              <a:rPr lang="it-IT" dirty="0" err="1"/>
              <a:t>processes</a:t>
            </a:r>
            <a:endParaRPr lang="it-IT" dirty="0"/>
          </a:p>
          <a:p>
            <a:r>
              <a:rPr lang="it-IT" dirty="0"/>
              <a:t>Log information </a:t>
            </a:r>
            <a:r>
              <a:rPr lang="it-IT" dirty="0" err="1"/>
              <a:t>published</a:t>
            </a:r>
            <a:r>
              <a:rPr lang="it-IT" dirty="0"/>
              <a:t> and </a:t>
            </a:r>
            <a:r>
              <a:rPr lang="it-IT" dirty="0" err="1"/>
              <a:t>analyzed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23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01EAA-CAF7-4ABE-852A-5FE4BBE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7F8E4-86C6-44A1-A8EB-EFA353A9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Cluster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fail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processes</a:t>
            </a:r>
            <a:r>
              <a:rPr lang="it-IT" dirty="0"/>
              <a:t> can</a:t>
            </a:r>
          </a:p>
          <a:p>
            <a:r>
              <a:rPr lang="it-IT" dirty="0"/>
              <a:t>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endParaRPr lang="it-IT" dirty="0"/>
          </a:p>
          <a:p>
            <a:r>
              <a:rPr lang="it-IT" dirty="0"/>
              <a:t>Time to compute tasks &gt;&gt; time to </a:t>
            </a:r>
            <a:r>
              <a:rPr lang="it-IT" dirty="0" err="1"/>
              <a:t>connect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9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05FA2-229A-4FCE-AF43-F29C6093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F843F3-2999-4596-AE47-3EC71975F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310" y="2308195"/>
            <a:ext cx="6500496" cy="2879874"/>
          </a:xfrm>
        </p:spPr>
      </p:pic>
    </p:spTree>
    <p:extLst>
      <p:ext uri="{BB962C8B-B14F-4D97-AF65-F5344CB8AC3E}">
        <p14:creationId xmlns:p14="http://schemas.microsoft.com/office/powerpoint/2010/main" val="26525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12AD68-D6D4-4324-BCD0-220095C1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Computing </a:t>
            </a:r>
            <a:r>
              <a:rPr lang="it-IT" dirty="0" err="1"/>
              <a:t>platform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A70D918-9032-4866-9387-AFDDBB54F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992" y="1837678"/>
            <a:ext cx="7931560" cy="4243525"/>
          </a:xfrm>
        </p:spPr>
      </p:pic>
    </p:spTree>
    <p:extLst>
      <p:ext uri="{BB962C8B-B14F-4D97-AF65-F5344CB8AC3E}">
        <p14:creationId xmlns:p14="http://schemas.microsoft.com/office/powerpoint/2010/main" val="268346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47E9C-51DE-46B6-9A63-923811E4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Logging</a:t>
            </a:r>
            <a:r>
              <a:rPr lang="it-IT" dirty="0"/>
              <a:t> </a:t>
            </a:r>
            <a:r>
              <a:rPr lang="it-IT" dirty="0" err="1"/>
              <a:t>platform</a:t>
            </a:r>
            <a:r>
              <a:rPr lang="it-IT" dirty="0"/>
              <a:t>: Event </a:t>
            </a:r>
            <a:r>
              <a:rPr lang="it-IT" dirty="0" err="1"/>
              <a:t>Driven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5A661A-B7D6-401D-8671-CD34F6A8F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228" y="2390775"/>
            <a:ext cx="8797544" cy="2738725"/>
          </a:xfrm>
        </p:spPr>
      </p:pic>
    </p:spTree>
    <p:extLst>
      <p:ext uri="{BB962C8B-B14F-4D97-AF65-F5344CB8AC3E}">
        <p14:creationId xmlns:p14="http://schemas.microsoft.com/office/powerpoint/2010/main" val="3765563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Middleware Project 3</vt:lpstr>
      <vt:lpstr>Introduction</vt:lpstr>
      <vt:lpstr>Assumptions</vt:lpstr>
      <vt:lpstr>Architecture</vt:lpstr>
      <vt:lpstr>Computing platform</vt:lpstr>
      <vt:lpstr>Logging platform: Event Driven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Project 3</dc:title>
  <dc:creator>Samuele Pasini</dc:creator>
  <cp:lastModifiedBy>Samuele Pasini</cp:lastModifiedBy>
  <cp:revision>1</cp:revision>
  <dcterms:created xsi:type="dcterms:W3CDTF">2022-03-17T13:39:21Z</dcterms:created>
  <dcterms:modified xsi:type="dcterms:W3CDTF">2022-03-17T14:12:44Z</dcterms:modified>
</cp:coreProperties>
</file>