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F3313-ACE1-497D-A171-1B20C4971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68ADFA-7DDB-45FA-BCC9-768B5AD09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397FC6-756F-4F3B-839A-6AD1D015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74005-4EFF-40CB-826E-6CE16D68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1B0D62-9C33-40AA-B01D-9EB1CE1F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A879F-1D63-4683-AD85-69F6C3DB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443C36-4716-4E4C-9284-11A189FC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547529-E37B-4C56-A14F-EF4EBD86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E692EC-B819-4877-A6BB-84997A9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60800C-0A9C-4D75-AEB8-DD21E571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C139F6-83E7-41E3-BC37-7DED5C7B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3F9259-4C9A-4692-8A76-120F9F89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3D0AB6-F6FE-4C93-8F2C-CDB9C5A0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6110C3-9AC8-4C02-8D56-CC635FE5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27AA55-B28C-41B5-A2E7-2851E333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9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6B781D-E397-4F62-9E4B-6C31AF62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070710-6591-4A94-97D3-1EF5B836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6AF3A2-67FA-4EB4-92BE-7766B23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8BC17C-05E2-49ED-9996-4EB1DF1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13351-4E20-44CF-AECE-58D30C6D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18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093AF-98CA-4FDD-B7E7-638E8047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059AB5-E749-47CE-BC4E-59BAF6BB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FAA88D-97FF-453D-826D-6A4ED4B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4A2A3-9E98-4DC9-99B1-F5369FA9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0EE003-A200-44AD-9ABE-BFFA4093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3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2F4EA-A3D0-4313-9E81-761B2454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ACEA4-84C4-4099-A985-BD1AFF3BE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C55161-C507-471E-9E9B-051EE6C9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A2520E-E7CC-4C29-B54B-E9F2B64D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F8CE3-5FBD-44B7-B7B5-8AA6AB9D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3D6800-B4B6-4B35-8F9C-2CD66E16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65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0A27D-7DA2-410C-9F84-8C42729F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CDF735-BF23-411C-9D0C-ED434C3B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C7731A-784D-4BC5-AEFD-DCA40CB4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33E374-E511-4A75-9385-8E11D922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8A67C3-09C9-4091-A2A7-7E5F1CA7F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105335-7C63-483A-A21F-88360C59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9102E9-C359-41F0-8C09-DF462F39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F8CBFA-5076-475D-A43C-E99A069C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43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76051-319A-43FD-9549-C61352FA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AB3462-B34A-49E5-B201-5F45BD1D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EB6276-017C-471E-9A33-F6E8505F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40E9E4-168B-4B52-BB16-F1808497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10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237E2F-5C48-4F6D-B37A-46238983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0F8F1D-9867-41CD-9E14-C10B527A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527EB-F7B0-494F-BD14-A5CC6AFA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56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08089-EBAC-47B3-B994-F5AC65AA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0E84C1-8CA2-4DE3-B765-DA77728F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A3BB93-B247-4244-8D03-821B5B64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6ADFA3-89F1-4E9F-9F31-582044C5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E3270-E34E-4C48-8C4B-CB05AC8D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8A5D2A-72D2-4BD4-8030-2A7824E9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4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10F04-976C-4C0B-B10D-EC528EF5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65C736-A0FC-4F35-A613-96B6B1AE3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4D08F8-2792-4BB4-8676-5A99519A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C9EF8F-125B-4077-9BF0-39264B7B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41CF7D-CE5D-4908-91D8-C3A50527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E75A99-E649-472D-B0D3-95799C97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5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CD644F-F9BE-4128-84E7-8F43A157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0E5240-B983-4491-8DD2-E75428B4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259F7-D9E6-4DDC-B9B9-7C17F012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07D5-127E-4341-AADF-F3BE41AD6CA7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DEC0F-040F-471E-96BF-3B5FC8F77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D39C71-A73E-4577-A2DE-15176F22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5B2F-91FE-4CBE-B6E8-FEE9CDA4E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8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CDE82-76D7-4A29-8719-424C5B126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Middleware Project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8C8CC8-3EF1-4DA3-8AF6-08816E525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Samuele Negrini, Samuele Pasini, Giorgio Piazza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056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5F4CF-3A61-46C8-92F3-4570E51A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42B476-6C1A-40E4-9096-D2D88ABC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Contiki</a:t>
            </a:r>
            <a:r>
              <a:rPr lang="it-IT" dirty="0"/>
              <a:t>-NG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technology</a:t>
            </a:r>
            <a:endParaRPr lang="it-IT" dirty="0"/>
          </a:p>
          <a:p>
            <a:r>
              <a:rPr lang="it-IT" dirty="0" err="1"/>
              <a:t>Cooja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to create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Distance-based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wrapped</a:t>
            </a:r>
            <a:r>
              <a:rPr lang="it-IT" dirty="0"/>
              <a:t> over Radio </a:t>
            </a:r>
            <a:r>
              <a:rPr lang="it-IT" dirty="0" err="1"/>
              <a:t>Signal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12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57840-7DA3-4661-927A-5BEE6CBF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CDBA8-8022-4F41-9FCB-7CE61D0B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Contiki</a:t>
            </a:r>
            <a:r>
              <a:rPr lang="it-IT" dirty="0"/>
              <a:t>-NG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technology</a:t>
            </a:r>
            <a:endParaRPr lang="it-IT" dirty="0"/>
          </a:p>
          <a:p>
            <a:r>
              <a:rPr lang="it-IT" dirty="0" err="1"/>
              <a:t>Cooja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to create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read</a:t>
            </a:r>
            <a:r>
              <a:rPr lang="it-IT" dirty="0"/>
              <a:t> from CSV</a:t>
            </a:r>
          </a:p>
          <a:p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behavior</a:t>
            </a:r>
            <a:r>
              <a:rPr lang="it-IT" dirty="0"/>
              <a:t> </a:t>
            </a:r>
            <a:r>
              <a:rPr lang="it-IT" dirty="0" err="1"/>
              <a:t>implemented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218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10186-D30F-4177-B146-204DBF12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08412-E528-47AF-833C-80505D91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IoT devices</a:t>
            </a:r>
          </a:p>
          <a:p>
            <a:r>
              <a:rPr lang="it-IT" dirty="0"/>
              <a:t>Virtual </a:t>
            </a:r>
            <a:r>
              <a:rPr lang="it-IT" dirty="0" err="1"/>
              <a:t>Sensors</a:t>
            </a:r>
            <a:endParaRPr lang="it-IT" dirty="0"/>
          </a:p>
          <a:p>
            <a:r>
              <a:rPr lang="it-IT" dirty="0"/>
              <a:t>Computer </a:t>
            </a:r>
            <a:r>
              <a:rPr lang="it-IT" dirty="0" err="1"/>
              <a:t>Simulation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397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BDEE131-0113-453D-B03F-FB223965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Region</a:t>
            </a:r>
            <a:r>
              <a:rPr lang="it-IT" dirty="0"/>
              <a:t> Model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6151E8-ABAC-4E4D-92E4-9A448A15D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General Model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06E32D4-1452-49F6-A375-1031B76F6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45231"/>
            <a:ext cx="5157787" cy="3404276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5E69C2A-5475-40B6-85BF-CEEAC7D37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Model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B9FA7F4-238C-4549-BFD1-7395F47723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96949"/>
            <a:ext cx="5183188" cy="3100840"/>
          </a:xfrm>
        </p:spPr>
      </p:pic>
    </p:spTree>
    <p:extLst>
      <p:ext uri="{BB962C8B-B14F-4D97-AF65-F5344CB8AC3E}">
        <p14:creationId xmlns:p14="http://schemas.microsoft.com/office/powerpoint/2010/main" val="11009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93FC666-5642-493D-9932-1D40C7E0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Assumption</a:t>
            </a:r>
            <a:r>
              <a:rPr lang="it-IT" dirty="0"/>
              <a:t> on the </a:t>
            </a:r>
            <a:r>
              <a:rPr lang="it-IT" dirty="0" err="1"/>
              <a:t>regions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6DF2376-5544-4CAC-B2B0-0ACF3573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Not </a:t>
            </a:r>
            <a:r>
              <a:rPr lang="it-IT" dirty="0" err="1"/>
              <a:t>contiguous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crossable</a:t>
            </a:r>
            <a:r>
              <a:rPr lang="it-IT" dirty="0"/>
              <a:t>, far from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.</a:t>
            </a:r>
          </a:p>
          <a:p>
            <a:r>
              <a:rPr lang="it-IT" dirty="0"/>
              <a:t>Devices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in a </a:t>
            </a:r>
            <a:r>
              <a:rPr lang="it-IT" dirty="0" err="1"/>
              <a:t>region</a:t>
            </a:r>
            <a:endParaRPr lang="it-IT" dirty="0"/>
          </a:p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affecting</a:t>
            </a:r>
            <a:r>
              <a:rPr lang="it-IT" dirty="0"/>
              <a:t> a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region</a:t>
            </a:r>
            <a:endParaRPr lang="it-IT" dirty="0"/>
          </a:p>
          <a:p>
            <a:r>
              <a:rPr lang="it-IT" dirty="0" err="1"/>
              <a:t>Closest</a:t>
            </a:r>
            <a:r>
              <a:rPr lang="it-IT" dirty="0"/>
              <a:t> point of </a:t>
            </a:r>
            <a:r>
              <a:rPr lang="it-IT" dirty="0" err="1"/>
              <a:t>interest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inside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region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427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B3CC6-7265-4B2F-AADE-F1711E52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DD34FB-82D2-425A-A0BD-58624DBC0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Avg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31D43F-3BC7-4B46-B490-4DAB4A172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coordX:50.5</a:t>
            </a:r>
          </a:p>
          <a:p>
            <a:r>
              <a:rPr lang="it-IT" dirty="0"/>
              <a:t>coordY:30.7</a:t>
            </a:r>
          </a:p>
          <a:p>
            <a:r>
              <a:rPr lang="it-IT" dirty="0"/>
              <a:t>noise:40.8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41B09B-1EED-4AB5-9F18-775C5CA40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Raw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7C150F-562B-4427-8F2B-6F70C13A0D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coordX:32.6</a:t>
            </a:r>
          </a:p>
          <a:p>
            <a:r>
              <a:rPr lang="it-IT" dirty="0"/>
              <a:t>coordY:25.4</a:t>
            </a:r>
          </a:p>
          <a:p>
            <a:r>
              <a:rPr lang="it-IT" dirty="0" err="1"/>
              <a:t>noise</a:t>
            </a:r>
            <a:r>
              <a:rPr lang="it-IT" dirty="0"/>
              <a:t>:[70,75,80,82,78,80]</a:t>
            </a:r>
          </a:p>
        </p:txBody>
      </p:sp>
    </p:spTree>
    <p:extLst>
      <p:ext uri="{BB962C8B-B14F-4D97-AF65-F5344CB8AC3E}">
        <p14:creationId xmlns:p14="http://schemas.microsoft.com/office/powerpoint/2010/main" val="370162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1972DB0-F99F-4607-8DBC-4FBB3FE6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2C4147A8-2B58-4B58-AB12-DD057230B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036" y="1825625"/>
            <a:ext cx="6553928" cy="4351338"/>
          </a:xfrm>
        </p:spPr>
      </p:pic>
    </p:spTree>
    <p:extLst>
      <p:ext uri="{BB962C8B-B14F-4D97-AF65-F5344CB8AC3E}">
        <p14:creationId xmlns:p14="http://schemas.microsoft.com/office/powerpoint/2010/main" val="36027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6F6DC-D743-4A10-9FCE-7901513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AB7D78-D972-4BD0-A26D-3ABB63EA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technology</a:t>
            </a:r>
            <a:endParaRPr lang="it-IT" dirty="0"/>
          </a:p>
          <a:p>
            <a:r>
              <a:rPr lang="it-IT" dirty="0" err="1"/>
              <a:t>Subscribes</a:t>
            </a:r>
            <a:r>
              <a:rPr lang="it-IT" dirty="0"/>
              <a:t> to MQTT </a:t>
            </a:r>
            <a:r>
              <a:rPr lang="it-IT" dirty="0" err="1"/>
              <a:t>topics</a:t>
            </a:r>
            <a:endParaRPr lang="it-IT" dirty="0"/>
          </a:p>
          <a:p>
            <a:r>
              <a:rPr lang="it-IT" dirty="0" err="1"/>
              <a:t>Performs</a:t>
            </a:r>
            <a:r>
              <a:rPr lang="it-IT" dirty="0"/>
              <a:t> data </a:t>
            </a:r>
            <a:r>
              <a:rPr lang="it-IT" dirty="0" err="1"/>
              <a:t>cleaning</a:t>
            </a:r>
            <a:endParaRPr lang="it-IT" dirty="0"/>
          </a:p>
          <a:p>
            <a:r>
              <a:rPr lang="it-IT" dirty="0" err="1"/>
              <a:t>Enrichs</a:t>
            </a:r>
            <a:r>
              <a:rPr lang="it-IT" dirty="0"/>
              <a:t> data </a:t>
            </a:r>
            <a:r>
              <a:rPr lang="it-IT" dirty="0" err="1"/>
              <a:t>joining</a:t>
            </a:r>
            <a:r>
              <a:rPr lang="it-IT" dirty="0"/>
              <a:t> points of </a:t>
            </a:r>
            <a:r>
              <a:rPr lang="it-IT" dirty="0" err="1"/>
              <a:t>interest</a:t>
            </a:r>
            <a:endParaRPr lang="it-IT" dirty="0"/>
          </a:p>
          <a:p>
            <a:r>
              <a:rPr lang="it-IT" dirty="0"/>
              <a:t>Stores the </a:t>
            </a:r>
            <a:r>
              <a:rPr lang="it-IT" dirty="0" err="1"/>
              <a:t>result</a:t>
            </a:r>
            <a:r>
              <a:rPr lang="it-IT" dirty="0"/>
              <a:t> in DB</a:t>
            </a:r>
          </a:p>
        </p:txBody>
      </p:sp>
    </p:spTree>
    <p:extLst>
      <p:ext uri="{BB962C8B-B14F-4D97-AF65-F5344CB8AC3E}">
        <p14:creationId xmlns:p14="http://schemas.microsoft.com/office/powerpoint/2010/main" val="191586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3827C-7BA1-407F-9861-8C44539C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C221C-3DB5-4AF6-B69A-EC090A2E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MPI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technology</a:t>
            </a:r>
            <a:endParaRPr lang="it-IT" dirty="0"/>
          </a:p>
          <a:p>
            <a:r>
              <a:rPr lang="it-IT" dirty="0"/>
              <a:t>Compute-intensive task</a:t>
            </a:r>
          </a:p>
          <a:p>
            <a:r>
              <a:rPr lang="it-IT" dirty="0" err="1"/>
              <a:t>Map</a:t>
            </a:r>
            <a:r>
              <a:rPr lang="it-IT" dirty="0"/>
              <a:t>-Reduce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87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35BAD-AC22-4496-B8E9-9357DF0A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</a:t>
            </a:r>
            <a:r>
              <a:rPr lang="it-IT" dirty="0"/>
              <a:t>-Reduce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DE848AA-E5CE-4A87-8D7F-422470630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46" y="2488539"/>
            <a:ext cx="11053507" cy="2734322"/>
          </a:xfrm>
        </p:spPr>
      </p:pic>
    </p:spTree>
    <p:extLst>
      <p:ext uri="{BB962C8B-B14F-4D97-AF65-F5344CB8AC3E}">
        <p14:creationId xmlns:p14="http://schemas.microsoft.com/office/powerpoint/2010/main" val="4185588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Middleware Project 1</vt:lpstr>
      <vt:lpstr>Regions</vt:lpstr>
      <vt:lpstr>Region Model</vt:lpstr>
      <vt:lpstr>Assumption on the regions</vt:lpstr>
      <vt:lpstr>Data Model</vt:lpstr>
      <vt:lpstr>Architecture</vt:lpstr>
      <vt:lpstr>Backend</vt:lpstr>
      <vt:lpstr>Computer Simulation</vt:lpstr>
      <vt:lpstr>Map-Reduce</vt:lpstr>
      <vt:lpstr>Noise Sensors</vt:lpstr>
      <vt:lpstr>Virtual Noise 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Project 1</dc:title>
  <dc:creator>Samuele Pasini</dc:creator>
  <cp:lastModifiedBy>Samuele Pasini</cp:lastModifiedBy>
  <cp:revision>3</cp:revision>
  <dcterms:created xsi:type="dcterms:W3CDTF">2022-03-17T08:54:27Z</dcterms:created>
  <dcterms:modified xsi:type="dcterms:W3CDTF">2022-03-17T13:45:35Z</dcterms:modified>
</cp:coreProperties>
</file>