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9B4F4A-6D09-9227-A070-A885F9991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A30E8F6-E5C8-46D3-1D75-392D47D79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BA44E1-6FE9-D1E1-C3F9-90FD2D8F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2B743D-D4C2-1DB0-67EC-1CDA23D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4EAB7D-064D-6B6E-DA62-E36A4430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234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EB46A0-8CCD-3792-FDE7-38AB9711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47FBC24-4835-74A0-EDCD-CB3934228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79E4A4-F00F-C46C-B4A4-7334C5F1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35685D-2846-20E7-A6F0-500B4D2F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6716A1-FA1A-E437-053B-90A73597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17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728A58D-D248-E2AF-CEEE-735CE6DA9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70AD60C-7BAD-3AC3-3A1A-6C9690A71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2FBAC0-BD7C-FBFA-8E4D-00ED25CA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990AFF-7FEE-5D34-5E47-A6C198D0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D83995-9012-2145-6B75-92C49DD2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28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E1E598-A68F-469F-2883-87EB508C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936962-80D6-1D71-6089-4826B883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573FAB-2887-1165-DAD9-66AC980D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F78AF5-0169-D055-7730-C0FC93F7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7BC892-661C-63C4-4DA6-A67B0540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937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99BDBA-5DF5-F46A-D7C0-11E41F9F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A9DAB3-7A43-B83B-9222-84658C0BF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71D8D4-BD78-58AD-1C8C-50D74BA6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A3BF13-F5CF-1D20-70C7-9EC42D3A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006A67-6A94-C4FD-BC52-1F6E17DC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277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3DD36A-0B66-9EB9-8F78-9E8F3229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651DE7-3E33-B4EB-0C0C-0CB542BBD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218D91B-2202-D901-2067-D84F51E76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1E114C-8CDB-E192-A6EC-7D1654CF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F07D418-7E91-4E41-CEE8-2BB87BE9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89C42F6-5508-29FE-B5D7-DA951F52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28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AFBE96-47D0-33CA-C05A-0E53F398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F4FF413-F82A-D71F-EB31-3053C323E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263950-C894-87FC-9FBF-0E163F4F9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027C6A7-3F8D-3EFC-D68B-5EFD291D1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F0FEBC5-4BDE-A54A-DADE-890050733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B6668F9-C8F7-FCF1-45EE-E8C4EB67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AFED0B1-0ABD-02D9-FE20-5301A269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EF18CBC-EC25-54B8-88B4-814E169D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124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077370-F260-8A19-EA5E-FBAB31DA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DBBAB74-1DBE-16B1-AB9B-5A3D7085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42DA8E3-D205-F88E-B45F-FC0C4E94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00DC8B8-2223-BCA9-2E9A-64F80A30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534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2640764-75CF-AC47-51C0-F833131F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F8711CA-687A-BA93-8823-EB93E5C1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6736ED7-3D9E-8660-3608-10F86CEA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373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D31CE1-BBBC-1F4F-487E-2BB3DFDD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4B699E-221E-87DE-48F1-7F39330C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6B76A91-062B-C672-8A2B-9436DF97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B99278-3B75-76CA-D7C9-2534CE40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6C42278-4669-8E7D-6669-6F84CD8D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9AFE291-176D-7740-E1F5-8060A891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880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EFD845-8E03-1A2E-8C26-BCF48295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98A07F6-698C-95A9-6A62-F1C5D4681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E6B56CA-8550-2307-F74D-08FD472FA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7242B8-919F-F31F-BE43-1D656514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9A54BE7-83E4-B174-8C28-66F971A0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B0A1C95-BF53-C2CC-56F5-839B3E77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31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27BAF9F-BDE2-9CDB-D8D1-5E148F28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EEAA24-B024-3418-2CC8-8E771D78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F88712-156E-2DEC-F0ED-79FFEBC07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05408-B006-406D-B0A6-634079E1BEC0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E6A2E73-1A1A-8AB7-8763-4F0B00532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B9B750-83DF-E260-6D3D-9165B3BEB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239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6C3D43-9F82-688E-C040-3748B6E0D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Fogadás </a:t>
            </a:r>
            <a:r>
              <a:rPr lang="hu-HU" dirty="0" err="1"/>
              <a:t>managger</a:t>
            </a:r>
            <a:r>
              <a:rPr lang="hu-HU" dirty="0"/>
              <a:t> 2000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0480DA6-AA52-163A-3844-CBC3DC862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250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515BE6-D571-89F4-3E0A-C800B7B6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Felhasználókezelés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94AACC-ABF9-7E1B-813B-7387DCB8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programban lehetővé tettük felhasználók regisztrációját és </a:t>
            </a:r>
            <a:r>
              <a:rPr lang="hu-HU"/>
              <a:t>bejelentkezését is.</a:t>
            </a:r>
          </a:p>
        </p:txBody>
      </p:sp>
    </p:spTree>
    <p:extLst>
      <p:ext uri="{BB962C8B-B14F-4D97-AF65-F5344CB8AC3E}">
        <p14:creationId xmlns:p14="http://schemas.microsoft.com/office/powerpoint/2010/main" val="95250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1BECD1-0C14-BD92-334B-9E3268E70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5C4EE26-A677-F678-6F9C-FDE305376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Magi Zsolt, </a:t>
            </a:r>
            <a:r>
              <a:rPr lang="hu-HU" dirty="0" err="1"/>
              <a:t>Midecki</a:t>
            </a:r>
            <a:r>
              <a:rPr lang="hu-HU" dirty="0"/>
              <a:t> Ádám, Pápa Attila</a:t>
            </a:r>
          </a:p>
        </p:txBody>
      </p:sp>
    </p:spTree>
    <p:extLst>
      <p:ext uri="{BB962C8B-B14F-4D97-AF65-F5344CB8AC3E}">
        <p14:creationId xmlns:p14="http://schemas.microsoft.com/office/powerpoint/2010/main" val="75573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</Words>
  <Application>Microsoft Office PowerPoint</Application>
  <PresentationFormat>Szélesvásznú</PresentationFormat>
  <Paragraphs>5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Fogadás managger 2000</vt:lpstr>
      <vt:lpstr>Felhasználókezelés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Fogadás managger 2000</dc:title>
  <dc:creator>O365 felhasználó</dc:creator>
  <cp:lastModifiedBy>O365 felhasználó</cp:lastModifiedBy>
  <cp:revision>5</cp:revision>
  <dcterms:created xsi:type="dcterms:W3CDTF">2024-02-19T14:51:27Z</dcterms:created>
  <dcterms:modified xsi:type="dcterms:W3CDTF">2024-02-19T14:55:57Z</dcterms:modified>
</cp:coreProperties>
</file>