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7" r:id="rId7"/>
    <p:sldId id="262" r:id="rId8"/>
    <p:sldId id="268" r:id="rId9"/>
    <p:sldId id="269" r:id="rId10"/>
    <p:sldId id="25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1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DE4A5-532D-47B4-881A-1D200A9663CD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2D96-851A-462A-B91C-6CCB6CCD6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39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Regisztrációnál és bejelentkezésnél is a jelszavak és a megerősítő jelszó is csillaggal el van rejtve, de lehetősége van a felhasználónak a jelszavak megtekintésére a „smiley” ikonra kattintva.</a:t>
            </a:r>
          </a:p>
          <a:p>
            <a:r>
              <a:rPr lang="hu-HU" dirty="0"/>
              <a:t>Felhasználónév és megjelenítési név csak 50 karakter hosszúságú lehet maximálisan, minimálisan pedig 4 karakter hosszúságú és regisztráció után a megjelenített név automatikusan a felhasználónév lesz.</a:t>
            </a:r>
          </a:p>
          <a:p>
            <a:r>
              <a:rPr lang="hu-HU" dirty="0"/>
              <a:t>A minimum jelszó hossza 8 karakter.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77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Ezt egy új fájl, a „felhasznalok.txt” segítségével tehettük meg, amiben a felhasználó neve, a </a:t>
            </a:r>
            <a:r>
              <a:rPr lang="hu-HU" dirty="0" err="1"/>
              <a:t>jelszava</a:t>
            </a:r>
            <a:r>
              <a:rPr lang="hu-HU" dirty="0"/>
              <a:t> titkosítva, és a megjelenített neve található.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megjelenített nevét megváltoztathatja bármikor, ezt például a rangsor kiírásánál használjuk, hogy mások is láthassák.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felhasználó jelszavát egy külső könyvtár, </a:t>
            </a:r>
            <a:r>
              <a:rPr lang="hu-HU" b="1" dirty="0" err="1"/>
              <a:t>hashlib</a:t>
            </a:r>
            <a:r>
              <a:rPr lang="hu-HU" dirty="0"/>
              <a:t> használatával </a:t>
            </a:r>
            <a:r>
              <a:rPr lang="hu-HU" dirty="0" err="1"/>
              <a:t>titkosítjuk</a:t>
            </a:r>
            <a:r>
              <a:rPr lang="hu-HU" dirty="0"/>
              <a:t>. A </a:t>
            </a:r>
            <a:r>
              <a:rPr lang="hu-HU" dirty="0" err="1"/>
              <a:t>hashlib</a:t>
            </a:r>
            <a:r>
              <a:rPr lang="hu-HU" dirty="0"/>
              <a:t> lehetővé teszi az egyes szövegek </a:t>
            </a:r>
            <a:r>
              <a:rPr lang="hu-H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SHA-256</a:t>
            </a:r>
            <a:r>
              <a:rPr lang="hu-H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-es titkosítását és a begépelt jelszavak titkosított mását bejelentkezéskor összehasonlítjuk a fájlban található másával.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545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Megjelenítés PyQt5 külső könyvtár segítségével.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A PyQt5 lehetővé teszi a gombok, feliratok, bekérések elrendezését, megjelenítését és kinézetének megváltoztatását 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</a:rPr>
              <a:t>Belépés után a szerepválasztáshoz érünk el, ahol a megjelenített nevünket tudjuk megváltoztatni a fogaskerék ikonra kattintva (előző dián látható), vagy egy szerepkört (szervezőt vagy fogadót) kiválasztani is tudunk.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8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játékokat, amiket a felhasználó készített, egy összesített oldalon látja, pont miután kiválasztotta a szervező szerepkört.</a:t>
            </a:r>
          </a:p>
          <a:p>
            <a:r>
              <a:rPr lang="hu-HU" dirty="0"/>
              <a:t>Játék létrehozásához, mint az első fordulón, itt is leteszteli a program a helyes adatbevitelt. Mint bármelyik többi adatbevitelkor a program a futása során. Újabb alanyokat és eseményeket a „plusz” ikonra kattintva tudunk hozzáadni.</a:t>
            </a:r>
          </a:p>
          <a:p>
            <a:r>
              <a:rPr lang="hu-HU" dirty="0"/>
              <a:t>Maximálisan 50 karakter hosszúságú lehet a játék megnevezése és az alanyok, és események egyenként.</a:t>
            </a:r>
          </a:p>
          <a:p>
            <a:r>
              <a:rPr lang="hu-HU" dirty="0"/>
              <a:t>Az egyes le nem zárt, felhasználó által létrehozott játékoknál lévő „Játék lezárása” gombbal lehetősége van a játék lezárására, a játék eredményei bevitele után.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77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le nem zárt összes játékot, amikre szavazhat, egy összesített oldalon látja, pont miután kiválasztotta a fogadó szerepkört.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Minden játék után egy „Fogadás” gomb található, melynek segítségével fogadásokat adhatunk 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05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Github</a:t>
            </a:r>
            <a:r>
              <a:rPr lang="hu-HU" dirty="0"/>
              <a:t> segítségével tudtuk a program forráskódját és egyéb fájlokat, amik ahhoz szükségesek (</a:t>
            </a:r>
            <a:r>
              <a:rPr lang="hu-HU" dirty="0" err="1"/>
              <a:t>pl</a:t>
            </a:r>
            <a:r>
              <a:rPr lang="hu-HU" dirty="0"/>
              <a:t>: ikonokat) megosztani egymással.</a:t>
            </a:r>
          </a:p>
          <a:p>
            <a:r>
              <a:rPr lang="hu-HU" dirty="0"/>
              <a:t>A </a:t>
            </a:r>
            <a:r>
              <a:rPr lang="hu-HU" dirty="0" err="1"/>
              <a:t>Trello-val</a:t>
            </a:r>
            <a:r>
              <a:rPr lang="hu-HU" dirty="0"/>
              <a:t> a közös munkák és feladatok beosztását tudtuk megosztani egymással és bővebben kifejteni, hogy mi is a feladat.</a:t>
            </a:r>
          </a:p>
          <a:p>
            <a:r>
              <a:rPr lang="hu-HU" dirty="0"/>
              <a:t>A </a:t>
            </a:r>
            <a:r>
              <a:rPr lang="hu-HU" dirty="0" err="1"/>
              <a:t>Figma</a:t>
            </a:r>
            <a:r>
              <a:rPr lang="hu-HU" dirty="0"/>
              <a:t> a grafikus és felhasználóbarát felület közös létrehozásában és megosztásában volt nagy segítség nekünk.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61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469F-631D-D0CE-72EB-3C353093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8A768A2-4277-8142-519F-2737B1C5E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01A74B4-016F-9B1B-34F5-81BEF760E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09F926-036C-E0D9-6A49-8083CA239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K=Fogadások száma az aktuális alany és esemény párosra</a:t>
            </a:r>
          </a:p>
          <a:p>
            <a:r>
              <a:rPr lang="hu-HU" dirty="0"/>
              <a:t>O=Összes fogadás az adott játékra</a:t>
            </a:r>
          </a:p>
          <a:p>
            <a:r>
              <a:rPr lang="hu-HU" dirty="0"/>
              <a:t>Ha k=0</a:t>
            </a:r>
            <a:r>
              <a:rPr lang="hu-HU"/>
              <a:t>, akkor helyette 0,5-öt írunk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A2D96-851A-462A-B91C-6CCB6CCD6CA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38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B4F4A-6D09-9227-A070-A885F9991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30E8F6-E5C8-46D3-1D75-392D47D79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BA44E1-6FE9-D1E1-C3F9-90FD2D8F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B743D-D4C2-1DB0-67EC-1CDA23D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4EAB7D-064D-6B6E-DA62-E36A443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23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B46A0-8CCD-3792-FDE7-38AB971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47FBC24-4835-74A0-EDCD-CB3934228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79E4A4-F00F-C46C-B4A4-7334C5F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35685D-2846-20E7-A6F0-500B4D2F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6716A1-FA1A-E437-053B-90A7359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1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728A58D-D248-E2AF-CEEE-735CE6DA9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0AD60C-7BAD-3AC3-3A1A-6C9690A7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FBAC0-BD7C-FBFA-8E4D-00ED25CA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990AFF-7FEE-5D34-5E47-A6C198D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D83995-9012-2145-6B75-92C49DD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1E598-A68F-469F-2883-87EB508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36962-80D6-1D71-6089-4826B88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73FAB-2887-1165-DAD9-66AC98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78AF5-0169-D055-7730-C0FC93F7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7BC892-661C-63C4-4DA6-A67B054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9BDBA-5DF5-F46A-D7C0-11E41F9F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A9DAB3-7A43-B83B-9222-84658C0B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71D8D4-BD78-58AD-1C8C-50D74BA6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A3BF13-F5CF-1D20-70C7-9EC42D3A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006A67-6A94-C4FD-BC52-1F6E17DC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7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DD36A-0B66-9EB9-8F78-9E8F3229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51DE7-3E33-B4EB-0C0C-0CB542BBD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18D91B-2202-D901-2067-D84F51E7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1E114C-8CDB-E192-A6EC-7D1654C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07D418-7E91-4E41-CEE8-2BB87BE9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9C42F6-5508-29FE-B5D7-DA951F52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28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FBE96-47D0-33CA-C05A-0E53F398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FF413-F82A-D71F-EB31-3053C323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263950-C894-87FC-9FBF-0E163F4F9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27C6A7-3F8D-3EFC-D68B-5EFD291D1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0FEBC5-4BDE-A54A-DADE-890050733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6668F9-C8F7-FCF1-45EE-E8C4EB6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AFED0B1-0ABD-02D9-FE20-5301A26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F18CBC-EC25-54B8-88B4-814E169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2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077370-F260-8A19-EA5E-FBAB31DA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BBAB74-1DBE-16B1-AB9B-5A3D708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2DA8E3-D205-F88E-B45F-FC0C4E94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00DC8B8-2223-BCA9-2E9A-64F80A30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34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2640764-75CF-AC47-51C0-F833131F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F8711CA-687A-BA93-8823-EB93E5C1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736ED7-3D9E-8660-3608-10F86C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73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31CE1-BBBC-1F4F-487E-2BB3DFDD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4B699E-221E-87DE-48F1-7F39330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B76A91-062B-C672-8A2B-9436DF9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B99278-3B75-76CA-D7C9-2534CE40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6C42278-4669-8E7D-6669-6F84CD8D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AFE291-176D-7740-E1F5-8060A891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80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FD845-8E03-1A2E-8C26-BCF48295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8A07F6-698C-95A9-6A62-F1C5D4681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E6B56CA-8550-2307-F74D-08FD472F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7242B8-919F-F31F-BE43-1D65651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A54BE7-83E4-B174-8C28-66F971A0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A1C95-BF53-C2CC-56F5-839B3E77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7BAF9F-BDE2-9CDB-D8D1-5E148F2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EEAA24-B024-3418-2CC8-8E771D78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F88712-156E-2DEC-F0ED-79FFEBC0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5408-B006-406D-B0A6-634079E1BEC0}" type="datetimeFigureOut">
              <a:rPr lang="hu-HU" smtClean="0"/>
              <a:t>2024. 02. 24.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6A2E73-1A1A-8AB7-8763-4F0B00532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B9B750-83DF-E260-6D3D-9165B3BEB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8544-ADAA-4432-9FC4-85F9D3A3B1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3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ör, sárga, Színesség látható&#10;&#10;Automatikusan generált leírás">
            <a:extLst>
              <a:ext uri="{FF2B5EF4-FFF2-40B4-BE49-F238E27FC236}">
                <a16:creationId xmlns:a16="http://schemas.microsoft.com/office/drawing/2014/main" id="{E4DAEDD9-EC0A-7866-D231-92650F78A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 b="235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6C3D43-9F82-688E-C040-3748B6E0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Fogadás </a:t>
            </a:r>
            <a:r>
              <a:rPr lang="hu-HU" sz="5200" b="1" dirty="0" err="1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managger</a:t>
            </a:r>
            <a:r>
              <a:rPr lang="hu-HU" sz="5200" b="1" dirty="0">
                <a:ln w="3175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2000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480DA6-AA52-163A-3844-CBC3DC86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 </a:t>
            </a:r>
            <a:r>
              <a:rPr lang="hu-HU" dirty="0" err="1">
                <a:solidFill>
                  <a:srgbClr val="FFFFFF"/>
                </a:solidFill>
              </a:rPr>
              <a:t>Sigmakik</a:t>
            </a:r>
            <a:r>
              <a:rPr lang="hu-HU" dirty="0">
                <a:solidFill>
                  <a:srgbClr val="FFFFFF"/>
                </a:solidFill>
              </a:rPr>
              <a:t> csapattól</a:t>
            </a:r>
          </a:p>
        </p:txBody>
      </p:sp>
    </p:spTree>
    <p:extLst>
      <p:ext uri="{BB962C8B-B14F-4D97-AF65-F5344CB8AC3E}">
        <p14:creationId xmlns:p14="http://schemas.microsoft.com/office/powerpoint/2010/main" val="293250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BECD1-0C14-BD92-334B-9E3268E70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5C4EE26-A677-F678-6F9C-FDE305376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Magi Zsolt, </a:t>
            </a:r>
            <a:r>
              <a:rPr lang="hu-HU" dirty="0" err="1">
                <a:solidFill>
                  <a:schemeClr val="bg1"/>
                </a:solidFill>
              </a:rPr>
              <a:t>Midecki</a:t>
            </a:r>
            <a:r>
              <a:rPr lang="hu-HU" dirty="0">
                <a:solidFill>
                  <a:schemeClr val="bg1"/>
                </a:solidFill>
              </a:rPr>
              <a:t> Ádám, Pápa Attila</a:t>
            </a:r>
          </a:p>
        </p:txBody>
      </p:sp>
    </p:spTree>
    <p:extLst>
      <p:ext uri="{BB962C8B-B14F-4D97-AF65-F5344CB8AC3E}">
        <p14:creationId xmlns:p14="http://schemas.microsoft.com/office/powerpoint/2010/main" val="7557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515BE6-D571-89F4-3E0A-C800B7B6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4AACC-ABF9-7E1B-813B-7387DCB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programban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lehetővé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tettük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felhasználók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regisztrációját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és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bejelentkezését</a:t>
            </a:r>
            <a:r>
              <a:rPr lang="en-US" sz="2400" dirty="0">
                <a:solidFill>
                  <a:schemeClr val="bg1"/>
                </a:solidFill>
              </a:rPr>
              <a:t> is.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C5319-435E-BC3E-5EFB-7CE70769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992778"/>
            <a:ext cx="5614416" cy="29054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6DC0DFA-ADD3-0935-D785-8B0E8EDD3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999796"/>
            <a:ext cx="5614416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AAF065-8B1B-B7EE-BAA6-B5FEDB06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Ezt egy új fájl, a „felhasznalok.txt” segítségével.</a:t>
            </a:r>
          </a:p>
          <a:p>
            <a:r>
              <a:rPr lang="hu-HU" dirty="0">
                <a:solidFill>
                  <a:schemeClr val="bg1"/>
                </a:solidFill>
              </a:rPr>
              <a:t>A felhasználó megjelenített nevét megváltoztathatja bármikor.</a:t>
            </a:r>
          </a:p>
          <a:p>
            <a:r>
              <a:rPr lang="hu-HU" dirty="0">
                <a:solidFill>
                  <a:schemeClr val="bg1"/>
                </a:solidFill>
              </a:rPr>
              <a:t>A felhasználó jelszavát egy külső könyvtár, </a:t>
            </a:r>
            <a:r>
              <a:rPr lang="hu-HU" b="1" dirty="0" err="1">
                <a:solidFill>
                  <a:schemeClr val="bg1"/>
                </a:solidFill>
              </a:rPr>
              <a:t>hashlib</a:t>
            </a:r>
            <a:r>
              <a:rPr lang="hu-HU" dirty="0">
                <a:solidFill>
                  <a:schemeClr val="bg1"/>
                </a:solidFill>
              </a:rPr>
              <a:t> használatával </a:t>
            </a:r>
            <a:r>
              <a:rPr lang="hu-HU" dirty="0" err="1">
                <a:solidFill>
                  <a:schemeClr val="bg1"/>
                </a:solidFill>
              </a:rPr>
              <a:t>titkosítjuk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288122C-186F-6CC7-C80F-4DF6F872C12C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solidFill>
                  <a:schemeClr val="bg1"/>
                </a:solidFill>
              </a:rPr>
              <a:t>Felhasználókezelés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C0751D0-5710-91C3-23CF-593EFD02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95" y="3677493"/>
            <a:ext cx="7602011" cy="647790"/>
          </a:xfrm>
          <a:prstGeom prst="rect">
            <a:avLst/>
          </a:prstGeom>
          <a:solidFill>
            <a:srgbClr val="1F1F1F"/>
          </a:solidFill>
        </p:spPr>
      </p:pic>
      <p:pic>
        <p:nvPicPr>
          <p:cNvPr id="7" name="Kép 6" descr="A képen képernyőkép, sor, szöveg, Betűtípus látható&#10;&#10;Automatikusan generált leírás">
            <a:extLst>
              <a:ext uri="{FF2B5EF4-FFF2-40B4-BE49-F238E27FC236}">
                <a16:creationId xmlns:a16="http://schemas.microsoft.com/office/drawing/2014/main" id="{B933845C-097C-311E-F8A4-9E153E307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6" y="4338758"/>
            <a:ext cx="8305800" cy="2062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05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CFAD8D-E407-2D5F-C22E-8B3DB542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 (PyQt5)</a:t>
            </a:r>
          </a:p>
        </p:txBody>
      </p:sp>
      <p:pic>
        <p:nvPicPr>
          <p:cNvPr id="5" name="Tartalom helye 4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7D022B77-C7E5-8FBD-C255-600E3A567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2" y="1626408"/>
            <a:ext cx="7005055" cy="3677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C28A6CC6-B7ED-1942-EAC5-DC54C31AF13E}"/>
              </a:ext>
            </a:extLst>
          </p:cNvPr>
          <p:cNvSpPr txBox="1"/>
          <p:nvPr/>
        </p:nvSpPr>
        <p:spPr>
          <a:xfrm>
            <a:off x="838200" y="1257076"/>
            <a:ext cx="582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Belépés után a szerepválasztáshoz érünk el.</a:t>
            </a:r>
          </a:p>
        </p:txBody>
      </p:sp>
    </p:spTree>
    <p:extLst>
      <p:ext uri="{BB962C8B-B14F-4D97-AF65-F5344CB8AC3E}">
        <p14:creationId xmlns:p14="http://schemas.microsoft.com/office/powerpoint/2010/main" val="416523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B2B61-2104-10DF-46D8-48E3A1141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349DC-789F-771B-7EFF-3A766963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D7723E-2E10-C5D9-A30B-8CF4747B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szervező képes játékok létrehozására és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lezárására is.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ED4DA59-F8A1-267D-E14A-F7129AF50155}"/>
              </a:ext>
            </a:extLst>
          </p:cNvPr>
          <p:cNvSpPr txBox="1"/>
          <p:nvPr/>
        </p:nvSpPr>
        <p:spPr>
          <a:xfrm>
            <a:off x="838200" y="1321356"/>
            <a:ext cx="101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Szervező</a:t>
            </a:r>
          </a:p>
        </p:txBody>
      </p:sp>
      <p:pic>
        <p:nvPicPr>
          <p:cNvPr id="22" name="Kép 21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E7212DDC-CC42-F271-8404-74EDDEE53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2" y="2819292"/>
            <a:ext cx="4805481" cy="363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Kép 22" descr="A képen képernyőkép, szöveg, sor, Párhuzamos látható&#10;&#10;Automatikusan generált leírás">
            <a:extLst>
              <a:ext uri="{FF2B5EF4-FFF2-40B4-BE49-F238E27FC236}">
                <a16:creationId xmlns:a16="http://schemas.microsoft.com/office/drawing/2014/main" id="{2229C04F-EFEF-97A9-561A-EB8C314C1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07" y="681037"/>
            <a:ext cx="4732134" cy="3621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Kép 2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2B1F31A-2ADD-8F42-319D-A8DC98518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4909052"/>
            <a:ext cx="5343360" cy="1882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93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80CFF-3E0D-11D0-5731-39AD4D5C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C5CFE-09F9-F8BC-4317-1666BA8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Megjelenítés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8303B8-7304-F046-D065-BC3AAF45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fogadó képes le nem zárt játékokra való fogadásra.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3640BE9-163B-9169-F6D0-103533CC7F2A}"/>
              </a:ext>
            </a:extLst>
          </p:cNvPr>
          <p:cNvSpPr txBox="1"/>
          <p:nvPr/>
        </p:nvSpPr>
        <p:spPr>
          <a:xfrm>
            <a:off x="838200" y="1321356"/>
            <a:ext cx="8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Fogadó</a:t>
            </a:r>
          </a:p>
        </p:txBody>
      </p:sp>
      <p:pic>
        <p:nvPicPr>
          <p:cNvPr id="26" name="Kép 2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1B28A2DA-3647-EF65-5684-1E858725F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270" y="2442071"/>
            <a:ext cx="4811665" cy="2967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Kép 26" descr="A képen szöveg, képernyőkép, multimédia, számítógép látható&#10;&#10;Automatikusan generált leírás">
            <a:extLst>
              <a:ext uri="{FF2B5EF4-FFF2-40B4-BE49-F238E27FC236}">
                <a16:creationId xmlns:a16="http://schemas.microsoft.com/office/drawing/2014/main" id="{197AB6A7-103F-80EB-CAE2-1DD17553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0721"/>
            <a:ext cx="4811664" cy="3692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52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6DEC57-F2D9-61DF-95A9-88CEA74B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EBA57-99AA-5D9A-48CB-F7929DB2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Különböző csoportos projekt haladási eszközökkel. (</a:t>
            </a:r>
            <a:r>
              <a:rPr lang="hu-HU" dirty="0" err="1">
                <a:solidFill>
                  <a:schemeClr val="bg1"/>
                </a:solidFill>
              </a:rPr>
              <a:t>pl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Figma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Trello</a:t>
            </a:r>
            <a:r>
              <a:rPr lang="hu-HU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757D3D39-78C9-0434-AF35-542014B7F6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469" y="3943452"/>
            <a:ext cx="4109552" cy="2612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214A79-CA7E-B752-BB23-64761FD06C90}"/>
              </a:ext>
            </a:extLst>
          </p:cNvPr>
          <p:cNvSpPr txBox="1"/>
          <p:nvPr/>
        </p:nvSpPr>
        <p:spPr>
          <a:xfrm>
            <a:off x="8104472" y="612354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Figma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300ACD-F437-E699-BD68-8DAFDE640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564" y="3829181"/>
            <a:ext cx="3710738" cy="2840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FB9314-32E3-7B22-B835-19D48B71E7D4}"/>
              </a:ext>
            </a:extLst>
          </p:cNvPr>
          <p:cNvSpPr txBox="1"/>
          <p:nvPr/>
        </p:nvSpPr>
        <p:spPr>
          <a:xfrm>
            <a:off x="3811604" y="62279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Github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5C1EBC8-F2B2-FBCC-958C-C63542F8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49" y="3943452"/>
            <a:ext cx="3050348" cy="1888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FDD96F3-8E78-2287-A88C-0C021D2B1DB7}"/>
              </a:ext>
            </a:extLst>
          </p:cNvPr>
          <p:cNvSpPr txBox="1"/>
          <p:nvPr/>
        </p:nvSpPr>
        <p:spPr>
          <a:xfrm>
            <a:off x="426265" y="54864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Trello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1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56EA0-31B3-9A75-C8D1-D182E2A7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A1D35-1E1F-38BB-4111-622F989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Hogyan készült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EC459-411C-843C-6ACF-874C80B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Feladatmegosztás.</a:t>
            </a:r>
          </a:p>
          <a:p>
            <a:r>
              <a:rPr lang="hu-HU" dirty="0">
                <a:solidFill>
                  <a:schemeClr val="bg1"/>
                </a:solidFill>
              </a:rPr>
              <a:t>Attila főként a kód megírásában,</a:t>
            </a:r>
          </a:p>
          <a:p>
            <a:r>
              <a:rPr lang="hu-HU" dirty="0" err="1">
                <a:solidFill>
                  <a:schemeClr val="bg1"/>
                </a:solidFill>
              </a:rPr>
              <a:t>Zsolti</a:t>
            </a:r>
            <a:r>
              <a:rPr lang="hu-HU" dirty="0">
                <a:solidFill>
                  <a:schemeClr val="bg1"/>
                </a:solidFill>
              </a:rPr>
              <a:t> a program kinézetében,</a:t>
            </a:r>
          </a:p>
          <a:p>
            <a:r>
              <a:rPr lang="hu-HU" dirty="0">
                <a:solidFill>
                  <a:schemeClr val="bg1"/>
                </a:solidFill>
              </a:rPr>
              <a:t>Ádám a program felépítésében és új ötletekben volt nagyszerepe</a:t>
            </a:r>
          </a:p>
        </p:txBody>
      </p:sp>
    </p:spTree>
    <p:extLst>
      <p:ext uri="{BB962C8B-B14F-4D97-AF65-F5344CB8AC3E}">
        <p14:creationId xmlns:p14="http://schemas.microsoft.com/office/powerpoint/2010/main" val="36587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F744A-D734-CAF8-2429-DB84CEDC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Dinamikus szorzó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60E2F7D-1B1C-22AE-27EE-BF3198807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hu-H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𝑔𝑖</m:t>
                    </m:r>
                    <m:d>
                      <m:dPr>
                        <m:ctrlPr>
                          <a:rPr lang="hu-H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hu-HU" b="0" dirty="0">
                  <a:solidFill>
                    <a:schemeClr val="bg1"/>
                  </a:solidFill>
                </a:endParaRPr>
              </a:p>
              <a:p>
                <a:r>
                  <a:rPr lang="hu-HU" b="0" dirty="0">
                    <a:solidFill>
                      <a:schemeClr val="bg1"/>
                    </a:solidFill>
                  </a:rPr>
                  <a:t>Új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hu-H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hu-H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hu-HU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  <m:f>
                          <m:fPr>
                            <m:ctrlP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u-H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hu-HU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hu-HU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60E2F7D-1B1C-22AE-27EE-BF3198807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9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591</Words>
  <Application>Microsoft Office PowerPoint</Application>
  <PresentationFormat>Szélesvásznú</PresentationFormat>
  <Paragraphs>61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Office-téma</vt:lpstr>
      <vt:lpstr>Fogadás managger 2000</vt:lpstr>
      <vt:lpstr>Felhasználókezelés</vt:lpstr>
      <vt:lpstr>PowerPoint-bemutató</vt:lpstr>
      <vt:lpstr>Megjelenítés (PyQt5)</vt:lpstr>
      <vt:lpstr>Megjelenítés</vt:lpstr>
      <vt:lpstr>Megjelenítés</vt:lpstr>
      <vt:lpstr>Hogyan készült</vt:lpstr>
      <vt:lpstr>Hogyan készült</vt:lpstr>
      <vt:lpstr>Dinamikus szorzó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Fogadás managger 2000</dc:title>
  <dc:creator>O365 felhasználó</dc:creator>
  <cp:lastModifiedBy>O365 felhasználó</cp:lastModifiedBy>
  <cp:revision>87</cp:revision>
  <dcterms:created xsi:type="dcterms:W3CDTF">2024-02-19T14:51:27Z</dcterms:created>
  <dcterms:modified xsi:type="dcterms:W3CDTF">2024-02-24T18:45:36Z</dcterms:modified>
</cp:coreProperties>
</file>