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4461-0824-4DD2-B06C-7516F94A5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FCBD7-CB02-41B4-A934-09B2472EE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02C7E-C973-4A6F-9DCD-CCB70228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BE62-460B-460A-90E7-E5CA8D10520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AF92E-B0A9-4037-8B3E-0A4B5355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3CA4F-AE64-4CDD-AAF8-E3973E2B1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0FF9-18E6-475D-A2B3-024DCAAB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4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7355-CA09-4863-822D-56CACF5AD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83BD3-EC4A-4934-B73E-F5619B29F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FB4AC-EE31-4D67-957D-17F7C9C7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BE62-460B-460A-90E7-E5CA8D10520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3EBEE-67D0-4778-A183-201F4E2B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66EC-5A7A-4200-9692-EA153EDE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0FF9-18E6-475D-A2B3-024DCAAB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5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033CF-EEB7-4DB1-B41C-6A05E3D9E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48B31-6A0B-418B-93E9-590297025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1BD85-4275-4EC7-96F8-324453F6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BE62-460B-460A-90E7-E5CA8D10520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E666A-260C-413C-982F-39F79A3E2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FB647-E152-4338-8B5B-BE1D9CF6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0FF9-18E6-475D-A2B3-024DCAAB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8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5783-9004-40AD-BC84-AE2CBCA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BFBAA-0818-4D8C-BC9C-EE5C42B04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1A967-4591-42DF-B4D4-31C980E6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BE62-460B-460A-90E7-E5CA8D10520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0DA03-6B93-4EDA-8073-F564C132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C2A35-2159-4449-8176-AFE596E1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0FF9-18E6-475D-A2B3-024DCAAB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9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B5AE5-7F91-442D-8A51-1DEB80F4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5E46E-0622-4D62-8FDA-293765253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CC885-D7E8-433A-8820-C565C373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BE62-460B-460A-90E7-E5CA8D10520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28A3D-C437-4A0B-BD89-E3E6AFA1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DE22B-9262-4EE0-A1C1-7A116DB9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0FF9-18E6-475D-A2B3-024DCAAB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157F-B0B4-48B4-81A4-E58633F9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A4703-DEAB-4417-9FE7-A641ED08B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9D6C7-1D3F-428C-B11F-CAADDD5BA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67C2B-0E6D-4A85-B3B0-B3437183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BE62-460B-460A-90E7-E5CA8D10520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47C39-4DEA-41DD-8402-9BB995894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B0F97-7409-4998-A989-B654D20A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0FF9-18E6-475D-A2B3-024DCAAB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2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097EF-35D8-4650-90A5-05EF5496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2408C-0EF4-4E9F-AA1B-C547B26A7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03767-6E20-4D11-BC97-48C154A8E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CA38F-862E-483A-B7FC-61ECE9AEE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0A223-E7AB-493B-ABF2-AFE130C70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7AA51B-F7B8-4225-8E81-D94E4D08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BE62-460B-460A-90E7-E5CA8D10520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B3009-1343-4134-9EC6-EB93E42C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370F47-F85F-47FC-9854-D738D9EA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0FF9-18E6-475D-A2B3-024DCAAB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32A3-2BAB-4CC6-A384-D1D38EF3B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6DF1E-29F5-41E1-90F9-60C0309B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BE62-460B-460A-90E7-E5CA8D10520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3CDB5-9038-470D-A6E0-09C57B49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8B1AAD-EF4A-4918-A3D7-B9A3B320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0FF9-18E6-475D-A2B3-024DCAAB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2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98B2E-487F-4AAB-BF93-3826DC02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BE62-460B-460A-90E7-E5CA8D10520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E70952-1E11-483A-9B08-D8148C3A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C7BAA-58F7-4D59-AEB7-0D1BBC04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0FF9-18E6-475D-A2B3-024DCAAB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47B1-4D4C-4493-8422-C5EF4C63C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423A0-B438-4D1C-9F95-B28157D33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D5120-BE7B-43C8-9797-9C65A1885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B426C-B8C7-41BB-BF0C-9C4D6D23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BE62-460B-460A-90E7-E5CA8D10520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5192D-AB5A-4A2B-AFF6-DDC51509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F7EDE-19E1-4594-BA00-A6655826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0FF9-18E6-475D-A2B3-024DCAAB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F11F-EABD-48F0-A9F1-009F29C2F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0EE1E6-FEAF-471C-8FE9-B3AA6461B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95109-A124-4539-ACD1-06121B293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F29CF-D0C3-4C07-B0D4-AFFC5B90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BE62-460B-460A-90E7-E5CA8D10520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A25EE-9872-438E-97D2-98129351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BDC62-6DE4-4EFE-98DD-DD753E0C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0FF9-18E6-475D-A2B3-024DCAAB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1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D8472-B00E-4547-B299-6799EED00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4FFB0-0D57-4BE4-8C81-5B4AA0F7A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D4CFA-0E1F-4989-92F0-43152040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CBE62-460B-460A-90E7-E5CA8D10520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7FF26-6F9C-4C3D-80BC-D617FEE1A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BDF2B-6CEF-4C08-995E-04AB1E450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D0FF9-18E6-475D-A2B3-024DCAAB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4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FCACB6-3DF2-4F8F-BDB0-C3AD5110ECE0}"/>
              </a:ext>
            </a:extLst>
          </p:cNvPr>
          <p:cNvSpPr txBox="1"/>
          <p:nvPr/>
        </p:nvSpPr>
        <p:spPr>
          <a:xfrm>
            <a:off x="0" y="276998"/>
            <a:ext cx="23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ร้านไข่เจียวส่ายนมส่ายไข่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0A3A1E-2048-4DCD-B0C1-4EA81B734E6B}"/>
              </a:ext>
            </a:extLst>
          </p:cNvPr>
          <p:cNvSpPr txBox="1"/>
          <p:nvPr/>
        </p:nvSpPr>
        <p:spPr>
          <a:xfrm>
            <a:off x="0" y="-249"/>
            <a:ext cx="23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Journey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9178B2F-0DFE-46B0-AD69-0FA0EC327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962410"/>
              </p:ext>
            </p:extLst>
          </p:nvPr>
        </p:nvGraphicFramePr>
        <p:xfrm>
          <a:off x="0" y="646330"/>
          <a:ext cx="12192000" cy="6211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8096957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30935301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4270444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84648044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97298683"/>
                    </a:ext>
                  </a:extLst>
                </a:gridCol>
              </a:tblGrid>
              <a:tr h="776459">
                <a:tc>
                  <a:txBody>
                    <a:bodyPr/>
                    <a:lstStyle/>
                    <a:p>
                      <a:r>
                        <a:rPr lang="en-US" dirty="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Re-purchase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705330"/>
                  </a:ext>
                </a:extLst>
              </a:tr>
              <a:tr h="776459">
                <a:tc>
                  <a:txBody>
                    <a:bodyPr/>
                    <a:lstStyle/>
                    <a:p>
                      <a:r>
                        <a:rPr lang="en-US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439046"/>
                  </a:ext>
                </a:extLst>
              </a:tr>
              <a:tr h="776459">
                <a:tc>
                  <a:txBody>
                    <a:bodyPr/>
                    <a:lstStyle/>
                    <a:p>
                      <a:r>
                        <a:rPr lang="en-US" dirty="0"/>
                        <a:t>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892781"/>
                  </a:ext>
                </a:extLst>
              </a:tr>
              <a:tr h="776459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551202"/>
                  </a:ext>
                </a:extLst>
              </a:tr>
              <a:tr h="776459">
                <a:tc>
                  <a:txBody>
                    <a:bodyPr/>
                    <a:lstStyle/>
                    <a:p>
                      <a:r>
                        <a:rPr lang="en-US" dirty="0"/>
                        <a:t>Advertise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319084"/>
                  </a:ext>
                </a:extLst>
              </a:tr>
              <a:tr h="776459">
                <a:tc>
                  <a:txBody>
                    <a:bodyPr/>
                    <a:lstStyle/>
                    <a:p>
                      <a:r>
                        <a:rPr lang="en-US" dirty="0"/>
                        <a:t>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768872"/>
                  </a:ext>
                </a:extLst>
              </a:tr>
              <a:tr h="776459">
                <a:tc>
                  <a:txBody>
                    <a:bodyPr/>
                    <a:lstStyle/>
                    <a:p>
                      <a:r>
                        <a:rPr lang="en-US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05564"/>
                  </a:ext>
                </a:extLst>
              </a:tr>
              <a:tr h="776459">
                <a:tc>
                  <a:txBody>
                    <a:bodyPr/>
                    <a:lstStyle/>
                    <a:p>
                      <a:r>
                        <a:rPr lang="en-US" dirty="0"/>
                        <a:t>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5998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6652354-CE63-4A2A-82F4-11AFA00ED81E}"/>
              </a:ext>
            </a:extLst>
          </p:cNvPr>
          <p:cNvSpPr txBox="1"/>
          <p:nvPr/>
        </p:nvSpPr>
        <p:spPr>
          <a:xfrm>
            <a:off x="2818614" y="1527143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รู้สึกหิวเลยเดินมาสั่ง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7BD362-E4CF-4F33-91F9-F22D04CC626D}"/>
              </a:ext>
            </a:extLst>
          </p:cNvPr>
          <p:cNvSpPr txBox="1"/>
          <p:nvPr/>
        </p:nvSpPr>
        <p:spPr>
          <a:xfrm>
            <a:off x="2818614" y="24079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เห็นราคาถูกเลยสั่ง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00EA9-5658-4F45-AA47-F96B0C871859}"/>
              </a:ext>
            </a:extLst>
          </p:cNvPr>
          <p:cNvSpPr txBox="1"/>
          <p:nvPr/>
        </p:nvSpPr>
        <p:spPr>
          <a:xfrm>
            <a:off x="2818614" y="3244334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แม่คนนมใหญ่เลยสั่ง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B0D466-3F58-4024-8203-7F6281D50978}"/>
              </a:ext>
            </a:extLst>
          </p:cNvPr>
          <p:cNvSpPr txBox="1"/>
          <p:nvPr/>
        </p:nvSpPr>
        <p:spPr>
          <a:xfrm>
            <a:off x="2818614" y="393616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พ่อค้าแม่ค้าหน้าตาดีเลยสั่ง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DC4AD6-6488-49A9-A547-125ED938E9DB}"/>
              </a:ext>
            </a:extLst>
          </p:cNvPr>
          <p:cNvSpPr txBox="1"/>
          <p:nvPr/>
        </p:nvSpPr>
        <p:spPr>
          <a:xfrm>
            <a:off x="2818614" y="4720976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พ่อค้าแม่ค้าหน้าตาดีเลยสั่ง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60E44A-DF72-4975-83DA-6BD7CF78C2D5}"/>
              </a:ext>
            </a:extLst>
          </p:cNvPr>
          <p:cNvSpPr txBox="1"/>
          <p:nvPr/>
        </p:nvSpPr>
        <p:spPr>
          <a:xfrm>
            <a:off x="2818613" y="550579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พ่อค้าแม่ค้าหน้าตาดีเลยสั่ง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1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kankawee.pattharaarpakorn(YLTH)</dc:creator>
  <cp:lastModifiedBy>kankawee.pattharaarpakorn(YLTH)</cp:lastModifiedBy>
  <cp:revision>4</cp:revision>
  <dcterms:created xsi:type="dcterms:W3CDTF">2021-06-11T09:49:33Z</dcterms:created>
  <dcterms:modified xsi:type="dcterms:W3CDTF">2021-06-11T10:26:32Z</dcterms:modified>
</cp:coreProperties>
</file>