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AD75-4413-4E72-A969-74E172F1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5587-1D2F-41CE-91D2-501EC402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8059-E174-4FAD-A3F5-C7B8E640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A357-4A5F-407B-ACCC-1CA66DD9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3D19-B152-4AAD-AD35-E64DC7C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048-DE13-49A8-861B-E4DDB781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529B-4E82-4BD7-8579-A82C1D10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E0AE-9822-4B8E-AAA4-11F25C59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E606-7730-4C6D-89E6-A698D7C9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46E6-1C7B-4EC9-AFB8-B7A560C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0F6DC-5DD6-422F-88C9-6EF0552C0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4BAC1-1055-41BE-8203-76BA3DA2A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4144-A6D6-4D5B-AE60-35737D12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232C-1662-4980-992D-113A8B4A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7AF4-9C59-45F8-B981-F4C1EFAB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FF19-9C0D-4354-B4AA-7D2D21C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655-5B18-453F-B563-53C06DCD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8B81-2795-4ED9-80F7-59F3D4B4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5ADE-532B-45FD-A0FA-0AAFA318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053C-4A22-4B40-A695-A4E48206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5D73-AAB1-4990-B876-C2021877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4C47-48A4-4592-959B-7F2FCCD7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FCA3-FC3D-4870-B48C-B4A7A88C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CABB-17C6-4FE9-84C4-2D12E86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D4E1-54B0-4CA9-AB71-F0DE0C7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145C-A6A0-4E1C-94D9-5B9AAD71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B52B-044F-4B45-9D24-8F79F3074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CCD1C-B581-480E-8700-05B5841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BA793-D207-422D-90B0-D817801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8697-1B88-4C40-A8CB-195C768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5D73-D97A-4365-B55B-FD0E777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EC6A-B4F2-430F-BFF7-74BC4FD1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1E8A-7041-4A8C-BCD8-9B209657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918E-22D0-4EED-90E2-3EA45531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71AE-3C7C-4149-A463-EF213B073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92F6-DF08-464D-B0B4-64A71A84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69314-DE2E-4382-BDEF-DF6CFB11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24B65-D5AF-40EB-A19E-F823A509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BE330-BDCF-48B1-99C5-7A3DF85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4471-F722-492E-89E1-3134547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E07D9-7B71-4D48-BDA1-07AFA12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51953-2BE2-4141-8D5D-0ECB1BCC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761AD-4AE2-47EE-87A9-1BD3A67C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558CE-F443-43C3-86B1-723D28FA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ADC1F-CE31-4350-B980-39059DEC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F29F0-BE9D-4545-9E4B-DF1C47C9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5612-F5D7-4178-AC97-E954EF5B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0EB8-4D63-4EFB-83EA-9066429D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04C1C-780A-40D5-B74F-70C6DECD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8904-2B3E-4753-AD3F-FA3F9DDB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C44C-5585-4450-A510-2F335BF6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620B-D7F7-45F0-A48A-ABD0A267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5CA4-F41B-4FBF-835F-ABC91FAA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E936-A1F1-46AE-9B07-281F5198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7765-B6E1-4073-9E66-A36B4D27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DD921-FBD7-4EA4-8510-ADFF845C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C49F-54A5-4B01-A8E7-70E543F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DBAD9-EA03-4FF8-84DE-7A68878F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ADAA0-DCD7-43AF-912A-1E1CC3FF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79C8-68CC-4FA1-89FB-3AD2B2E1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C6D7-B087-472B-9CB4-738687BA3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D227-3E3D-4B84-A4C7-DAD05912F16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0E12-1352-4A1C-9DCA-22FCF459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BAC2-047A-498C-83BC-36A51CFA6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2E35-8CFC-4D26-95D2-EFE05037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9334DA-3103-4B8F-9B20-B538D1320272}"/>
              </a:ext>
            </a:extLst>
          </p:cNvPr>
          <p:cNvSpPr/>
          <p:nvPr/>
        </p:nvSpPr>
        <p:spPr>
          <a:xfrm>
            <a:off x="662230" y="5172426"/>
            <a:ext cx="10989838" cy="1437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40455-0EAE-4654-AA38-634B18D289CA}"/>
              </a:ext>
            </a:extLst>
          </p:cNvPr>
          <p:cNvSpPr/>
          <p:nvPr/>
        </p:nvSpPr>
        <p:spPr>
          <a:xfrm flipH="1">
            <a:off x="662231" y="3526970"/>
            <a:ext cx="10989837" cy="1645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B8D99-9D65-4CF9-BCC7-933722490C62}"/>
              </a:ext>
            </a:extLst>
          </p:cNvPr>
          <p:cNvSpPr/>
          <p:nvPr/>
        </p:nvSpPr>
        <p:spPr>
          <a:xfrm>
            <a:off x="662232" y="1554480"/>
            <a:ext cx="10989837" cy="19724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73D83-CDEA-44AE-8BBE-D969134486E9}"/>
              </a:ext>
            </a:extLst>
          </p:cNvPr>
          <p:cNvSpPr txBox="1"/>
          <p:nvPr/>
        </p:nvSpPr>
        <p:spPr>
          <a:xfrm>
            <a:off x="805924" y="679269"/>
            <a:ext cx="2842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Desired to outcome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45FED-585A-48D8-A19B-9B7516EE9007}"/>
              </a:ext>
            </a:extLst>
          </p:cNvPr>
          <p:cNvSpPr txBox="1"/>
          <p:nvPr/>
        </p:nvSpPr>
        <p:spPr>
          <a:xfrm>
            <a:off x="3657601" y="679269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Travel to some place.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D0A0A-CB8D-46DB-8364-54C94045E590}"/>
              </a:ext>
            </a:extLst>
          </p:cNvPr>
          <p:cNvSpPr txBox="1"/>
          <p:nvPr/>
        </p:nvSpPr>
        <p:spPr>
          <a:xfrm>
            <a:off x="805924" y="1685572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Functional Job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6EEDB-2577-4250-9177-7B99AA392039}"/>
              </a:ext>
            </a:extLst>
          </p:cNvPr>
          <p:cNvSpPr txBox="1"/>
          <p:nvPr/>
        </p:nvSpPr>
        <p:spPr>
          <a:xfrm>
            <a:off x="805924" y="367270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Emotional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11A42-57DE-4425-B6B5-3A8E59470793}"/>
              </a:ext>
            </a:extLst>
          </p:cNvPr>
          <p:cNvSpPr txBox="1"/>
          <p:nvPr/>
        </p:nvSpPr>
        <p:spPr>
          <a:xfrm>
            <a:off x="805924" y="5555079"/>
            <a:ext cx="159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Social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6ED83-4D6F-416A-9A68-83198B0DDF9A}"/>
              </a:ext>
            </a:extLst>
          </p:cNvPr>
          <p:cNvSpPr txBox="1"/>
          <p:nvPr/>
        </p:nvSpPr>
        <p:spPr>
          <a:xfrm>
            <a:off x="3657601" y="1596071"/>
            <a:ext cx="508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Go to someplace but not feel tired.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E29BD-5182-4E16-8128-49B2317BC6D0}"/>
              </a:ext>
            </a:extLst>
          </p:cNvPr>
          <p:cNvSpPr txBox="1"/>
          <p:nvPr/>
        </p:nvSpPr>
        <p:spPr>
          <a:xfrm>
            <a:off x="3657601" y="2172248"/>
            <a:ext cx="4086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Minimize time on the road.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C3B50-EE74-4B18-A653-396A6000A1AF}"/>
              </a:ext>
            </a:extLst>
          </p:cNvPr>
          <p:cNvSpPr txBox="1"/>
          <p:nvPr/>
        </p:nvSpPr>
        <p:spPr>
          <a:xfrm>
            <a:off x="3657601" y="2834474"/>
            <a:ext cx="3068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Vehicle drive itself.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3F224-87A2-4CCF-A137-D0C1C4C580D8}"/>
              </a:ext>
            </a:extLst>
          </p:cNvPr>
          <p:cNvSpPr txBox="1"/>
          <p:nvPr/>
        </p:nvSpPr>
        <p:spPr>
          <a:xfrm>
            <a:off x="3648369" y="3667336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Feel good when everybody was passenger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9B0F3-BC63-46A2-A7D6-6A2538ECF768}"/>
              </a:ext>
            </a:extLst>
          </p:cNvPr>
          <p:cNvSpPr txBox="1"/>
          <p:nvPr/>
        </p:nvSpPr>
        <p:spPr>
          <a:xfrm>
            <a:off x="3657601" y="4331972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Feel good when everybody was passenger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AB61A-26D7-4608-ACA1-258CBA9599BF}"/>
              </a:ext>
            </a:extLst>
          </p:cNvPr>
          <p:cNvSpPr txBox="1"/>
          <p:nvPr/>
        </p:nvSpPr>
        <p:spPr>
          <a:xfrm>
            <a:off x="3662098" y="5555079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Can meeting on the way. </a:t>
            </a:r>
          </a:p>
        </p:txBody>
      </p:sp>
    </p:spTree>
    <p:extLst>
      <p:ext uri="{BB962C8B-B14F-4D97-AF65-F5344CB8AC3E}">
        <p14:creationId xmlns:p14="http://schemas.microsoft.com/office/powerpoint/2010/main" val="84255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Kankawee Pattharaarpakorn</dc:creator>
  <cp:lastModifiedBy>Kankawee Pattharaarpakorn</cp:lastModifiedBy>
  <cp:revision>3</cp:revision>
  <dcterms:created xsi:type="dcterms:W3CDTF">2021-01-22T13:41:05Z</dcterms:created>
  <dcterms:modified xsi:type="dcterms:W3CDTF">2021-01-22T14:07:22Z</dcterms:modified>
</cp:coreProperties>
</file>