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4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9E0D-ABA8-4F11-9213-B2946E2522E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E4C2-AFBF-4E14-B04C-AE320460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F2499A-AE3A-4489-95D1-AB56F9E45C9A}"/>
              </a:ext>
            </a:extLst>
          </p:cNvPr>
          <p:cNvSpPr/>
          <p:nvPr/>
        </p:nvSpPr>
        <p:spPr>
          <a:xfrm>
            <a:off x="2844437" y="1701437"/>
            <a:ext cx="3455125" cy="345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35527D-CE31-4AB1-8F53-1AA5C5E124D7}"/>
              </a:ext>
            </a:extLst>
          </p:cNvPr>
          <p:cNvCxnSpPr>
            <a:cxnSpLocks/>
          </p:cNvCxnSpPr>
          <p:nvPr/>
        </p:nvCxnSpPr>
        <p:spPr>
          <a:xfrm>
            <a:off x="0" y="3428999"/>
            <a:ext cx="9144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DFD37C-DC4F-4164-B2A7-2BFD5E6F05E2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EEEB21-985C-4D99-8D32-374E059E453C}"/>
              </a:ext>
            </a:extLst>
          </p:cNvPr>
          <p:cNvSpPr txBox="1"/>
          <p:nvPr/>
        </p:nvSpPr>
        <p:spPr>
          <a:xfrm>
            <a:off x="3435531" y="2638698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0DDC5-2B12-4C93-A41F-14C5F0F754F7}"/>
              </a:ext>
            </a:extLst>
          </p:cNvPr>
          <p:cNvSpPr txBox="1"/>
          <p:nvPr/>
        </p:nvSpPr>
        <p:spPr>
          <a:xfrm>
            <a:off x="4909581" y="2692430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8967E9-6D04-46CF-9FAD-A81EADA12E77}"/>
              </a:ext>
            </a:extLst>
          </p:cNvPr>
          <p:cNvSpPr txBox="1"/>
          <p:nvPr/>
        </p:nvSpPr>
        <p:spPr>
          <a:xfrm>
            <a:off x="3435531" y="3923449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016B6-0607-44A0-B7AA-1098287EF2BB}"/>
              </a:ext>
            </a:extLst>
          </p:cNvPr>
          <p:cNvSpPr txBox="1"/>
          <p:nvPr/>
        </p:nvSpPr>
        <p:spPr>
          <a:xfrm>
            <a:off x="4909580" y="3923449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99459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Kankawee Pattharaarpakorn</dc:creator>
  <cp:lastModifiedBy>Kankawee Pattharaarpakorn</cp:lastModifiedBy>
  <cp:revision>2</cp:revision>
  <dcterms:created xsi:type="dcterms:W3CDTF">2021-06-10T16:20:03Z</dcterms:created>
  <dcterms:modified xsi:type="dcterms:W3CDTF">2021-06-10T16:31:17Z</dcterms:modified>
</cp:coreProperties>
</file>