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24E1-29ED-490D-B9F1-FE4E65009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DB697-3E2E-426E-94AB-07138E9A6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308C3-FAFD-40CB-9D10-B75F1D3B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C2B8-72E5-4442-B388-F3B0B68425C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CA682-C7B1-406A-B2EE-6F1F1EE4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27568-5D09-49E2-82D7-FC5FB4DF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AA4-74B0-4D00-AE90-DC290A1E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4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DA55-C05A-49AB-9D01-FCA76A0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341FD-EF15-4995-9A55-5B62F403C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E56CC-3B0D-47F6-B5F7-21C581D1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C2B8-72E5-4442-B388-F3B0B68425C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31E17-F1B7-461A-AA7F-2EA0F681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BA01B-69E1-4D20-936B-84625053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AA4-74B0-4D00-AE90-DC290A1E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7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A9532-7C77-4E5A-B22A-3A3E2D01E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1343C-C86B-423F-A622-AE1CF5697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5A8E-7C0D-4687-B295-7FC6C091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C2B8-72E5-4442-B388-F3B0B68425C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3A6ED-87A6-46B4-87F1-6DF77490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EE721-6C4B-49F8-A96E-810D638B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AA4-74B0-4D00-AE90-DC290A1E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7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D444-09D0-4E68-9BA3-AD53BCD6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EFD79-B02C-487C-AEA7-8828A8C2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5A9B-03F5-4475-A134-93580E04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C2B8-72E5-4442-B388-F3B0B68425C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380EE-972E-4D28-AC11-9C4CE50A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7A17F-1D9B-49E2-9A7C-640965BD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AA4-74B0-4D00-AE90-DC290A1E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9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3224-2ECF-44EC-986C-5A8841B3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AD1D3-6E79-4684-9665-581627790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BD119-B740-4384-9033-D0571CFC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C2B8-72E5-4442-B388-F3B0B68425C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89035-7B8B-4E6F-A91D-71B013CD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37240-BBD3-48BB-932D-C8896A60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AA4-74B0-4D00-AE90-DC290A1E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AD3C-0C59-4BB2-8268-A4B16D39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FC01-63E8-46F5-8EE7-5E1508184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04705-3F7A-4571-94FC-932965512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350CE-927E-41BD-8F3D-8A445FCA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C2B8-72E5-4442-B388-F3B0B68425C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F430E-9858-4A76-8DF5-79576376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FE0F9-68BE-441F-85EF-442EA09F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AA4-74B0-4D00-AE90-DC290A1E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5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EFB0-E014-4D3B-B211-DF273B46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31E3D-0D21-4D2D-81F8-A2C741C68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A0AD9-A7C9-4BA0-9ED9-4AFFAE94E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B9BDA-4776-40F5-B3E3-A015C0FC0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DAA99-E4B5-4CD4-82C1-6E66A468B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2BFB3-8762-4556-8FD2-E625B312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C2B8-72E5-4442-B388-F3B0B68425C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2B0AE-CC65-442C-AFE4-05A10019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3469C-A119-4A1D-8339-1FEB99A2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AA4-74B0-4D00-AE90-DC290A1E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CDA6-0452-421E-9FAD-695D6781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96822-B461-4C02-BE7F-7B500C0B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C2B8-72E5-4442-B388-F3B0B68425C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49EF1-B86C-4374-8001-22F8268B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86D5F-1BEB-4F5E-B36A-B44FFF82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AA4-74B0-4D00-AE90-DC290A1E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0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0DC2C-865F-4EAD-8E90-C8B1378C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C2B8-72E5-4442-B388-F3B0B68425C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242A4-35D9-48DD-A1B6-DF955AB1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558C-CDB6-468F-866C-19CBCE07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AA4-74B0-4D00-AE90-DC290A1E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0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C6E6-EE5C-4802-8CE8-7DBDAF5F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43F4-9312-44F5-BCC7-C2B83A665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886A3-FFCE-4E43-B410-2F87F39BE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96E3A-670F-41B8-BCEB-01EF0FB1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C2B8-72E5-4442-B388-F3B0B68425C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08EA2-35CA-4EF4-BA6D-F664A9AC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519E5-2422-4A89-A155-50192EB0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AA4-74B0-4D00-AE90-DC290A1E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4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0ADB-ADDF-4593-BB8D-9E3630CB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9DDF8-F39D-4A0C-9A7F-EF5F03527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C3413-301F-4183-BA58-940498F65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8F345-0ABB-45C2-9161-5400656D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C2B8-72E5-4442-B388-F3B0B68425C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2DB66-C67B-4ACE-99A2-640222A0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FDDE5-8E97-49D1-B1B1-4F89225E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BAA4-74B0-4D00-AE90-DC290A1E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A62A4-F23B-4FAC-9EBB-944034B99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3A4C1-FC98-444F-81C2-12044A9F4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67A2C-9067-4569-9218-780652801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DC2B8-72E5-4442-B388-F3B0B68425C7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BFC28-C953-4B3E-8945-0F891D5D7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08C3A-55A7-4AE3-A7F9-78E19CF37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8BAA4-74B0-4D00-AE90-DC290A1E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 The Customer Profile, or ">
            <a:extLst>
              <a:ext uri="{FF2B5EF4-FFF2-40B4-BE49-F238E27FC236}">
                <a16:creationId xmlns:a16="http://schemas.microsoft.com/office/drawing/2014/main" id="{F50E2464-C4B6-4F28-BA01-FF536D30B5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0"/>
          <a:stretch/>
        </p:blipFill>
        <p:spPr bwMode="auto">
          <a:xfrm>
            <a:off x="4165897" y="1497726"/>
            <a:ext cx="3860206" cy="386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E7206C-0CC4-4688-89E1-77B7D366670B}"/>
              </a:ext>
            </a:extLst>
          </p:cNvPr>
          <p:cNvSpPr txBox="1"/>
          <p:nvPr/>
        </p:nvSpPr>
        <p:spPr>
          <a:xfrm>
            <a:off x="8148320" y="1313060"/>
            <a:ext cx="372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Customer Job : Get up in the morning and travel to the workplace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C8936-FD0D-4C1B-B885-EBB1036939FB}"/>
              </a:ext>
            </a:extLst>
          </p:cNvPr>
          <p:cNvSpPr txBox="1"/>
          <p:nvPr/>
        </p:nvSpPr>
        <p:spPr>
          <a:xfrm>
            <a:off x="8148320" y="1959391"/>
            <a:ext cx="3728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Have some person wake up and motivate you every morning.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You don’t late in the morning.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You have person who prompt take you to the workplace.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655EB-F411-4F8D-831E-B937B7709E89}"/>
              </a:ext>
            </a:extLst>
          </p:cNvPr>
          <p:cNvSpPr txBox="1"/>
          <p:nvPr/>
        </p:nvSpPr>
        <p:spPr>
          <a:xfrm>
            <a:off x="8148320" y="3713717"/>
            <a:ext cx="3616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 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Many people want get up in the early but fight with laziness in everyday for wake up 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Travel in the morning make easy to accident because already get up but not feel freshy.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0166D-8336-4F26-95B6-9731A9892F9E}"/>
              </a:ext>
            </a:extLst>
          </p:cNvPr>
          <p:cNvSpPr txBox="1"/>
          <p:nvPr/>
        </p:nvSpPr>
        <p:spPr>
          <a:xfrm>
            <a:off x="284480" y="1036060"/>
            <a:ext cx="3881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Gain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You will never feel lazy because have the motivate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Start new day for full fresh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95055-809C-478C-B37F-31DA1EF5D6E3}"/>
              </a:ext>
            </a:extLst>
          </p:cNvPr>
          <p:cNvSpPr txBox="1"/>
          <p:nvPr/>
        </p:nvSpPr>
        <p:spPr>
          <a:xfrm>
            <a:off x="284480" y="4159944"/>
            <a:ext cx="3881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Pain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Make you feel full sleep in the house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Make your car or your bike don’t use any more.</a:t>
            </a:r>
          </a:p>
        </p:txBody>
      </p:sp>
    </p:spTree>
    <p:extLst>
      <p:ext uri="{BB962C8B-B14F-4D97-AF65-F5344CB8AC3E}">
        <p14:creationId xmlns:p14="http://schemas.microsoft.com/office/powerpoint/2010/main" val="405800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kankawee.pattharaarpakorn(YLTH)</dc:creator>
  <cp:lastModifiedBy>kankawee.pattharaarpakorn(YLTH)</cp:lastModifiedBy>
  <cp:revision>4</cp:revision>
  <dcterms:created xsi:type="dcterms:W3CDTF">2021-06-11T08:23:04Z</dcterms:created>
  <dcterms:modified xsi:type="dcterms:W3CDTF">2021-06-11T08:57:51Z</dcterms:modified>
</cp:coreProperties>
</file>