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78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47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72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62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245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4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823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95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698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56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E6EC-C362-4FFA-84E5-60455E9BB385}" type="datetimeFigureOut">
              <a:rPr lang="id-ID" smtClean="0"/>
              <a:t>02/09/2018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07C7-85E4-427A-B6CE-15F6AF230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3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Internship PT Aristi Jasadata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22 June 2018 – 16 Agustus 2018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859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 yang Dikerjakan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Email Notification</a:t>
            </a:r>
          </a:p>
          <a:p>
            <a:pPr lvl="1"/>
            <a:r>
              <a:rPr lang="id-ID" dirty="0" smtClean="0"/>
              <a:t>Compose Manual</a:t>
            </a:r>
          </a:p>
          <a:p>
            <a:pPr lvl="1"/>
            <a:r>
              <a:rPr lang="id-ID" dirty="0" smtClean="0"/>
              <a:t>Send E-mail Using Template</a:t>
            </a:r>
          </a:p>
          <a:p>
            <a:pPr lvl="1"/>
            <a:r>
              <a:rPr lang="id-ID" dirty="0" smtClean="0"/>
              <a:t>Send E-mail Automatically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394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Jikuk gambarmu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44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Usecase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Jikuk ko gonamu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2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Tools</a:t>
            </a:r>
            <a:endParaRPr lang="id-ID" dirty="0"/>
          </a:p>
        </p:txBody>
      </p:sp>
      <p:pic>
        <p:nvPicPr>
          <p:cNvPr id="3074" name="Picture 2" descr="http://www.eclipse.org/birt/img/logo/eclipse_logo_colou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0" y="1965759"/>
            <a:ext cx="3711369" cy="8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ostm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0" y="3112755"/>
            <a:ext cx="1705302" cy="17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logo dbea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23" y="3112755"/>
            <a:ext cx="1816578" cy="181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logo sublime text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2072509"/>
            <a:ext cx="1530350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logo sourcetr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4021044"/>
            <a:ext cx="2407153" cy="240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logo pgadmi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344" y="1069885"/>
            <a:ext cx="2581912" cy="26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logo gitla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985" y="4936135"/>
            <a:ext cx="1964499" cy="181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logo apache tomca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65" y="4246219"/>
            <a:ext cx="2070555" cy="137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43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5022850" algn="l"/>
              </a:tabLst>
            </a:pPr>
            <a:r>
              <a:rPr lang="id-ID" dirty="0" smtClean="0"/>
              <a:t>Mutiara Windi Pranila	(16/396289/SV/10502)</a:t>
            </a:r>
          </a:p>
          <a:p>
            <a:pPr marL="0" indent="0">
              <a:buNone/>
              <a:tabLst>
                <a:tab pos="5022850" algn="l"/>
              </a:tabLst>
            </a:pPr>
            <a:r>
              <a:rPr lang="id-ID" dirty="0" smtClean="0"/>
              <a:t>Ulfa Intania Ramadhani	(16/396301/SV/10514)</a:t>
            </a:r>
          </a:p>
          <a:p>
            <a:pPr marL="0" indent="0">
              <a:buNone/>
              <a:tabLst>
                <a:tab pos="5022850" algn="l"/>
              </a:tabLst>
            </a:pPr>
            <a:r>
              <a:rPr lang="id-ID" dirty="0" smtClean="0"/>
              <a:t>Erlina Cahyani	(16/401022/SV/11526)</a:t>
            </a:r>
          </a:p>
          <a:p>
            <a:pPr marL="0" indent="0">
              <a:buNone/>
              <a:tabLst>
                <a:tab pos="5022850" algn="l"/>
              </a:tabLst>
            </a:pPr>
            <a:r>
              <a:rPr lang="id-ID" dirty="0" smtClean="0"/>
              <a:t>Muhammad Rohman Irfanuddin	(16/401045/SV/11549)</a:t>
            </a:r>
          </a:p>
          <a:p>
            <a:pPr marL="0" indent="0">
              <a:buNone/>
              <a:tabLst>
                <a:tab pos="5022850" algn="l"/>
              </a:tabLst>
            </a:pPr>
            <a:r>
              <a:rPr lang="id-ID" dirty="0" smtClean="0"/>
              <a:t>Paska Anugrah Adil	(16/401050/SV/11554)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5724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Profil Perusahaan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9" y="4502847"/>
            <a:ext cx="1294274" cy="1153931"/>
          </a:xfrm>
          <a:prstGeom prst="rect">
            <a:avLst/>
          </a:prstGeom>
        </p:spPr>
      </p:pic>
      <p:pic>
        <p:nvPicPr>
          <p:cNvPr id="1026" name="Picture 2" descr="https://pbs.twimg.com/profile_images/521845851421814784/9v9ci2FC_400x4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40" y="435981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1922406768/Q2-logo_400x4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490" y="4478563"/>
            <a:ext cx="1202498" cy="120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nabatic.com/contents/tinyMCE/logo-anabatic-l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99" y="1551234"/>
            <a:ext cx="3290888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564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84" y="3469709"/>
            <a:ext cx="7896616" cy="2707253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Graha Anabatic Lantai 4 Jl. Scientia Boulevard Kav. U2, Summarecon Serpong, Curug Sangereng, Klp. Dua, Tangerang, Banten 15810</a:t>
            </a:r>
          </a:p>
        </p:txBody>
      </p:sp>
      <p:pic>
        <p:nvPicPr>
          <p:cNvPr id="2050" name="Picture 2" descr="https://cdn4.iconfinder.com/data/icons/pictype-free-vector-icons/16/location-al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0" y="3316342"/>
            <a:ext cx="1405971" cy="140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9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885825"/>
            <a:ext cx="114204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0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828675"/>
            <a:ext cx="112680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33" y="365125"/>
            <a:ext cx="3369501" cy="6060727"/>
          </a:xfrm>
        </p:spPr>
        <p:txBody>
          <a:bodyPr/>
          <a:lstStyle/>
          <a:p>
            <a:r>
              <a:rPr lang="id-ID" dirty="0" smtClean="0"/>
              <a:t>Tenancy Management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312" y="1778696"/>
            <a:ext cx="6631487" cy="4647155"/>
          </a:xfrm>
        </p:spPr>
        <p:txBody>
          <a:bodyPr/>
          <a:lstStyle/>
          <a:p>
            <a:r>
              <a:rPr lang="id-ID" dirty="0" smtClean="0"/>
              <a:t>Memanajemen tenant serta mempermudah komunikasi dengan tenant.</a:t>
            </a:r>
          </a:p>
          <a:p>
            <a:r>
              <a:rPr lang="id-ID" dirty="0" smtClean="0"/>
              <a:t>Mengadopsi </a:t>
            </a:r>
            <a:r>
              <a:rPr lang="id-ID" i="1" dirty="0" smtClean="0"/>
              <a:t>multi tenant software architecture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22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 Pengembangan Sistem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Scrum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9336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Arsitektur Sistem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68" y="1825625"/>
            <a:ext cx="9003064" cy="4351338"/>
          </a:xfrm>
        </p:spPr>
      </p:pic>
    </p:spTree>
    <p:extLst>
      <p:ext uri="{BB962C8B-B14F-4D97-AF65-F5344CB8AC3E}">
        <p14:creationId xmlns:p14="http://schemas.microsoft.com/office/powerpoint/2010/main" val="404024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88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Internship PT Aristi Jasadata</vt:lpstr>
      <vt:lpstr>Anggota</vt:lpstr>
      <vt:lpstr>Profil Perusahaan</vt:lpstr>
      <vt:lpstr>PowerPoint Presentation</vt:lpstr>
      <vt:lpstr>PowerPoint Presentation</vt:lpstr>
      <vt:lpstr>PowerPoint Presentation</vt:lpstr>
      <vt:lpstr>Tenancy Management</vt:lpstr>
      <vt:lpstr>Metodologi Pengembangan Sistem </vt:lpstr>
      <vt:lpstr>Arsitektur Sistem</vt:lpstr>
      <vt:lpstr>Fitur yang Dikerjakan</vt:lpstr>
      <vt:lpstr>Diagram Tabel</vt:lpstr>
      <vt:lpstr>Usecase Diagram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PT Aristi Jasadata</dc:title>
  <dc:creator>Muhammad Rohman Irfanuddin</dc:creator>
  <cp:lastModifiedBy>Muhammad Rohman Irfanuddin</cp:lastModifiedBy>
  <cp:revision>8</cp:revision>
  <dcterms:created xsi:type="dcterms:W3CDTF">2018-09-02T13:47:29Z</dcterms:created>
  <dcterms:modified xsi:type="dcterms:W3CDTF">2018-09-02T14:54:16Z</dcterms:modified>
</cp:coreProperties>
</file>