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charts/chart2.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3.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82" r:id="rId2"/>
    <p:sldMasterId id="2147483650" r:id="rId3"/>
    <p:sldMasterId id="2147483726" r:id="rId4"/>
  </p:sldMasterIdLst>
  <p:notesMasterIdLst>
    <p:notesMasterId r:id="rId148"/>
  </p:notesMasterIdLst>
  <p:handoutMasterIdLst>
    <p:handoutMasterId r:id="rId149"/>
  </p:handoutMasterIdLst>
  <p:sldIdLst>
    <p:sldId id="398" r:id="rId5"/>
    <p:sldId id="267" r:id="rId6"/>
    <p:sldId id="402" r:id="rId7"/>
    <p:sldId id="403" r:id="rId8"/>
    <p:sldId id="404" r:id="rId9"/>
    <p:sldId id="274" r:id="rId10"/>
    <p:sldId id="405" r:id="rId11"/>
    <p:sldId id="408" r:id="rId12"/>
    <p:sldId id="415" r:id="rId13"/>
    <p:sldId id="410" r:id="rId14"/>
    <p:sldId id="411" r:id="rId15"/>
    <p:sldId id="412" r:id="rId16"/>
    <p:sldId id="413" r:id="rId17"/>
    <p:sldId id="414" r:id="rId18"/>
    <p:sldId id="417" r:id="rId19"/>
    <p:sldId id="418" r:id="rId20"/>
    <p:sldId id="419" r:id="rId21"/>
    <p:sldId id="420" r:id="rId22"/>
    <p:sldId id="421" r:id="rId23"/>
    <p:sldId id="422" r:id="rId24"/>
    <p:sldId id="423" r:id="rId25"/>
    <p:sldId id="424" r:id="rId26"/>
    <p:sldId id="425" r:id="rId27"/>
    <p:sldId id="426" r:id="rId28"/>
    <p:sldId id="428" r:id="rId29"/>
    <p:sldId id="429" r:id="rId30"/>
    <p:sldId id="431" r:id="rId31"/>
    <p:sldId id="430" r:id="rId32"/>
    <p:sldId id="427" r:id="rId33"/>
    <p:sldId id="407" r:id="rId34"/>
    <p:sldId id="406" r:id="rId35"/>
    <p:sldId id="401" r:id="rId36"/>
    <p:sldId id="386" r:id="rId37"/>
    <p:sldId id="380" r:id="rId38"/>
    <p:sldId id="271" r:id="rId39"/>
    <p:sldId id="272" r:id="rId40"/>
    <p:sldId id="307" r:id="rId41"/>
    <p:sldId id="276" r:id="rId42"/>
    <p:sldId id="269" r:id="rId43"/>
    <p:sldId id="264" r:id="rId44"/>
    <p:sldId id="348" r:id="rId45"/>
    <p:sldId id="393" r:id="rId46"/>
    <p:sldId id="368" r:id="rId47"/>
    <p:sldId id="279" r:id="rId48"/>
    <p:sldId id="278" r:id="rId49"/>
    <p:sldId id="400" r:id="rId50"/>
    <p:sldId id="281" r:id="rId51"/>
    <p:sldId id="290" r:id="rId52"/>
    <p:sldId id="284" r:id="rId53"/>
    <p:sldId id="282" r:id="rId54"/>
    <p:sldId id="308" r:id="rId55"/>
    <p:sldId id="390" r:id="rId56"/>
    <p:sldId id="286" r:id="rId57"/>
    <p:sldId id="287" r:id="rId58"/>
    <p:sldId id="288" r:id="rId59"/>
    <p:sldId id="388" r:id="rId60"/>
    <p:sldId id="294" r:id="rId61"/>
    <p:sldId id="285" r:id="rId62"/>
    <p:sldId id="337" r:id="rId63"/>
    <p:sldId id="364" r:id="rId64"/>
    <p:sldId id="381" r:id="rId65"/>
    <p:sldId id="293" r:id="rId66"/>
    <p:sldId id="311" r:id="rId67"/>
    <p:sldId id="399" r:id="rId68"/>
    <p:sldId id="391" r:id="rId69"/>
    <p:sldId id="301" r:id="rId70"/>
    <p:sldId id="316" r:id="rId71"/>
    <p:sldId id="306" r:id="rId72"/>
    <p:sldId id="356" r:id="rId73"/>
    <p:sldId id="327" r:id="rId74"/>
    <p:sldId id="362" r:id="rId75"/>
    <p:sldId id="372" r:id="rId76"/>
    <p:sldId id="382" r:id="rId77"/>
    <p:sldId id="387" r:id="rId78"/>
    <p:sldId id="363" r:id="rId79"/>
    <p:sldId id="394" r:id="rId80"/>
    <p:sldId id="289" r:id="rId81"/>
    <p:sldId id="309" r:id="rId82"/>
    <p:sldId id="292" r:id="rId83"/>
    <p:sldId id="383" r:id="rId84"/>
    <p:sldId id="295" r:id="rId85"/>
    <p:sldId id="291" r:id="rId86"/>
    <p:sldId id="304" r:id="rId87"/>
    <p:sldId id="366" r:id="rId88"/>
    <p:sldId id="300" r:id="rId89"/>
    <p:sldId id="296" r:id="rId90"/>
    <p:sldId id="297" r:id="rId91"/>
    <p:sldId id="357" r:id="rId92"/>
    <p:sldId id="305" r:id="rId93"/>
    <p:sldId id="298" r:id="rId94"/>
    <p:sldId id="299" r:id="rId95"/>
    <p:sldId id="314" r:id="rId96"/>
    <p:sldId id="302" r:id="rId97"/>
    <p:sldId id="313" r:id="rId98"/>
    <p:sldId id="317" r:id="rId99"/>
    <p:sldId id="322" r:id="rId100"/>
    <p:sldId id="323" r:id="rId101"/>
    <p:sldId id="384" r:id="rId102"/>
    <p:sldId id="336" r:id="rId103"/>
    <p:sldId id="319" r:id="rId104"/>
    <p:sldId id="321" r:id="rId105"/>
    <p:sldId id="360" r:id="rId106"/>
    <p:sldId id="326" r:id="rId107"/>
    <p:sldId id="318" r:id="rId108"/>
    <p:sldId id="378" r:id="rId109"/>
    <p:sldId id="325" r:id="rId110"/>
    <p:sldId id="320" r:id="rId111"/>
    <p:sldId id="361" r:id="rId112"/>
    <p:sldId id="329" r:id="rId113"/>
    <p:sldId id="331" r:id="rId114"/>
    <p:sldId id="330" r:id="rId115"/>
    <p:sldId id="339" r:id="rId116"/>
    <p:sldId id="335" r:id="rId117"/>
    <p:sldId id="350" r:id="rId118"/>
    <p:sldId id="351" r:id="rId119"/>
    <p:sldId id="353" r:id="rId120"/>
    <p:sldId id="340" r:id="rId121"/>
    <p:sldId id="345" r:id="rId122"/>
    <p:sldId id="354" r:id="rId123"/>
    <p:sldId id="355" r:id="rId124"/>
    <p:sldId id="358" r:id="rId125"/>
    <p:sldId id="359" r:id="rId126"/>
    <p:sldId id="338" r:id="rId127"/>
    <p:sldId id="344" r:id="rId128"/>
    <p:sldId id="377" r:id="rId129"/>
    <p:sldId id="379" r:id="rId130"/>
    <p:sldId id="332" r:id="rId131"/>
    <p:sldId id="349" r:id="rId132"/>
    <p:sldId id="333" r:id="rId133"/>
    <p:sldId id="334" r:id="rId134"/>
    <p:sldId id="392" r:id="rId135"/>
    <p:sldId id="347" r:id="rId136"/>
    <p:sldId id="343" r:id="rId137"/>
    <p:sldId id="385" r:id="rId138"/>
    <p:sldId id="370" r:id="rId139"/>
    <p:sldId id="371" r:id="rId140"/>
    <p:sldId id="373" r:id="rId141"/>
    <p:sldId id="396" r:id="rId142"/>
    <p:sldId id="283" r:id="rId143"/>
    <p:sldId id="395" r:id="rId144"/>
    <p:sldId id="324" r:id="rId145"/>
    <p:sldId id="374" r:id="rId146"/>
    <p:sldId id="369" r:id="rId147"/>
  </p:sldIdLst>
  <p:sldSz cx="18286413" cy="10287000"/>
  <p:notesSz cx="6858000" cy="9144000"/>
  <p:defaultTex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4">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CD65"/>
    <a:srgbClr val="10B0C0"/>
    <a:srgbClr val="BEF4FA"/>
    <a:srgbClr val="000000"/>
    <a:srgbClr val="FFFFFF"/>
    <a:srgbClr val="3EA3F8"/>
    <a:srgbClr val="0F0634"/>
    <a:srgbClr val="06105A"/>
    <a:srgbClr val="000C68"/>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2380" autoAdjust="0"/>
  </p:normalViewPr>
  <p:slideViewPr>
    <p:cSldViewPr showGuides="1">
      <p:cViewPr varScale="1">
        <p:scale>
          <a:sx n="47" d="100"/>
          <a:sy n="47" d="100"/>
        </p:scale>
        <p:origin x="86" y="150"/>
      </p:cViewPr>
      <p:guideLst>
        <p:guide orient="horz" pos="2134"/>
        <p:guide pos="5759"/>
      </p:guideLst>
    </p:cSldViewPr>
  </p:slideViewPr>
  <p:notesTextViewPr>
    <p:cViewPr>
      <p:scale>
        <a:sx n="1" d="1"/>
        <a:sy n="1" d="1"/>
      </p:scale>
      <p:origin x="0" y="0"/>
    </p:cViewPr>
  </p:notesTextViewPr>
  <p:sorterViewPr>
    <p:cViewPr>
      <p:scale>
        <a:sx n="52" d="100"/>
        <a:sy n="52" d="100"/>
      </p:scale>
      <p:origin x="0" y="0"/>
    </p:cViewPr>
  </p:sorterViewPr>
  <p:notesViewPr>
    <p:cSldViewPr showGuides="1">
      <p:cViewPr varScale="1">
        <p:scale>
          <a:sx n="86" d="100"/>
          <a:sy n="86" d="100"/>
        </p:scale>
        <p:origin x="-3846"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38" Type="http://schemas.openxmlformats.org/officeDocument/2006/relationships/slide" Target="slides/slide134.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144" Type="http://schemas.openxmlformats.org/officeDocument/2006/relationships/slide" Target="slides/slide140.xml"/><Relationship Id="rId149" Type="http://schemas.openxmlformats.org/officeDocument/2006/relationships/handoutMaster" Target="handoutMasters/handoutMaster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openxmlformats.org/officeDocument/2006/relationships/presProps" Target="presProps.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slide" Target="slides/slide120.xml"/><Relationship Id="rId129" Type="http://schemas.openxmlformats.org/officeDocument/2006/relationships/slide" Target="slides/slide125.xml"/><Relationship Id="rId137" Type="http://schemas.openxmlformats.org/officeDocument/2006/relationships/slide" Target="slides/slide13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slide" Target="slides/slide128.xml"/><Relationship Id="rId140" Type="http://schemas.openxmlformats.org/officeDocument/2006/relationships/slide" Target="slides/slide136.xml"/><Relationship Id="rId145" Type="http://schemas.openxmlformats.org/officeDocument/2006/relationships/slide" Target="slides/slide141.xml"/><Relationship Id="rId15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slide" Target="slides/slide126.xml"/><Relationship Id="rId135" Type="http://schemas.openxmlformats.org/officeDocument/2006/relationships/slide" Target="slides/slide131.xml"/><Relationship Id="rId143" Type="http://schemas.openxmlformats.org/officeDocument/2006/relationships/slide" Target="slides/slide139.xml"/><Relationship Id="rId148" Type="http://schemas.openxmlformats.org/officeDocument/2006/relationships/notesMaster" Target="notesMasters/notesMaster1.xml"/><Relationship Id="rId15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2017</c:v>
                </c:pt>
              </c:strCache>
            </c:strRef>
          </c:tx>
          <c:spPr>
            <a:solidFill>
              <a:schemeClr val="accent1"/>
            </a:solidFill>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45</c:v>
                </c:pt>
                <c:pt idx="1">
                  <c:v>48</c:v>
                </c:pt>
                <c:pt idx="2">
                  <c:v>36</c:v>
                </c:pt>
                <c:pt idx="3">
                  <c:v>25</c:v>
                </c:pt>
                <c:pt idx="4">
                  <c:v>28</c:v>
                </c:pt>
                <c:pt idx="5">
                  <c:v>36</c:v>
                </c:pt>
                <c:pt idx="6">
                  <c:v>42</c:v>
                </c:pt>
                <c:pt idx="7">
                  <c:v>38</c:v>
                </c:pt>
                <c:pt idx="8">
                  <c:v>35</c:v>
                </c:pt>
                <c:pt idx="9">
                  <c:v>58</c:v>
                </c:pt>
                <c:pt idx="10">
                  <c:v>49</c:v>
                </c:pt>
                <c:pt idx="11">
                  <c:v>62</c:v>
                </c:pt>
              </c:numCache>
            </c:numRef>
          </c:val>
          <c:extLst>
            <c:ext xmlns:c16="http://schemas.microsoft.com/office/drawing/2014/chart" uri="{C3380CC4-5D6E-409C-BE32-E72D297353CC}">
              <c16:uniqueId val="{00000000-D81C-42F5-8A3F-B45C296A4BFF}"/>
            </c:ext>
          </c:extLst>
        </c:ser>
        <c:ser>
          <c:idx val="1"/>
          <c:order val="1"/>
          <c:tx>
            <c:strRef>
              <c:f>Sheet1!$C$1</c:f>
              <c:strCache>
                <c:ptCount val="1"/>
                <c:pt idx="0">
                  <c:v>2016</c:v>
                </c:pt>
              </c:strCache>
            </c:strRef>
          </c:tx>
          <c:spPr>
            <a:solidFill>
              <a:schemeClr val="accent1">
                <a:lumMod val="60000"/>
                <a:lumOff val="40000"/>
                <a:alpha val="80000"/>
              </a:schemeClr>
            </a:solidFill>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32</c:v>
                </c:pt>
                <c:pt idx="1">
                  <c:v>32</c:v>
                </c:pt>
                <c:pt idx="2">
                  <c:v>28</c:v>
                </c:pt>
                <c:pt idx="3">
                  <c:v>12</c:v>
                </c:pt>
                <c:pt idx="4">
                  <c:v>15</c:v>
                </c:pt>
                <c:pt idx="5">
                  <c:v>18</c:v>
                </c:pt>
                <c:pt idx="6">
                  <c:v>23</c:v>
                </c:pt>
                <c:pt idx="7">
                  <c:v>32</c:v>
                </c:pt>
                <c:pt idx="8">
                  <c:v>21</c:v>
                </c:pt>
                <c:pt idx="9">
                  <c:v>36</c:v>
                </c:pt>
                <c:pt idx="10">
                  <c:v>40</c:v>
                </c:pt>
                <c:pt idx="11">
                  <c:v>43</c:v>
                </c:pt>
              </c:numCache>
            </c:numRef>
          </c:val>
          <c:extLst>
            <c:ext xmlns:c16="http://schemas.microsoft.com/office/drawing/2014/chart" uri="{C3380CC4-5D6E-409C-BE32-E72D297353CC}">
              <c16:uniqueId val="{00000001-D81C-42F5-8A3F-B45C296A4BFF}"/>
            </c:ext>
          </c:extLst>
        </c:ser>
        <c:dLbls>
          <c:showLegendKey val="0"/>
          <c:showVal val="0"/>
          <c:showCatName val="0"/>
          <c:showSerName val="0"/>
          <c:showPercent val="0"/>
          <c:showBubbleSize val="0"/>
        </c:dLbls>
        <c:axId val="145464704"/>
        <c:axId val="145474688"/>
      </c:areaChart>
      <c:catAx>
        <c:axId val="145464704"/>
        <c:scaling>
          <c:orientation val="minMax"/>
        </c:scaling>
        <c:delete val="0"/>
        <c:axPos val="b"/>
        <c:numFmt formatCode="General" sourceLinked="1"/>
        <c:majorTickMark val="out"/>
        <c:minorTickMark val="none"/>
        <c:tickLblPos val="nextTo"/>
        <c:txPr>
          <a:bodyPr/>
          <a:lstStyle/>
          <a:p>
            <a:pPr>
              <a:defRPr lang="ja-JP"/>
            </a:pPr>
            <a:endParaRPr lang="en-US"/>
          </a:p>
        </c:txPr>
        <c:crossAx val="145474688"/>
        <c:crosses val="autoZero"/>
        <c:auto val="1"/>
        <c:lblAlgn val="ctr"/>
        <c:lblOffset val="100"/>
        <c:noMultiLvlLbl val="0"/>
      </c:catAx>
      <c:valAx>
        <c:axId val="145474688"/>
        <c:scaling>
          <c:orientation val="minMax"/>
        </c:scaling>
        <c:delete val="0"/>
        <c:axPos val="l"/>
        <c:majorGridlines>
          <c:spPr>
            <a:ln w="12700">
              <a:solidFill>
                <a:schemeClr val="accent1">
                  <a:lumMod val="40000"/>
                  <a:lumOff val="60000"/>
                </a:schemeClr>
              </a:solidFill>
              <a:prstDash val="dash"/>
            </a:ln>
          </c:spPr>
        </c:majorGridlines>
        <c:numFmt formatCode="General" sourceLinked="1"/>
        <c:majorTickMark val="out"/>
        <c:minorTickMark val="none"/>
        <c:tickLblPos val="nextTo"/>
        <c:spPr>
          <a:ln>
            <a:solidFill>
              <a:schemeClr val="accent1">
                <a:lumMod val="20000"/>
                <a:lumOff val="80000"/>
              </a:schemeClr>
            </a:solidFill>
          </a:ln>
        </c:spPr>
        <c:txPr>
          <a:bodyPr/>
          <a:lstStyle/>
          <a:p>
            <a:pPr>
              <a:defRPr lang="ja-JP"/>
            </a:pPr>
            <a:endParaRPr lang="en-US"/>
          </a:p>
        </c:txPr>
        <c:crossAx val="145464704"/>
        <c:crosses val="autoZero"/>
        <c:crossBetween val="midCat"/>
      </c:valAx>
      <c:spPr>
        <a:noFill/>
      </c:spPr>
    </c:plotArea>
    <c:legend>
      <c:legendPos val="t"/>
      <c:overlay val="0"/>
      <c:txPr>
        <a:bodyPr/>
        <a:lstStyle/>
        <a:p>
          <a:pPr>
            <a:defRPr lang="ja-JP"/>
          </a:pPr>
          <a:endParaRPr lang="en-US"/>
        </a:p>
      </c:txPr>
    </c:legend>
    <c:plotVisOnly val="1"/>
    <c:dispBlanksAs val="zero"/>
    <c:showDLblsOverMax val="0"/>
  </c:chart>
  <c:txPr>
    <a:bodyPr/>
    <a:lstStyle/>
    <a:p>
      <a:pPr>
        <a:defRPr sz="1800">
          <a:latin typeface="+mj-lt"/>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Rate</c:v>
                </c:pt>
              </c:strCache>
            </c:strRef>
          </c:tx>
          <c:dLbls>
            <c:spPr>
              <a:noFill/>
              <a:ln>
                <a:noFill/>
              </a:ln>
              <a:effectLst/>
            </c:spPr>
            <c:txPr>
              <a:bodyPr/>
              <a:lstStyle/>
              <a:p>
                <a:pPr>
                  <a:defRPr lang="ja-JP">
                    <a:solidFill>
                      <a:schemeClr val="bg1"/>
                    </a:solidFill>
                  </a:defRPr>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Sheet1!$A$2:$A$5</c:f>
              <c:strCache>
                <c:ptCount val="4"/>
                <c:pt idx="0">
                  <c:v>Web Services</c:v>
                </c:pt>
                <c:pt idx="1">
                  <c:v>Application</c:v>
                </c:pt>
                <c:pt idx="2">
                  <c:v>Consultant</c:v>
                </c:pt>
                <c:pt idx="3">
                  <c:v>Support</c:v>
                </c:pt>
              </c:strCache>
            </c:strRef>
          </c:cat>
          <c:val>
            <c:numRef>
              <c:f>Sheet1!$B$2:$B$5</c:f>
              <c:numCache>
                <c:formatCode>0%</c:formatCode>
                <c:ptCount val="4"/>
                <c:pt idx="0">
                  <c:v>0.53</c:v>
                </c:pt>
                <c:pt idx="1">
                  <c:v>0.26</c:v>
                </c:pt>
                <c:pt idx="2">
                  <c:v>0.11</c:v>
                </c:pt>
                <c:pt idx="3">
                  <c:v>0.1</c:v>
                </c:pt>
              </c:numCache>
            </c:numRef>
          </c:val>
          <c:extLst>
            <c:ext xmlns:c16="http://schemas.microsoft.com/office/drawing/2014/chart" uri="{C3380CC4-5D6E-409C-BE32-E72D297353CC}">
              <c16:uniqueId val="{00000000-A235-49FF-ABCB-74C46B821F0B}"/>
            </c:ext>
          </c:extLst>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a:solidFill>
                <a:schemeClr val="accent1"/>
              </a:solidFill>
            </a:ln>
          </c:spPr>
          <c:marker>
            <c:symbol val="circle"/>
            <c:size val="25"/>
            <c:spPr>
              <a:solidFill>
                <a:schemeClr val="bg1"/>
              </a:solidFill>
              <a:ln w="50800">
                <a:solidFill>
                  <a:schemeClr val="accent1"/>
                </a:solidFill>
              </a:ln>
            </c:spPr>
          </c:marker>
          <c:cat>
            <c:numRef>
              <c:f>Sheet1!$A$2:$A$19</c:f>
              <c:numCache>
                <c:formatCode>General</c:formatCode>
                <c:ptCount val="18"/>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numCache>
            </c:numRef>
          </c:cat>
          <c:val>
            <c:numRef>
              <c:f>Sheet1!$B$2:$B$19</c:f>
              <c:numCache>
                <c:formatCode>General</c:formatCode>
                <c:ptCount val="18"/>
                <c:pt idx="0">
                  <c:v>201</c:v>
                </c:pt>
                <c:pt idx="1">
                  <c:v>203</c:v>
                </c:pt>
                <c:pt idx="2">
                  <c:v>195</c:v>
                </c:pt>
                <c:pt idx="3">
                  <c:v>156</c:v>
                </c:pt>
                <c:pt idx="4">
                  <c:v>160</c:v>
                </c:pt>
                <c:pt idx="5">
                  <c:v>182</c:v>
                </c:pt>
                <c:pt idx="6">
                  <c:v>195</c:v>
                </c:pt>
                <c:pt idx="7">
                  <c:v>206</c:v>
                </c:pt>
                <c:pt idx="8">
                  <c:v>231</c:v>
                </c:pt>
                <c:pt idx="9">
                  <c:v>215</c:v>
                </c:pt>
                <c:pt idx="10">
                  <c:v>260</c:v>
                </c:pt>
                <c:pt idx="11">
                  <c:v>266</c:v>
                </c:pt>
                <c:pt idx="12">
                  <c:v>256</c:v>
                </c:pt>
                <c:pt idx="13">
                  <c:v>305</c:v>
                </c:pt>
                <c:pt idx="14">
                  <c:v>320</c:v>
                </c:pt>
                <c:pt idx="15">
                  <c:v>360</c:v>
                </c:pt>
                <c:pt idx="16">
                  <c:v>320</c:v>
                </c:pt>
                <c:pt idx="17">
                  <c:v>401</c:v>
                </c:pt>
              </c:numCache>
            </c:numRef>
          </c:val>
          <c:smooth val="0"/>
          <c:extLst>
            <c:ext xmlns:c16="http://schemas.microsoft.com/office/drawing/2014/chart" uri="{C3380CC4-5D6E-409C-BE32-E72D297353CC}">
              <c16:uniqueId val="{00000000-37A5-4EA6-9E2A-B5108813795B}"/>
            </c:ext>
          </c:extLst>
        </c:ser>
        <c:dLbls>
          <c:showLegendKey val="0"/>
          <c:showVal val="0"/>
          <c:showCatName val="0"/>
          <c:showSerName val="0"/>
          <c:showPercent val="0"/>
          <c:showBubbleSize val="0"/>
        </c:dLbls>
        <c:marker val="1"/>
        <c:smooth val="0"/>
        <c:axId val="145804288"/>
        <c:axId val="146453632"/>
      </c:lineChart>
      <c:catAx>
        <c:axId val="145804288"/>
        <c:scaling>
          <c:orientation val="minMax"/>
        </c:scaling>
        <c:delete val="0"/>
        <c:axPos val="b"/>
        <c:numFmt formatCode="General" sourceLinked="1"/>
        <c:majorTickMark val="out"/>
        <c:minorTickMark val="none"/>
        <c:tickLblPos val="nextTo"/>
        <c:txPr>
          <a:bodyPr/>
          <a:lstStyle/>
          <a:p>
            <a:pPr>
              <a:defRPr lang="ja-JP"/>
            </a:pPr>
            <a:endParaRPr lang="en-US"/>
          </a:p>
        </c:txPr>
        <c:crossAx val="146453632"/>
        <c:crosses val="autoZero"/>
        <c:auto val="1"/>
        <c:lblAlgn val="ctr"/>
        <c:lblOffset val="100"/>
        <c:noMultiLvlLbl val="0"/>
      </c:catAx>
      <c:valAx>
        <c:axId val="146453632"/>
        <c:scaling>
          <c:orientation val="minMax"/>
        </c:scaling>
        <c:delete val="0"/>
        <c:axPos val="l"/>
        <c:majorGridlines>
          <c:spPr>
            <a:ln w="12700">
              <a:solidFill>
                <a:schemeClr val="accent1">
                  <a:lumMod val="20000"/>
                  <a:lumOff val="80000"/>
                </a:schemeClr>
              </a:solidFill>
              <a:prstDash val="dash"/>
            </a:ln>
          </c:spPr>
        </c:majorGridlines>
        <c:numFmt formatCode="General" sourceLinked="1"/>
        <c:majorTickMark val="out"/>
        <c:minorTickMark val="none"/>
        <c:tickLblPos val="nextTo"/>
        <c:spPr>
          <a:ln>
            <a:solidFill>
              <a:schemeClr val="accent1">
                <a:lumMod val="20000"/>
                <a:lumOff val="80000"/>
              </a:schemeClr>
            </a:solidFill>
          </a:ln>
        </c:spPr>
        <c:txPr>
          <a:bodyPr/>
          <a:lstStyle/>
          <a:p>
            <a:pPr>
              <a:defRPr lang="ja-JP"/>
            </a:pPr>
            <a:endParaRPr lang="en-US"/>
          </a:p>
        </c:txPr>
        <c:crossAx val="145804288"/>
        <c:crosses val="autoZero"/>
        <c:crossBetween val="between"/>
      </c:valAx>
      <c:spPr>
        <a:ln>
          <a:noFill/>
        </a:ln>
      </c:spPr>
    </c:plotArea>
    <c:plotVisOnly val="1"/>
    <c:dispBlanksAs val="gap"/>
    <c:showDLblsOverMax val="0"/>
  </c:chart>
  <c:txPr>
    <a:bodyPr/>
    <a:lstStyle/>
    <a:p>
      <a:pPr>
        <a:defRPr sz="1800">
          <a:latin typeface="+mj-lt"/>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0DC3FD-4BA9-4BFC-900E-CA10C8CB2142}" type="doc">
      <dgm:prSet loTypeId="urn:microsoft.com/office/officeart/2005/8/layout/radial3" loCatId="cycle" qsTypeId="urn:microsoft.com/office/officeart/2005/8/quickstyle/3d1" qsCatId="3D" csTypeId="urn:microsoft.com/office/officeart/2005/8/colors/accent1_2" csCatId="accent1" phldr="1"/>
      <dgm:spPr/>
      <dgm:t>
        <a:bodyPr/>
        <a:lstStyle/>
        <a:p>
          <a:endParaRPr lang="en-US"/>
        </a:p>
      </dgm:t>
    </dgm:pt>
    <dgm:pt modelId="{EB588623-CABA-407C-BEBA-13BBB948AA99}">
      <dgm:prSet phldrT="[Text]"/>
      <dgm:spPr/>
      <dgm:t>
        <a:bodyPr/>
        <a:lstStyle/>
        <a:p>
          <a:r>
            <a:rPr lang="en-ID" dirty="0" smtClean="0"/>
            <a:t>Spring</a:t>
          </a:r>
          <a:endParaRPr lang="en-US" dirty="0"/>
        </a:p>
      </dgm:t>
    </dgm:pt>
    <dgm:pt modelId="{C620D1C7-9889-4ED4-A249-F4A1AEDEA9F3}" type="parTrans" cxnId="{62E84340-1F0A-4029-8DD5-B62748CD09E7}">
      <dgm:prSet/>
      <dgm:spPr/>
      <dgm:t>
        <a:bodyPr/>
        <a:lstStyle/>
        <a:p>
          <a:endParaRPr lang="en-US"/>
        </a:p>
      </dgm:t>
    </dgm:pt>
    <dgm:pt modelId="{C4CB8952-D998-429E-9635-F445FCD564BC}" type="sibTrans" cxnId="{62E84340-1F0A-4029-8DD5-B62748CD09E7}">
      <dgm:prSet/>
      <dgm:spPr/>
      <dgm:t>
        <a:bodyPr/>
        <a:lstStyle/>
        <a:p>
          <a:endParaRPr lang="en-US"/>
        </a:p>
      </dgm:t>
    </dgm:pt>
    <dgm:pt modelId="{B790E61F-3146-42D4-8CCB-652878232E8B}">
      <dgm:prSet phldrT="[Text]"/>
      <dgm:spPr/>
      <dgm:t>
        <a:bodyPr/>
        <a:lstStyle/>
        <a:p>
          <a:r>
            <a:rPr lang="en-ID" dirty="0" smtClean="0"/>
            <a:t>Model</a:t>
          </a:r>
          <a:endParaRPr lang="en-US" dirty="0"/>
        </a:p>
      </dgm:t>
    </dgm:pt>
    <dgm:pt modelId="{619C9080-8E4C-4470-88A2-BD716CA92E86}" type="parTrans" cxnId="{7F49C581-D687-4F69-AC15-60E10C0B6A28}">
      <dgm:prSet/>
      <dgm:spPr/>
      <dgm:t>
        <a:bodyPr/>
        <a:lstStyle/>
        <a:p>
          <a:endParaRPr lang="en-US"/>
        </a:p>
      </dgm:t>
    </dgm:pt>
    <dgm:pt modelId="{0D1BC814-2E13-45B9-8C3D-1133B54A8522}" type="sibTrans" cxnId="{7F49C581-D687-4F69-AC15-60E10C0B6A28}">
      <dgm:prSet/>
      <dgm:spPr/>
      <dgm:t>
        <a:bodyPr/>
        <a:lstStyle/>
        <a:p>
          <a:endParaRPr lang="en-US"/>
        </a:p>
      </dgm:t>
    </dgm:pt>
    <dgm:pt modelId="{1C3B8297-2B07-4C55-B366-9E4A76E04CC1}">
      <dgm:prSet phldrT="[Text]"/>
      <dgm:spPr/>
      <dgm:t>
        <a:bodyPr/>
        <a:lstStyle/>
        <a:p>
          <a:r>
            <a:rPr lang="en-ID" dirty="0" smtClean="0"/>
            <a:t>Controller</a:t>
          </a:r>
          <a:endParaRPr lang="en-US" dirty="0"/>
        </a:p>
      </dgm:t>
    </dgm:pt>
    <dgm:pt modelId="{743ADF28-425B-45F8-919F-396C50384DE9}" type="parTrans" cxnId="{AC9BE03B-A3B6-4E83-BC09-247FA6F6F268}">
      <dgm:prSet/>
      <dgm:spPr/>
      <dgm:t>
        <a:bodyPr/>
        <a:lstStyle/>
        <a:p>
          <a:endParaRPr lang="en-US"/>
        </a:p>
      </dgm:t>
    </dgm:pt>
    <dgm:pt modelId="{B5DE800B-A5E2-484E-9F43-84E1C2C38432}" type="sibTrans" cxnId="{AC9BE03B-A3B6-4E83-BC09-247FA6F6F268}">
      <dgm:prSet/>
      <dgm:spPr/>
      <dgm:t>
        <a:bodyPr/>
        <a:lstStyle/>
        <a:p>
          <a:endParaRPr lang="en-US"/>
        </a:p>
      </dgm:t>
    </dgm:pt>
    <dgm:pt modelId="{80F35567-2832-4D9C-9025-D2F1867E8D69}">
      <dgm:prSet phldrT="[Text]"/>
      <dgm:spPr/>
      <dgm:t>
        <a:bodyPr/>
        <a:lstStyle/>
        <a:p>
          <a:r>
            <a:rPr lang="en-ID" dirty="0" smtClean="0"/>
            <a:t>Service</a:t>
          </a:r>
          <a:endParaRPr lang="en-US" dirty="0"/>
        </a:p>
      </dgm:t>
    </dgm:pt>
    <dgm:pt modelId="{0144DC10-15D4-4C34-8224-FE005A9E2ACC}" type="parTrans" cxnId="{D278B5AD-ADF6-4BD8-A5A9-FD6AE61ED941}">
      <dgm:prSet/>
      <dgm:spPr/>
      <dgm:t>
        <a:bodyPr/>
        <a:lstStyle/>
        <a:p>
          <a:endParaRPr lang="en-US"/>
        </a:p>
      </dgm:t>
    </dgm:pt>
    <dgm:pt modelId="{B6899AB0-561B-4F9F-B6F2-6DE8AF167715}" type="sibTrans" cxnId="{D278B5AD-ADF6-4BD8-A5A9-FD6AE61ED941}">
      <dgm:prSet/>
      <dgm:spPr/>
      <dgm:t>
        <a:bodyPr/>
        <a:lstStyle/>
        <a:p>
          <a:endParaRPr lang="en-US"/>
        </a:p>
      </dgm:t>
    </dgm:pt>
    <dgm:pt modelId="{EBBE4C97-2470-4E73-B7D9-D14791D9D439}">
      <dgm:prSet phldrT="[Text]"/>
      <dgm:spPr/>
      <dgm:t>
        <a:bodyPr/>
        <a:lstStyle/>
        <a:p>
          <a:r>
            <a:rPr lang="en-ID" dirty="0" smtClean="0"/>
            <a:t>Mapper</a:t>
          </a:r>
          <a:endParaRPr lang="en-US" dirty="0"/>
        </a:p>
      </dgm:t>
    </dgm:pt>
    <dgm:pt modelId="{C946A45C-A72E-43A1-A081-080D32A02FFF}" type="parTrans" cxnId="{C61AACA6-554F-4605-8E32-759CD4079A70}">
      <dgm:prSet/>
      <dgm:spPr/>
      <dgm:t>
        <a:bodyPr/>
        <a:lstStyle/>
        <a:p>
          <a:endParaRPr lang="en-US"/>
        </a:p>
      </dgm:t>
    </dgm:pt>
    <dgm:pt modelId="{B988C866-F2E1-4329-8810-05DBAA1393C0}" type="sibTrans" cxnId="{C61AACA6-554F-4605-8E32-759CD4079A70}">
      <dgm:prSet/>
      <dgm:spPr/>
      <dgm:t>
        <a:bodyPr/>
        <a:lstStyle/>
        <a:p>
          <a:endParaRPr lang="en-US"/>
        </a:p>
      </dgm:t>
    </dgm:pt>
    <dgm:pt modelId="{D26265E3-F499-4B17-83E3-FEDBABEF793E}" type="pres">
      <dgm:prSet presAssocID="{590DC3FD-4BA9-4BFC-900E-CA10C8CB2142}" presName="composite" presStyleCnt="0">
        <dgm:presLayoutVars>
          <dgm:chMax val="1"/>
          <dgm:dir/>
          <dgm:resizeHandles val="exact"/>
        </dgm:presLayoutVars>
      </dgm:prSet>
      <dgm:spPr/>
      <dgm:t>
        <a:bodyPr/>
        <a:lstStyle/>
        <a:p>
          <a:endParaRPr lang="en-US"/>
        </a:p>
      </dgm:t>
    </dgm:pt>
    <dgm:pt modelId="{5A930C20-724F-4B15-ABAE-D849F93C8AFE}" type="pres">
      <dgm:prSet presAssocID="{590DC3FD-4BA9-4BFC-900E-CA10C8CB2142}" presName="radial" presStyleCnt="0">
        <dgm:presLayoutVars>
          <dgm:animLvl val="ctr"/>
        </dgm:presLayoutVars>
      </dgm:prSet>
      <dgm:spPr/>
    </dgm:pt>
    <dgm:pt modelId="{C773F521-FCBD-4AA5-9B8A-AC37177E08D1}" type="pres">
      <dgm:prSet presAssocID="{EB588623-CABA-407C-BEBA-13BBB948AA99}" presName="centerShape" presStyleLbl="vennNode1" presStyleIdx="0" presStyleCnt="5"/>
      <dgm:spPr/>
      <dgm:t>
        <a:bodyPr/>
        <a:lstStyle/>
        <a:p>
          <a:endParaRPr lang="en-US"/>
        </a:p>
      </dgm:t>
    </dgm:pt>
    <dgm:pt modelId="{18A45F41-F690-4B64-AD19-086483A1A5E9}" type="pres">
      <dgm:prSet presAssocID="{B790E61F-3146-42D4-8CCB-652878232E8B}" presName="node" presStyleLbl="vennNode1" presStyleIdx="1" presStyleCnt="5">
        <dgm:presLayoutVars>
          <dgm:bulletEnabled val="1"/>
        </dgm:presLayoutVars>
      </dgm:prSet>
      <dgm:spPr/>
      <dgm:t>
        <a:bodyPr/>
        <a:lstStyle/>
        <a:p>
          <a:endParaRPr lang="en-US"/>
        </a:p>
      </dgm:t>
    </dgm:pt>
    <dgm:pt modelId="{632AF704-F9AB-4AB2-8C55-48794623C696}" type="pres">
      <dgm:prSet presAssocID="{1C3B8297-2B07-4C55-B366-9E4A76E04CC1}" presName="node" presStyleLbl="vennNode1" presStyleIdx="2" presStyleCnt="5">
        <dgm:presLayoutVars>
          <dgm:bulletEnabled val="1"/>
        </dgm:presLayoutVars>
      </dgm:prSet>
      <dgm:spPr/>
      <dgm:t>
        <a:bodyPr/>
        <a:lstStyle/>
        <a:p>
          <a:endParaRPr lang="en-US"/>
        </a:p>
      </dgm:t>
    </dgm:pt>
    <dgm:pt modelId="{7649C05A-D181-479A-842D-1801A5F0CD7F}" type="pres">
      <dgm:prSet presAssocID="{80F35567-2832-4D9C-9025-D2F1867E8D69}" presName="node" presStyleLbl="vennNode1" presStyleIdx="3" presStyleCnt="5">
        <dgm:presLayoutVars>
          <dgm:bulletEnabled val="1"/>
        </dgm:presLayoutVars>
      </dgm:prSet>
      <dgm:spPr/>
      <dgm:t>
        <a:bodyPr/>
        <a:lstStyle/>
        <a:p>
          <a:endParaRPr lang="en-US"/>
        </a:p>
      </dgm:t>
    </dgm:pt>
    <dgm:pt modelId="{D731140F-7890-46CA-B606-0FF1E35CA301}" type="pres">
      <dgm:prSet presAssocID="{EBBE4C97-2470-4E73-B7D9-D14791D9D439}" presName="node" presStyleLbl="vennNode1" presStyleIdx="4" presStyleCnt="5">
        <dgm:presLayoutVars>
          <dgm:bulletEnabled val="1"/>
        </dgm:presLayoutVars>
      </dgm:prSet>
      <dgm:spPr/>
      <dgm:t>
        <a:bodyPr/>
        <a:lstStyle/>
        <a:p>
          <a:endParaRPr lang="en-US"/>
        </a:p>
      </dgm:t>
    </dgm:pt>
  </dgm:ptLst>
  <dgm:cxnLst>
    <dgm:cxn modelId="{7F49C581-D687-4F69-AC15-60E10C0B6A28}" srcId="{EB588623-CABA-407C-BEBA-13BBB948AA99}" destId="{B790E61F-3146-42D4-8CCB-652878232E8B}" srcOrd="0" destOrd="0" parTransId="{619C9080-8E4C-4470-88A2-BD716CA92E86}" sibTransId="{0D1BC814-2E13-45B9-8C3D-1133B54A8522}"/>
    <dgm:cxn modelId="{53C80476-D5A8-4824-A7D3-78F6D8C84A83}" type="presOf" srcId="{1C3B8297-2B07-4C55-B366-9E4A76E04CC1}" destId="{632AF704-F9AB-4AB2-8C55-48794623C696}" srcOrd="0" destOrd="0" presId="urn:microsoft.com/office/officeart/2005/8/layout/radial3"/>
    <dgm:cxn modelId="{C61AACA6-554F-4605-8E32-759CD4079A70}" srcId="{EB588623-CABA-407C-BEBA-13BBB948AA99}" destId="{EBBE4C97-2470-4E73-B7D9-D14791D9D439}" srcOrd="3" destOrd="0" parTransId="{C946A45C-A72E-43A1-A081-080D32A02FFF}" sibTransId="{B988C866-F2E1-4329-8810-05DBAA1393C0}"/>
    <dgm:cxn modelId="{D278B5AD-ADF6-4BD8-A5A9-FD6AE61ED941}" srcId="{EB588623-CABA-407C-BEBA-13BBB948AA99}" destId="{80F35567-2832-4D9C-9025-D2F1867E8D69}" srcOrd="2" destOrd="0" parTransId="{0144DC10-15D4-4C34-8224-FE005A9E2ACC}" sibTransId="{B6899AB0-561B-4F9F-B6F2-6DE8AF167715}"/>
    <dgm:cxn modelId="{85697A90-34D9-4BAD-A340-97195405A83E}" type="presOf" srcId="{B790E61F-3146-42D4-8CCB-652878232E8B}" destId="{18A45F41-F690-4B64-AD19-086483A1A5E9}" srcOrd="0" destOrd="0" presId="urn:microsoft.com/office/officeart/2005/8/layout/radial3"/>
    <dgm:cxn modelId="{62E84340-1F0A-4029-8DD5-B62748CD09E7}" srcId="{590DC3FD-4BA9-4BFC-900E-CA10C8CB2142}" destId="{EB588623-CABA-407C-BEBA-13BBB948AA99}" srcOrd="0" destOrd="0" parTransId="{C620D1C7-9889-4ED4-A249-F4A1AEDEA9F3}" sibTransId="{C4CB8952-D998-429E-9635-F445FCD564BC}"/>
    <dgm:cxn modelId="{26716270-BFBD-4869-810F-D31FB2553890}" type="presOf" srcId="{80F35567-2832-4D9C-9025-D2F1867E8D69}" destId="{7649C05A-D181-479A-842D-1801A5F0CD7F}" srcOrd="0" destOrd="0" presId="urn:microsoft.com/office/officeart/2005/8/layout/radial3"/>
    <dgm:cxn modelId="{794F4003-1B91-4909-836C-76E1892728A0}" type="presOf" srcId="{590DC3FD-4BA9-4BFC-900E-CA10C8CB2142}" destId="{D26265E3-F499-4B17-83E3-FEDBABEF793E}" srcOrd="0" destOrd="0" presId="urn:microsoft.com/office/officeart/2005/8/layout/radial3"/>
    <dgm:cxn modelId="{AC9BE03B-A3B6-4E83-BC09-247FA6F6F268}" srcId="{EB588623-CABA-407C-BEBA-13BBB948AA99}" destId="{1C3B8297-2B07-4C55-B366-9E4A76E04CC1}" srcOrd="1" destOrd="0" parTransId="{743ADF28-425B-45F8-919F-396C50384DE9}" sibTransId="{B5DE800B-A5E2-484E-9F43-84E1C2C38432}"/>
    <dgm:cxn modelId="{7B4C99FD-1EF4-4A46-9D6B-7F0F49B58FDB}" type="presOf" srcId="{EBBE4C97-2470-4E73-B7D9-D14791D9D439}" destId="{D731140F-7890-46CA-B606-0FF1E35CA301}" srcOrd="0" destOrd="0" presId="urn:microsoft.com/office/officeart/2005/8/layout/radial3"/>
    <dgm:cxn modelId="{1D055CD4-28DD-432B-BAA2-0DC1D0C089BA}" type="presOf" srcId="{EB588623-CABA-407C-BEBA-13BBB948AA99}" destId="{C773F521-FCBD-4AA5-9B8A-AC37177E08D1}" srcOrd="0" destOrd="0" presId="urn:microsoft.com/office/officeart/2005/8/layout/radial3"/>
    <dgm:cxn modelId="{D02A1DBE-C0FE-446E-829A-A2C6F614CD7B}" type="presParOf" srcId="{D26265E3-F499-4B17-83E3-FEDBABEF793E}" destId="{5A930C20-724F-4B15-ABAE-D849F93C8AFE}" srcOrd="0" destOrd="0" presId="urn:microsoft.com/office/officeart/2005/8/layout/radial3"/>
    <dgm:cxn modelId="{07E45C7A-821D-49CA-927F-632B02711ACD}" type="presParOf" srcId="{5A930C20-724F-4B15-ABAE-D849F93C8AFE}" destId="{C773F521-FCBD-4AA5-9B8A-AC37177E08D1}" srcOrd="0" destOrd="0" presId="urn:microsoft.com/office/officeart/2005/8/layout/radial3"/>
    <dgm:cxn modelId="{D79DF36F-3AEA-401A-8BED-AC4C1B86DFC8}" type="presParOf" srcId="{5A930C20-724F-4B15-ABAE-D849F93C8AFE}" destId="{18A45F41-F690-4B64-AD19-086483A1A5E9}" srcOrd="1" destOrd="0" presId="urn:microsoft.com/office/officeart/2005/8/layout/radial3"/>
    <dgm:cxn modelId="{FAB8760C-8F91-47C1-AE79-8D743B397E04}" type="presParOf" srcId="{5A930C20-724F-4B15-ABAE-D849F93C8AFE}" destId="{632AF704-F9AB-4AB2-8C55-48794623C696}" srcOrd="2" destOrd="0" presId="urn:microsoft.com/office/officeart/2005/8/layout/radial3"/>
    <dgm:cxn modelId="{3C727DED-8E48-4CD1-9D48-07947211E193}" type="presParOf" srcId="{5A930C20-724F-4B15-ABAE-D849F93C8AFE}" destId="{7649C05A-D181-479A-842D-1801A5F0CD7F}" srcOrd="3" destOrd="0" presId="urn:microsoft.com/office/officeart/2005/8/layout/radial3"/>
    <dgm:cxn modelId="{033600BC-8044-49CB-9884-B926CB49C626}" type="presParOf" srcId="{5A930C20-724F-4B15-ABAE-D849F93C8AFE}" destId="{D731140F-7890-46CA-B606-0FF1E35CA301}"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73F521-FCBD-4AA5-9B8A-AC37177E08D1}">
      <dsp:nvSpPr>
        <dsp:cNvPr id="0" name=""/>
        <dsp:cNvSpPr/>
      </dsp:nvSpPr>
      <dsp:spPr>
        <a:xfrm>
          <a:off x="3545732" y="1793695"/>
          <a:ext cx="4468504" cy="4468504"/>
        </a:xfrm>
        <a:prstGeom prst="ellipse">
          <a:avLst/>
        </a:prstGeom>
        <a:solidFill>
          <a:schemeClr val="accent1">
            <a:alpha val="50000"/>
            <a:hueOff val="0"/>
            <a:satOff val="0"/>
            <a:lumOff val="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ID" sz="6500" kern="1200" dirty="0" smtClean="0"/>
            <a:t>Spring</a:t>
          </a:r>
          <a:endParaRPr lang="en-US" sz="6500" kern="1200" dirty="0"/>
        </a:p>
      </dsp:txBody>
      <dsp:txXfrm>
        <a:off x="4200129" y="2448092"/>
        <a:ext cx="3159710" cy="3159710"/>
      </dsp:txXfrm>
    </dsp:sp>
    <dsp:sp modelId="{18A45F41-F690-4B64-AD19-086483A1A5E9}">
      <dsp:nvSpPr>
        <dsp:cNvPr id="0" name=""/>
        <dsp:cNvSpPr/>
      </dsp:nvSpPr>
      <dsp:spPr>
        <a:xfrm>
          <a:off x="4662858" y="797"/>
          <a:ext cx="2234252" cy="2234252"/>
        </a:xfrm>
        <a:prstGeom prst="ellipse">
          <a:avLst/>
        </a:prstGeom>
        <a:solidFill>
          <a:schemeClr val="accent1">
            <a:alpha val="50000"/>
            <a:hueOff val="0"/>
            <a:satOff val="0"/>
            <a:lumOff val="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ID" sz="2700" kern="1200" dirty="0" smtClean="0"/>
            <a:t>Model</a:t>
          </a:r>
          <a:endParaRPr lang="en-US" sz="2700" kern="1200" dirty="0"/>
        </a:p>
      </dsp:txBody>
      <dsp:txXfrm>
        <a:off x="4990057" y="327996"/>
        <a:ext cx="1579854" cy="1579854"/>
      </dsp:txXfrm>
    </dsp:sp>
    <dsp:sp modelId="{632AF704-F9AB-4AB2-8C55-48794623C696}">
      <dsp:nvSpPr>
        <dsp:cNvPr id="0" name=""/>
        <dsp:cNvSpPr/>
      </dsp:nvSpPr>
      <dsp:spPr>
        <a:xfrm>
          <a:off x="7572882" y="2910821"/>
          <a:ext cx="2234252" cy="2234252"/>
        </a:xfrm>
        <a:prstGeom prst="ellipse">
          <a:avLst/>
        </a:prstGeom>
        <a:solidFill>
          <a:schemeClr val="accent1">
            <a:alpha val="50000"/>
            <a:hueOff val="0"/>
            <a:satOff val="0"/>
            <a:lumOff val="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ID" sz="2700" kern="1200" dirty="0" smtClean="0"/>
            <a:t>Controller</a:t>
          </a:r>
          <a:endParaRPr lang="en-US" sz="2700" kern="1200" dirty="0"/>
        </a:p>
      </dsp:txBody>
      <dsp:txXfrm>
        <a:off x="7900081" y="3238020"/>
        <a:ext cx="1579854" cy="1579854"/>
      </dsp:txXfrm>
    </dsp:sp>
    <dsp:sp modelId="{7649C05A-D181-479A-842D-1801A5F0CD7F}">
      <dsp:nvSpPr>
        <dsp:cNvPr id="0" name=""/>
        <dsp:cNvSpPr/>
      </dsp:nvSpPr>
      <dsp:spPr>
        <a:xfrm>
          <a:off x="4662858" y="5820845"/>
          <a:ext cx="2234252" cy="2234252"/>
        </a:xfrm>
        <a:prstGeom prst="ellipse">
          <a:avLst/>
        </a:prstGeom>
        <a:solidFill>
          <a:schemeClr val="accent1">
            <a:alpha val="50000"/>
            <a:hueOff val="0"/>
            <a:satOff val="0"/>
            <a:lumOff val="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ID" sz="2700" kern="1200" dirty="0" smtClean="0"/>
            <a:t>Service</a:t>
          </a:r>
          <a:endParaRPr lang="en-US" sz="2700" kern="1200" dirty="0"/>
        </a:p>
      </dsp:txBody>
      <dsp:txXfrm>
        <a:off x="4990057" y="6148044"/>
        <a:ext cx="1579854" cy="1579854"/>
      </dsp:txXfrm>
    </dsp:sp>
    <dsp:sp modelId="{D731140F-7890-46CA-B606-0FF1E35CA301}">
      <dsp:nvSpPr>
        <dsp:cNvPr id="0" name=""/>
        <dsp:cNvSpPr/>
      </dsp:nvSpPr>
      <dsp:spPr>
        <a:xfrm>
          <a:off x="1752835" y="2910821"/>
          <a:ext cx="2234252" cy="2234252"/>
        </a:xfrm>
        <a:prstGeom prst="ellipse">
          <a:avLst/>
        </a:prstGeom>
        <a:solidFill>
          <a:schemeClr val="accent1">
            <a:alpha val="50000"/>
            <a:hueOff val="0"/>
            <a:satOff val="0"/>
            <a:lumOff val="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ID" sz="2700" kern="1200" dirty="0" smtClean="0"/>
            <a:t>Mapper</a:t>
          </a:r>
          <a:endParaRPr lang="en-US" sz="2700" kern="1200" dirty="0"/>
        </a:p>
      </dsp:txBody>
      <dsp:txXfrm>
        <a:off x="2080034" y="3238020"/>
        <a:ext cx="1579854" cy="1579854"/>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533536-0B1C-4113-81A9-88933E6B5E35}" type="datetimeFigureOut">
              <a:rPr lang="en-US" smtClean="0"/>
              <a:t>03-Sep-18</a:t>
            </a:fld>
            <a:endParaRPr 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B39D4A-42BD-4661-A34B-169B9D4948D5}" type="slidenum">
              <a:rPr lang="en-US" smtClean="0"/>
              <a:t>‹#›</a:t>
            </a:fld>
            <a:endParaRPr lang="en-US"/>
          </a:p>
        </p:txBody>
      </p:sp>
    </p:spTree>
    <p:extLst>
      <p:ext uri="{BB962C8B-B14F-4D97-AF65-F5344CB8AC3E}">
        <p14:creationId xmlns:p14="http://schemas.microsoft.com/office/powerpoint/2010/main" val="2451924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AB2DA-10AE-4BD6-BFC1-534DE09D66C3}" type="datetimeFigureOut">
              <a:rPr lang="en-US" smtClean="0"/>
              <a:t>03-Sep-18</a:t>
            </a:fld>
            <a:endParaRPr 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81ECDC-7530-4EA9-86FD-4E56342A475C}" type="slidenum">
              <a:rPr lang="en-US" smtClean="0"/>
              <a:t>‹#›</a:t>
            </a:fld>
            <a:endParaRPr lang="en-US"/>
          </a:p>
        </p:txBody>
      </p:sp>
    </p:spTree>
    <p:extLst>
      <p:ext uri="{BB962C8B-B14F-4D97-AF65-F5344CB8AC3E}">
        <p14:creationId xmlns:p14="http://schemas.microsoft.com/office/powerpoint/2010/main" val="2547794093"/>
      </p:ext>
    </p:extLst>
  </p:cSld>
  <p:clrMap bg1="lt1" tx1="dk1" bg2="lt2" tx2="dk2" accent1="accent1" accent2="accent2" accent3="accent3" accent4="accent4" accent5="accent5" accent6="accent6" hlink="hlink" folHlink="folHlink"/>
  <p:notesStyle>
    <a:lvl1pPr marL="0" algn="l" defTabSz="1632753" rtl="0" eaLnBrk="1" latinLnBrk="0" hangingPunct="1">
      <a:defRPr sz="2100" kern="1200">
        <a:solidFill>
          <a:schemeClr val="tx1"/>
        </a:solidFill>
        <a:latin typeface="+mn-lt"/>
        <a:ea typeface="+mn-ea"/>
        <a:cs typeface="+mn-cs"/>
      </a:defRPr>
    </a:lvl1pPr>
    <a:lvl2pPr marL="816376" algn="l" defTabSz="1632753" rtl="0" eaLnBrk="1" latinLnBrk="0" hangingPunct="1">
      <a:defRPr sz="2100" kern="1200">
        <a:solidFill>
          <a:schemeClr val="tx1"/>
        </a:solidFill>
        <a:latin typeface="+mn-lt"/>
        <a:ea typeface="+mn-ea"/>
        <a:cs typeface="+mn-cs"/>
      </a:defRPr>
    </a:lvl2pPr>
    <a:lvl3pPr marL="1632753" algn="l" defTabSz="1632753" rtl="0" eaLnBrk="1" latinLnBrk="0" hangingPunct="1">
      <a:defRPr sz="2100" kern="1200">
        <a:solidFill>
          <a:schemeClr val="tx1"/>
        </a:solidFill>
        <a:latin typeface="+mn-lt"/>
        <a:ea typeface="+mn-ea"/>
        <a:cs typeface="+mn-cs"/>
      </a:defRPr>
    </a:lvl3pPr>
    <a:lvl4pPr marL="2449129" algn="l" defTabSz="1632753" rtl="0" eaLnBrk="1" latinLnBrk="0" hangingPunct="1">
      <a:defRPr sz="2100" kern="1200">
        <a:solidFill>
          <a:schemeClr val="tx1"/>
        </a:solidFill>
        <a:latin typeface="+mn-lt"/>
        <a:ea typeface="+mn-ea"/>
        <a:cs typeface="+mn-cs"/>
      </a:defRPr>
    </a:lvl4pPr>
    <a:lvl5pPr marL="3265505" algn="l" defTabSz="1632753" rtl="0" eaLnBrk="1" latinLnBrk="0" hangingPunct="1">
      <a:defRPr sz="2100" kern="1200">
        <a:solidFill>
          <a:schemeClr val="tx1"/>
        </a:solidFill>
        <a:latin typeface="+mn-lt"/>
        <a:ea typeface="+mn-ea"/>
        <a:cs typeface="+mn-cs"/>
      </a:defRPr>
    </a:lvl5pPr>
    <a:lvl6pPr marL="4081882" algn="l" defTabSz="1632753" rtl="0" eaLnBrk="1" latinLnBrk="0" hangingPunct="1">
      <a:defRPr sz="2100" kern="1200">
        <a:solidFill>
          <a:schemeClr val="tx1"/>
        </a:solidFill>
        <a:latin typeface="+mn-lt"/>
        <a:ea typeface="+mn-ea"/>
        <a:cs typeface="+mn-cs"/>
      </a:defRPr>
    </a:lvl6pPr>
    <a:lvl7pPr marL="4898258" algn="l" defTabSz="1632753" rtl="0" eaLnBrk="1" latinLnBrk="0" hangingPunct="1">
      <a:defRPr sz="2100" kern="1200">
        <a:solidFill>
          <a:schemeClr val="tx1"/>
        </a:solidFill>
        <a:latin typeface="+mn-lt"/>
        <a:ea typeface="+mn-ea"/>
        <a:cs typeface="+mn-cs"/>
      </a:defRPr>
    </a:lvl7pPr>
    <a:lvl8pPr marL="5714634" algn="l" defTabSz="1632753" rtl="0" eaLnBrk="1" latinLnBrk="0" hangingPunct="1">
      <a:defRPr sz="2100" kern="1200">
        <a:solidFill>
          <a:schemeClr val="tx1"/>
        </a:solidFill>
        <a:latin typeface="+mn-lt"/>
        <a:ea typeface="+mn-ea"/>
        <a:cs typeface="+mn-cs"/>
      </a:defRPr>
    </a:lvl8pPr>
    <a:lvl9pPr marL="6531011" algn="l" defTabSz="1632753"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No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33</a:t>
            </a:fld>
            <a:endParaRPr lang="en-US"/>
          </a:p>
        </p:txBody>
      </p:sp>
    </p:spTree>
    <p:extLst>
      <p:ext uri="{BB962C8B-B14F-4D97-AF65-F5344CB8AC3E}">
        <p14:creationId xmlns:p14="http://schemas.microsoft.com/office/powerpoint/2010/main" val="3006395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smtClean="0">
                <a:latin typeface="A-OTF ゴシックMB101 Pro B" pitchFamily="34" charset="-128"/>
                <a:ea typeface="A-OTF ゴシックMB101 Pro B" pitchFamily="34" charset="-128"/>
              </a:rPr>
              <a:t>No</a:t>
            </a:r>
            <a:r>
              <a:rPr kumimoji="1" lang="en-US" altLang="ja-JP" baseline="0" dirty="0" smtClean="0">
                <a:latin typeface="A-OTF ゴシックMB101 Pro B" pitchFamily="34" charset="-128"/>
                <a:ea typeface="A-OTF ゴシックMB101 Pro B" pitchFamily="34" charset="-128"/>
              </a:rPr>
              <a:t> slide master</a:t>
            </a:r>
            <a:endParaRPr kumimoji="1" lang="ja-JP" altLang="en-US" dirty="0" smtClean="0">
              <a:latin typeface="A-OTF ゴシックMB101 Pro B" pitchFamily="34" charset="-128"/>
              <a:ea typeface="A-OTF ゴシックMB101 Pro B" pitchFamily="34"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124</a:t>
            </a:fld>
            <a:endParaRPr lang="en-US"/>
          </a:p>
        </p:txBody>
      </p:sp>
    </p:spTree>
    <p:extLst>
      <p:ext uri="{BB962C8B-B14F-4D97-AF65-F5344CB8AC3E}">
        <p14:creationId xmlns:p14="http://schemas.microsoft.com/office/powerpoint/2010/main" val="317987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smtClean="0"/>
              <a:t>No slide master</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126</a:t>
            </a:fld>
            <a:endParaRPr lang="en-US"/>
          </a:p>
        </p:txBody>
      </p:sp>
    </p:spTree>
    <p:extLst>
      <p:ext uri="{BB962C8B-B14F-4D97-AF65-F5344CB8AC3E}">
        <p14:creationId xmlns:p14="http://schemas.microsoft.com/office/powerpoint/2010/main" val="185414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smtClean="0">
                <a:latin typeface="A-OTF ゴシックMB101 Pro B" pitchFamily="34" charset="-128"/>
                <a:ea typeface="A-OTF ゴシックMB101 Pro B" pitchFamily="34" charset="-128"/>
              </a:rPr>
              <a:t>No</a:t>
            </a:r>
            <a:r>
              <a:rPr kumimoji="1" lang="en-US" altLang="ja-JP" baseline="0" dirty="0" smtClean="0">
                <a:latin typeface="A-OTF ゴシックMB101 Pro B" pitchFamily="34" charset="-128"/>
                <a:ea typeface="A-OTF ゴシックMB101 Pro B" pitchFamily="34" charset="-128"/>
              </a:rPr>
              <a:t> slide master</a:t>
            </a:r>
            <a:endParaRPr kumimoji="1" lang="ja-JP" altLang="en-US" dirty="0" smtClean="0">
              <a:latin typeface="A-OTF ゴシックMB101 Pro B" pitchFamily="34" charset="-128"/>
              <a:ea typeface="A-OTF ゴシックMB101 Pro B" pitchFamily="34"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132</a:t>
            </a:fld>
            <a:endParaRPr lang="en-US"/>
          </a:p>
        </p:txBody>
      </p:sp>
    </p:spTree>
    <p:extLst>
      <p:ext uri="{BB962C8B-B14F-4D97-AF65-F5344CB8AC3E}">
        <p14:creationId xmlns:p14="http://schemas.microsoft.com/office/powerpoint/2010/main" val="2227450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latin typeface="A-OTF ゴシックMB101 Pro B" pitchFamily="34" charset="-128"/>
                <a:ea typeface="A-OTF ゴシックMB101 Pro B" pitchFamily="34" charset="-128"/>
              </a:rPr>
              <a:t>No</a:t>
            </a:r>
            <a:r>
              <a:rPr kumimoji="1" lang="en-US" altLang="ja-JP" baseline="0" dirty="0" smtClean="0">
                <a:latin typeface="A-OTF ゴシックMB101 Pro B" pitchFamily="34" charset="-128"/>
                <a:ea typeface="A-OTF ゴシックMB101 Pro B" pitchFamily="34" charset="-128"/>
              </a:rPr>
              <a:t> slide master</a:t>
            </a:r>
            <a:endParaRPr kumimoji="1" lang="ja-JP" altLang="en-US" dirty="0">
              <a:latin typeface="A-OTF ゴシックMB101 Pro B" pitchFamily="34" charset="-128"/>
              <a:ea typeface="A-OTF ゴシックMB101 Pro B" pitchFamily="34" charset="-128"/>
            </a:endParaRPr>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133</a:t>
            </a:fld>
            <a:endParaRPr lang="en-US"/>
          </a:p>
        </p:txBody>
      </p:sp>
    </p:spTree>
    <p:extLst>
      <p:ext uri="{BB962C8B-B14F-4D97-AF65-F5344CB8AC3E}">
        <p14:creationId xmlns:p14="http://schemas.microsoft.com/office/powerpoint/2010/main" val="179243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latin typeface="A-OTF ゴシックMB101 Pro B" pitchFamily="34" charset="-128"/>
                <a:ea typeface="A-OTF ゴシックMB101 Pro B" pitchFamily="34" charset="-128"/>
              </a:rPr>
              <a:t>No</a:t>
            </a:r>
            <a:r>
              <a:rPr kumimoji="1" lang="en-US" altLang="ja-JP" baseline="0" dirty="0" smtClean="0">
                <a:latin typeface="A-OTF ゴシックMB101 Pro B" pitchFamily="34" charset="-128"/>
                <a:ea typeface="A-OTF ゴシックMB101 Pro B" pitchFamily="34" charset="-128"/>
              </a:rPr>
              <a:t> slide master</a:t>
            </a:r>
            <a:endParaRPr kumimoji="1" lang="ja-JP" altLang="en-US" dirty="0">
              <a:latin typeface="A-OTF ゴシックMB101 Pro B" pitchFamily="34" charset="-128"/>
              <a:ea typeface="A-OTF ゴシックMB101 Pro B" pitchFamily="34" charset="-128"/>
            </a:endParaRPr>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134</a:t>
            </a:fld>
            <a:endParaRPr lang="en-US"/>
          </a:p>
        </p:txBody>
      </p:sp>
    </p:spTree>
    <p:extLst>
      <p:ext uri="{BB962C8B-B14F-4D97-AF65-F5344CB8AC3E}">
        <p14:creationId xmlns:p14="http://schemas.microsoft.com/office/powerpoint/2010/main" val="179243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140</a:t>
            </a:fld>
            <a:endParaRPr lang="en-US"/>
          </a:p>
        </p:txBody>
      </p:sp>
    </p:spTree>
    <p:extLst>
      <p:ext uri="{BB962C8B-B14F-4D97-AF65-F5344CB8AC3E}">
        <p14:creationId xmlns:p14="http://schemas.microsoft.com/office/powerpoint/2010/main" val="2740253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72</a:t>
            </a:fld>
            <a:endParaRPr lang="en-US"/>
          </a:p>
        </p:txBody>
      </p:sp>
    </p:spTree>
    <p:extLst>
      <p:ext uri="{BB962C8B-B14F-4D97-AF65-F5344CB8AC3E}">
        <p14:creationId xmlns:p14="http://schemas.microsoft.com/office/powerpoint/2010/main" val="1115633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No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76</a:t>
            </a:fld>
            <a:endParaRPr lang="en-US"/>
          </a:p>
        </p:txBody>
      </p:sp>
    </p:spTree>
    <p:extLst>
      <p:ext uri="{BB962C8B-B14F-4D97-AF65-F5344CB8AC3E}">
        <p14:creationId xmlns:p14="http://schemas.microsoft.com/office/powerpoint/2010/main" val="2593643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No</a:t>
            </a:r>
            <a:r>
              <a:rPr kumimoji="1" lang="en-US" altLang="ja-JP" baseline="0" dirty="0" smtClean="0"/>
              <a:t>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117</a:t>
            </a:fld>
            <a:endParaRPr lang="en-US"/>
          </a:p>
        </p:txBody>
      </p:sp>
    </p:spTree>
    <p:extLst>
      <p:ext uri="{BB962C8B-B14F-4D97-AF65-F5344CB8AC3E}">
        <p14:creationId xmlns:p14="http://schemas.microsoft.com/office/powerpoint/2010/main" val="2529146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smtClean="0">
                <a:latin typeface="A-OTF ゴシックMB101 Pro B" pitchFamily="34" charset="-128"/>
                <a:ea typeface="A-OTF ゴシックMB101 Pro B" pitchFamily="34" charset="-128"/>
              </a:rPr>
              <a:t>No</a:t>
            </a:r>
            <a:r>
              <a:rPr kumimoji="1" lang="en-US" altLang="ja-JP" baseline="0" dirty="0" smtClean="0">
                <a:latin typeface="A-OTF ゴシックMB101 Pro B" pitchFamily="34" charset="-128"/>
                <a:ea typeface="A-OTF ゴシックMB101 Pro B" pitchFamily="34" charset="-128"/>
              </a:rPr>
              <a:t> slide master</a:t>
            </a:r>
            <a:endParaRPr kumimoji="1" lang="ja-JP" altLang="en-US" dirty="0" smtClean="0">
              <a:latin typeface="A-OTF ゴシックMB101 Pro B" pitchFamily="34" charset="-128"/>
              <a:ea typeface="A-OTF ゴシックMB101 Pro B" pitchFamily="34"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118</a:t>
            </a:fld>
            <a:endParaRPr lang="en-US"/>
          </a:p>
        </p:txBody>
      </p:sp>
    </p:spTree>
    <p:extLst>
      <p:ext uri="{BB962C8B-B14F-4D97-AF65-F5344CB8AC3E}">
        <p14:creationId xmlns:p14="http://schemas.microsoft.com/office/powerpoint/2010/main" val="4093751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smtClean="0">
                <a:latin typeface="A-OTF ゴシックMB101 Pro B" pitchFamily="34" charset="-128"/>
                <a:ea typeface="A-OTF ゴシックMB101 Pro B" pitchFamily="34" charset="-128"/>
              </a:rPr>
              <a:t>No</a:t>
            </a:r>
            <a:r>
              <a:rPr kumimoji="1" lang="en-US" altLang="ja-JP" baseline="0" dirty="0" smtClean="0">
                <a:latin typeface="A-OTF ゴシックMB101 Pro B" pitchFamily="34" charset="-128"/>
                <a:ea typeface="A-OTF ゴシックMB101 Pro B" pitchFamily="34" charset="-128"/>
              </a:rPr>
              <a:t> slide master</a:t>
            </a:r>
            <a:endParaRPr kumimoji="1" lang="ja-JP" altLang="en-US" dirty="0" smtClean="0">
              <a:latin typeface="A-OTF ゴシックMB101 Pro B" pitchFamily="34" charset="-128"/>
              <a:ea typeface="A-OTF ゴシックMB101 Pro B" pitchFamily="34" charset="-128"/>
            </a:endParaRPr>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119</a:t>
            </a:fld>
            <a:endParaRPr lang="en-US"/>
          </a:p>
        </p:txBody>
      </p:sp>
    </p:spTree>
    <p:extLst>
      <p:ext uri="{BB962C8B-B14F-4D97-AF65-F5344CB8AC3E}">
        <p14:creationId xmlns:p14="http://schemas.microsoft.com/office/powerpoint/2010/main" val="1909056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No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120</a:t>
            </a:fld>
            <a:endParaRPr lang="en-US"/>
          </a:p>
        </p:txBody>
      </p:sp>
    </p:spTree>
    <p:extLst>
      <p:ext uri="{BB962C8B-B14F-4D97-AF65-F5344CB8AC3E}">
        <p14:creationId xmlns:p14="http://schemas.microsoft.com/office/powerpoint/2010/main" val="3731416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smtClean="0"/>
              <a:t>No slide master</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121</a:t>
            </a:fld>
            <a:endParaRPr lang="en-US"/>
          </a:p>
        </p:txBody>
      </p:sp>
    </p:spTree>
    <p:extLst>
      <p:ext uri="{BB962C8B-B14F-4D97-AF65-F5344CB8AC3E}">
        <p14:creationId xmlns:p14="http://schemas.microsoft.com/office/powerpoint/2010/main" val="1316986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smtClean="0"/>
              <a:t>No slide master</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122</a:t>
            </a:fld>
            <a:endParaRPr lang="en-US"/>
          </a:p>
        </p:txBody>
      </p:sp>
    </p:spTree>
    <p:extLst>
      <p:ext uri="{BB962C8B-B14F-4D97-AF65-F5344CB8AC3E}">
        <p14:creationId xmlns:p14="http://schemas.microsoft.com/office/powerpoint/2010/main" val="1397832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Master" Target="../slideMasters/slideMaster4.xml"/><Relationship Id="rId4" Type="http://schemas.openxmlformats.org/officeDocument/2006/relationships/image" Target="../media/image11.pn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4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3967663"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9" name="テキスト プレースホルダー 11"/>
          <p:cNvSpPr>
            <a:spLocks noGrp="1"/>
          </p:cNvSpPr>
          <p:nvPr>
            <p:ph type="body" sz="quarter" idx="15" hasCustomPrompt="1"/>
          </p:nvPr>
        </p:nvSpPr>
        <p:spPr>
          <a:xfrm>
            <a:off x="284250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図プレースホルダー 7"/>
          <p:cNvSpPr>
            <a:spLocks noGrp="1"/>
          </p:cNvSpPr>
          <p:nvPr>
            <p:ph type="pic" sz="quarter" idx="16" hasCustomPrompt="1"/>
          </p:nvPr>
        </p:nvSpPr>
        <p:spPr>
          <a:xfrm>
            <a:off x="7148016"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5" name="テキスト プレースホルダー 11"/>
          <p:cNvSpPr>
            <a:spLocks noGrp="1"/>
          </p:cNvSpPr>
          <p:nvPr>
            <p:ph type="body" sz="quarter" idx="17" hasCustomPrompt="1"/>
          </p:nvPr>
        </p:nvSpPr>
        <p:spPr>
          <a:xfrm>
            <a:off x="6022859"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図プレースホルダー 7"/>
          <p:cNvSpPr>
            <a:spLocks noGrp="1"/>
          </p:cNvSpPr>
          <p:nvPr>
            <p:ph type="pic" sz="quarter" idx="18" hasCustomPrompt="1"/>
          </p:nvPr>
        </p:nvSpPr>
        <p:spPr>
          <a:xfrm>
            <a:off x="10328369"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7" name="テキスト プレースホルダー 11"/>
          <p:cNvSpPr>
            <a:spLocks noGrp="1"/>
          </p:cNvSpPr>
          <p:nvPr>
            <p:ph type="body" sz="quarter" idx="19" hasCustomPrompt="1"/>
          </p:nvPr>
        </p:nvSpPr>
        <p:spPr>
          <a:xfrm>
            <a:off x="9203212"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1" name="図プレースホルダー 7"/>
          <p:cNvSpPr>
            <a:spLocks noGrp="1"/>
          </p:cNvSpPr>
          <p:nvPr>
            <p:ph type="pic" sz="quarter" idx="20" hasCustomPrompt="1"/>
          </p:nvPr>
        </p:nvSpPr>
        <p:spPr>
          <a:xfrm>
            <a:off x="13508723"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2" name="テキスト プレースホルダー 11"/>
          <p:cNvSpPr>
            <a:spLocks noGrp="1"/>
          </p:cNvSpPr>
          <p:nvPr>
            <p:ph type="body" sz="quarter" idx="21" hasCustomPrompt="1"/>
          </p:nvPr>
        </p:nvSpPr>
        <p:spPr>
          <a:xfrm>
            <a:off x="1238356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smtClean="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Tree>
    <p:extLst>
      <p:ext uri="{BB962C8B-B14F-4D97-AF65-F5344CB8AC3E}">
        <p14:creationId xmlns:p14="http://schemas.microsoft.com/office/powerpoint/2010/main" val="376135087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orkers">
    <p:spTree>
      <p:nvGrpSpPr>
        <p:cNvPr id="1" name=""/>
        <p:cNvGrpSpPr/>
        <p:nvPr/>
      </p:nvGrpSpPr>
      <p:grpSpPr>
        <a:xfrm>
          <a:off x="0" y="0"/>
          <a:ext cx="0" cy="0"/>
          <a:chOff x="0" y="0"/>
          <a:chExt cx="0" cy="0"/>
        </a:xfrm>
      </p:grpSpPr>
      <p:sp>
        <p:nvSpPr>
          <p:cNvPr id="12" name="正方形/長方形 11"/>
          <p:cNvSpPr/>
          <p:nvPr userDrawn="1"/>
        </p:nvSpPr>
        <p:spPr>
          <a:xfrm>
            <a:off x="0" y="0"/>
            <a:ext cx="18286413" cy="5953590"/>
          </a:xfrm>
          <a:prstGeom prst="rect">
            <a:avLst/>
          </a:prstGeom>
          <a:solidFill>
            <a:schemeClr val="accent1">
              <a:lumMod val="20000"/>
              <a:lumOff val="8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正方形/長方形 8"/>
          <p:cNvSpPr/>
          <p:nvPr userDrawn="1"/>
        </p:nvSpPr>
        <p:spPr>
          <a:xfrm>
            <a:off x="0" y="5908584"/>
            <a:ext cx="18286413" cy="437841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66368" y="1104847"/>
            <a:ext cx="830480" cy="4192709"/>
          </a:xfrm>
          <a:prstGeom prst="rect">
            <a:avLst/>
          </a:prstGeom>
          <a:effectLst>
            <a:outerShdw blurRad="76200" dir="13500000" sy="23000" kx="1200000" algn="br" rotWithShape="0">
              <a:prstClr val="black">
                <a:alpha val="20000"/>
              </a:prstClr>
            </a:outerShdw>
          </a:effectLst>
        </p:spPr>
      </p:pic>
      <p:pic>
        <p:nvPicPr>
          <p:cNvPr id="3" name="図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54832" y="1180642"/>
            <a:ext cx="1295500" cy="4494754"/>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68131" y="958035"/>
            <a:ext cx="1678629" cy="4939971"/>
          </a:xfrm>
          <a:prstGeom prst="rect">
            <a:avLst/>
          </a:prstGeom>
          <a:effectLst>
            <a:outerShdw blurRad="76200" dir="13500000" sy="23000" kx="1200000" algn="br" rotWithShape="0">
              <a:prstClr val="black">
                <a:alpha val="20000"/>
              </a:prstClr>
            </a:outerShdw>
          </a:effectLst>
        </p:spPr>
      </p:pic>
      <p:pic>
        <p:nvPicPr>
          <p:cNvPr id="10" name="図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172876" y="1476823"/>
            <a:ext cx="1446565" cy="4182464"/>
          </a:xfrm>
          <a:prstGeom prst="rect">
            <a:avLst/>
          </a:prstGeom>
          <a:effectLst>
            <a:outerShdw blurRad="76200" dir="13500000" sy="23000" kx="1200000" algn="br" rotWithShape="0">
              <a:prstClr val="black">
                <a:alpha val="20000"/>
              </a:prstClr>
            </a:outerShdw>
          </a:effectLst>
        </p:spPr>
      </p:pic>
      <p:pic>
        <p:nvPicPr>
          <p:cNvPr id="5" name="図 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552696" y="1090061"/>
            <a:ext cx="1142784" cy="4077159"/>
          </a:xfrm>
          <a:prstGeom prst="rect">
            <a:avLst/>
          </a:prstGeom>
          <a:effectLst>
            <a:outerShdw blurRad="76200" dir="13500000" sy="23000" kx="1200000" algn="br" rotWithShape="0">
              <a:prstClr val="black">
                <a:alpha val="20000"/>
              </a:prstClr>
            </a:outerShdw>
          </a:effectLst>
        </p:spPr>
      </p:pic>
      <p:sp>
        <p:nvSpPr>
          <p:cNvPr id="26" name="テキスト プレースホルダー 11"/>
          <p:cNvSpPr>
            <a:spLocks noGrp="1"/>
          </p:cNvSpPr>
          <p:nvPr>
            <p:ph type="body" sz="quarter" idx="15" hasCustomPrompt="1"/>
          </p:nvPr>
        </p:nvSpPr>
        <p:spPr>
          <a:xfrm>
            <a:off x="727271" y="644864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2" hasCustomPrompt="1"/>
          </p:nvPr>
        </p:nvSpPr>
        <p:spPr>
          <a:xfrm>
            <a:off x="727272" y="8626017"/>
            <a:ext cx="16831870" cy="990111"/>
          </a:xfrm>
        </p:spPr>
        <p:txBody>
          <a:bodyPr anchor="ctr">
            <a:noAutofit/>
          </a:bodyPr>
          <a:lstStyle>
            <a:lvl1pPr algn="ctr">
              <a:lnSpc>
                <a:spcPct val="100000"/>
              </a:lnSpc>
              <a:spcBef>
                <a:spcPts val="0"/>
              </a:spcBef>
              <a:defRPr sz="3600" spc="300" baseline="0">
                <a:solidFill>
                  <a:schemeClr val="bg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02166251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25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25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childTnLst>
                          </p:cTn>
                        </p:par>
                        <p:par>
                          <p:cTn id="25" fill="hold">
                            <p:stCondLst>
                              <p:cond delay="750"/>
                            </p:stCondLst>
                            <p:childTnLst>
                              <p:par>
                                <p:cTn id="26" presetID="2" presetClass="entr" presetSubtype="8" decel="100000" fill="hold" grpId="0" nodeType="afterEffect">
                                  <p:stCondLst>
                                    <p:cond delay="0"/>
                                  </p:stCondLst>
                                  <p:iterate type="lt">
                                    <p:tmPct val="10000"/>
                                  </p:iterate>
                                  <p:childTnLst>
                                    <p:set>
                                      <p:cBhvr>
                                        <p:cTn id="27" dur="1" fill="hold">
                                          <p:stCondLst>
                                            <p:cond delay="0"/>
                                          </p:stCondLst>
                                        </p:cTn>
                                        <p:tgtEl>
                                          <p:spTgt spid="26">
                                            <p:txEl>
                                              <p:pRg st="0" end="0"/>
                                            </p:txEl>
                                          </p:spTgt>
                                        </p:tgtEl>
                                        <p:attrNameLst>
                                          <p:attrName>style.visibility</p:attrName>
                                        </p:attrNameLst>
                                      </p:cBhvr>
                                      <p:to>
                                        <p:strVal val="visible"/>
                                      </p:to>
                                    </p:set>
                                    <p:anim calcmode="lin" valueType="num">
                                      <p:cBhvr additive="base">
                                        <p:cTn id="28"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6">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250"/>
                                  </p:stCondLst>
                                  <p:iterate type="wd">
                                    <p:tmPct val="10000"/>
                                  </p:iterate>
                                  <p:childTnLst>
                                    <p:set>
                                      <p:cBhvr>
                                        <p:cTn id="31" dur="1" fill="hold">
                                          <p:stCondLst>
                                            <p:cond delay="0"/>
                                          </p:stCondLst>
                                        </p:cTn>
                                        <p:tgtEl>
                                          <p:spTgt spid="27">
                                            <p:txEl>
                                              <p:pRg st="0" end="0"/>
                                            </p:txEl>
                                          </p:spTgt>
                                        </p:tgtEl>
                                        <p:attrNameLst>
                                          <p:attrName>style.visibility</p:attrName>
                                        </p:attrNameLst>
                                      </p:cBhvr>
                                      <p:to>
                                        <p:strVal val="visible"/>
                                      </p:to>
                                    </p:set>
                                    <p:anim calcmode="lin" valueType="num">
                                      <p:cBhvr additive="base">
                                        <p:cTn id="32"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5 Images and description">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38182" y="43542"/>
            <a:ext cx="3600000" cy="4615544"/>
          </a:xfrm>
        </p:spPr>
        <p:txBody>
          <a:bodyPr/>
          <a:lstStyle>
            <a:lvl1pPr>
              <a:defRPr/>
            </a:lvl1pPr>
          </a:lstStyle>
          <a:p>
            <a:r>
              <a:rPr kumimoji="1" lang="en-US" altLang="ja-JP" dirty="0" smtClean="0"/>
              <a:t>Add an image</a:t>
            </a:r>
            <a:endParaRPr kumimoji="1" lang="ja-JP" altLang="en-US" dirty="0"/>
          </a:p>
        </p:txBody>
      </p:sp>
      <p:sp>
        <p:nvSpPr>
          <p:cNvPr id="7" name="図プレースホルダー 5"/>
          <p:cNvSpPr>
            <a:spLocks noGrp="1"/>
          </p:cNvSpPr>
          <p:nvPr>
            <p:ph type="pic" sz="quarter" idx="13" hasCustomPrompt="1"/>
          </p:nvPr>
        </p:nvSpPr>
        <p:spPr>
          <a:xfrm>
            <a:off x="3687753" y="4706599"/>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8" name="図プレースホルダー 5"/>
          <p:cNvSpPr>
            <a:spLocks noGrp="1"/>
          </p:cNvSpPr>
          <p:nvPr>
            <p:ph type="pic" sz="quarter" idx="14" hasCustomPrompt="1"/>
          </p:nvPr>
        </p:nvSpPr>
        <p:spPr>
          <a:xfrm>
            <a:off x="7337324"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9" name="図プレースホルダー 5"/>
          <p:cNvSpPr>
            <a:spLocks noGrp="1"/>
          </p:cNvSpPr>
          <p:nvPr>
            <p:ph type="pic" sz="quarter" idx="15" hasCustomPrompt="1"/>
          </p:nvPr>
        </p:nvSpPr>
        <p:spPr>
          <a:xfrm>
            <a:off x="10988185" y="4706943"/>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0" name="図プレースホルダー 5"/>
          <p:cNvSpPr>
            <a:spLocks noGrp="1"/>
          </p:cNvSpPr>
          <p:nvPr>
            <p:ph type="pic" sz="quarter" idx="16" hasCustomPrompt="1"/>
          </p:nvPr>
        </p:nvSpPr>
        <p:spPr>
          <a:xfrm>
            <a:off x="14636467"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2" name="正方形/長方形 11"/>
          <p:cNvSpPr/>
          <p:nvPr userDrawn="1"/>
        </p:nvSpPr>
        <p:spPr>
          <a:xfrm>
            <a:off x="38182" y="4706943"/>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3687753"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7337324" y="4706943"/>
            <a:ext cx="3600000" cy="4615200"/>
          </a:xfrm>
          <a:prstGeom prst="rect">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正方形/長方形 14"/>
          <p:cNvSpPr/>
          <p:nvPr userDrawn="1"/>
        </p:nvSpPr>
        <p:spPr>
          <a:xfrm>
            <a:off x="10988185"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正方形/長方形 15"/>
          <p:cNvSpPr/>
          <p:nvPr userDrawn="1"/>
        </p:nvSpPr>
        <p:spPr>
          <a:xfrm>
            <a:off x="14636467" y="4707287"/>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図プレースホルダー 7"/>
          <p:cNvSpPr>
            <a:spLocks noGrp="1"/>
          </p:cNvSpPr>
          <p:nvPr>
            <p:ph type="pic" sz="quarter" idx="17" hasCustomPrompt="1"/>
          </p:nvPr>
        </p:nvSpPr>
        <p:spPr>
          <a:xfrm>
            <a:off x="1367024" y="4977639"/>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18" name="図プレースホルダー 7"/>
          <p:cNvSpPr>
            <a:spLocks noGrp="1"/>
          </p:cNvSpPr>
          <p:nvPr>
            <p:ph type="pic" sz="quarter" idx="18" hasCustomPrompt="1"/>
          </p:nvPr>
        </p:nvSpPr>
        <p:spPr>
          <a:xfrm>
            <a:off x="5016594" y="365037"/>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19" name="図プレースホルダー 7"/>
          <p:cNvSpPr>
            <a:spLocks noGrp="1"/>
          </p:cNvSpPr>
          <p:nvPr>
            <p:ph type="pic" sz="quarter" idx="19" hasCustomPrompt="1"/>
          </p:nvPr>
        </p:nvSpPr>
        <p:spPr>
          <a:xfrm>
            <a:off x="8666165" y="4977639"/>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20" name="図プレースホルダー 7"/>
          <p:cNvSpPr>
            <a:spLocks noGrp="1"/>
          </p:cNvSpPr>
          <p:nvPr>
            <p:ph type="pic" sz="quarter" idx="20" hasCustomPrompt="1"/>
          </p:nvPr>
        </p:nvSpPr>
        <p:spPr>
          <a:xfrm>
            <a:off x="15965308" y="4977639"/>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21" name="図プレースホルダー 7"/>
          <p:cNvSpPr>
            <a:spLocks noGrp="1"/>
          </p:cNvSpPr>
          <p:nvPr>
            <p:ph type="pic" sz="quarter" idx="21" hasCustomPrompt="1"/>
          </p:nvPr>
        </p:nvSpPr>
        <p:spPr>
          <a:xfrm>
            <a:off x="12317027" y="365037"/>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23" name="テキスト プレースホルダー 11"/>
          <p:cNvSpPr>
            <a:spLocks noGrp="1"/>
          </p:cNvSpPr>
          <p:nvPr>
            <p:ph type="body" sz="quarter" idx="22" hasCustomPrompt="1"/>
          </p:nvPr>
        </p:nvSpPr>
        <p:spPr>
          <a:xfrm>
            <a:off x="41589"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24" hasCustomPrompt="1"/>
          </p:nvPr>
        </p:nvSpPr>
        <p:spPr>
          <a:xfrm>
            <a:off x="3734702" y="1411831"/>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6" hasCustomPrompt="1"/>
          </p:nvPr>
        </p:nvSpPr>
        <p:spPr>
          <a:xfrm>
            <a:off x="11035134" y="1411832"/>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8" hasCustomPrompt="1"/>
          </p:nvPr>
        </p:nvSpPr>
        <p:spPr>
          <a:xfrm>
            <a:off x="7367934"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30" hasCustomPrompt="1"/>
          </p:nvPr>
        </p:nvSpPr>
        <p:spPr>
          <a:xfrm>
            <a:off x="14668366" y="6038947"/>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8" name="図プレースホルダー 37"/>
          <p:cNvSpPr>
            <a:spLocks noGrp="1"/>
          </p:cNvSpPr>
          <p:nvPr>
            <p:ph type="pic" sz="quarter" idx="32" hasCustomPrompt="1"/>
          </p:nvPr>
        </p:nvSpPr>
        <p:spPr>
          <a:xfrm>
            <a:off x="1574657" y="4443762"/>
            <a:ext cx="527050" cy="527050"/>
          </a:xfrm>
          <a:prstGeom prst="triangle">
            <a:avLst/>
          </a:prstGeom>
          <a:solidFill>
            <a:schemeClr val="accent1">
              <a:lumMod val="75000"/>
            </a:schemeClr>
          </a:solidFill>
        </p:spPr>
        <p:txBody>
          <a:bodyPr/>
          <a:lstStyle/>
          <a:p>
            <a:r>
              <a:rPr kumimoji="1" lang="en-US" altLang="ja-JP" dirty="0" smtClean="0"/>
              <a:t> </a:t>
            </a:r>
            <a:endParaRPr kumimoji="1" lang="ja-JP" altLang="en-US" dirty="0"/>
          </a:p>
        </p:txBody>
      </p:sp>
      <p:sp>
        <p:nvSpPr>
          <p:cNvPr id="39" name="図プレースホルダー 37"/>
          <p:cNvSpPr>
            <a:spLocks noGrp="1"/>
          </p:cNvSpPr>
          <p:nvPr>
            <p:ph type="pic" sz="quarter" idx="33" hasCustomPrompt="1"/>
          </p:nvPr>
        </p:nvSpPr>
        <p:spPr>
          <a:xfrm>
            <a:off x="8878888" y="4443762"/>
            <a:ext cx="527050" cy="527050"/>
          </a:xfrm>
          <a:prstGeom prst="triangle">
            <a:avLst/>
          </a:prstGeom>
          <a:solidFill>
            <a:schemeClr val="accent1">
              <a:lumMod val="50000"/>
            </a:schemeClr>
          </a:solidFill>
        </p:spPr>
        <p:txBody>
          <a:bodyPr/>
          <a:lstStyle/>
          <a:p>
            <a:r>
              <a:rPr kumimoji="1" lang="en-US" altLang="ja-JP" dirty="0" smtClean="0"/>
              <a:t> </a:t>
            </a:r>
            <a:endParaRPr kumimoji="1" lang="ja-JP" altLang="en-US" dirty="0"/>
          </a:p>
        </p:txBody>
      </p:sp>
      <p:sp>
        <p:nvSpPr>
          <p:cNvPr id="40" name="図プレースホルダー 37"/>
          <p:cNvSpPr>
            <a:spLocks noGrp="1"/>
          </p:cNvSpPr>
          <p:nvPr>
            <p:ph type="pic" sz="quarter" idx="34" hasCustomPrompt="1"/>
          </p:nvPr>
        </p:nvSpPr>
        <p:spPr>
          <a:xfrm>
            <a:off x="16172942" y="4443762"/>
            <a:ext cx="527050" cy="527050"/>
          </a:xfrm>
          <a:prstGeom prst="triangle">
            <a:avLst/>
          </a:prstGeom>
          <a:solidFill>
            <a:schemeClr val="accent1">
              <a:lumMod val="75000"/>
            </a:schemeClr>
          </a:solidFill>
        </p:spPr>
        <p:txBody>
          <a:bodyPr/>
          <a:lstStyle/>
          <a:p>
            <a:r>
              <a:rPr kumimoji="1" lang="en-US" altLang="ja-JP" dirty="0" smtClean="0"/>
              <a:t> </a:t>
            </a:r>
            <a:endParaRPr kumimoji="1" lang="ja-JP" altLang="en-US" dirty="0"/>
          </a:p>
        </p:txBody>
      </p:sp>
      <p:sp>
        <p:nvSpPr>
          <p:cNvPr id="41" name="図プレースホルダー 37"/>
          <p:cNvSpPr>
            <a:spLocks noGrp="1"/>
          </p:cNvSpPr>
          <p:nvPr>
            <p:ph type="pic" sz="quarter" idx="35" hasCustomPrompt="1"/>
          </p:nvPr>
        </p:nvSpPr>
        <p:spPr>
          <a:xfrm rot="10800000">
            <a:off x="5224228" y="4378415"/>
            <a:ext cx="527050" cy="527050"/>
          </a:xfrm>
          <a:prstGeom prst="triangle">
            <a:avLst/>
          </a:prstGeom>
          <a:solidFill>
            <a:schemeClr val="accent1"/>
          </a:solidFill>
        </p:spPr>
        <p:txBody>
          <a:bodyPr/>
          <a:lstStyle/>
          <a:p>
            <a:r>
              <a:rPr kumimoji="1" lang="en-US" altLang="ja-JP" dirty="0" smtClean="0"/>
              <a:t> </a:t>
            </a:r>
            <a:endParaRPr kumimoji="1" lang="ja-JP" altLang="en-US" dirty="0"/>
          </a:p>
        </p:txBody>
      </p:sp>
      <p:sp>
        <p:nvSpPr>
          <p:cNvPr id="42" name="図プレースホルダー 37"/>
          <p:cNvSpPr>
            <a:spLocks noGrp="1"/>
          </p:cNvSpPr>
          <p:nvPr>
            <p:ph type="pic" sz="quarter" idx="36" hasCustomPrompt="1"/>
          </p:nvPr>
        </p:nvSpPr>
        <p:spPr>
          <a:xfrm rot="10800000">
            <a:off x="12524660" y="4436430"/>
            <a:ext cx="527050" cy="527050"/>
          </a:xfrm>
          <a:prstGeom prst="triangle">
            <a:avLst/>
          </a:prstGeom>
          <a:solidFill>
            <a:schemeClr val="accent1"/>
          </a:solidFill>
        </p:spPr>
        <p:txBody>
          <a:bodyPr/>
          <a:lstStyle/>
          <a:p>
            <a:r>
              <a:rPr kumimoji="1" lang="en-US" altLang="ja-JP" dirty="0" smtClean="0"/>
              <a:t> </a:t>
            </a:r>
            <a:endParaRPr kumimoji="1" lang="ja-JP" altLang="en-US" dirty="0"/>
          </a:p>
        </p:txBody>
      </p:sp>
    </p:spTree>
    <p:extLst>
      <p:ext uri="{BB962C8B-B14F-4D97-AF65-F5344CB8AC3E}">
        <p14:creationId xmlns:p14="http://schemas.microsoft.com/office/powerpoint/2010/main" val="397877309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8"/>
                                        </p:tgtEl>
                                        <p:attrNameLst>
                                          <p:attrName>style.visibility</p:attrName>
                                        </p:attrNameLst>
                                      </p:cBhvr>
                                      <p:to>
                                        <p:strVal val="visible"/>
                                      </p:to>
                                    </p:set>
                                    <p:animEffect transition="in" filter="wipe(down)">
                                      <p:cBhvr>
                                        <p:cTn id="14" dur="100"/>
                                        <p:tgtEl>
                                          <p:spTgt spid="38"/>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up)">
                                      <p:cBhvr>
                                        <p:cTn id="35" dur="100"/>
                                        <p:tgtEl>
                                          <p:spTgt spid="4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8"/>
                                        </p:tgtEl>
                                        <p:attrNameLst>
                                          <p:attrName>style.visibility</p:attrName>
                                        </p:attrNameLst>
                                      </p:cBhvr>
                                      <p:to>
                                        <p:strVal val="visible"/>
                                      </p:to>
                                    </p:set>
                                    <p:animEffect transition="in" filter="wipe(up)">
                                      <p:cBhvr>
                                        <p:cTn id="48" dur="500"/>
                                        <p:tgtEl>
                                          <p:spTgt spid="8"/>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100"/>
                                        <p:tgtEl>
                                          <p:spTgt spid="3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9"/>
                                        </p:tgtEl>
                                        <p:attrNameLst>
                                          <p:attrName>style.visibility</p:attrName>
                                        </p:attrNameLst>
                                      </p:cBhvr>
                                      <p:to>
                                        <p:strVal val="visible"/>
                                      </p:to>
                                    </p:set>
                                    <p:animEffect transition="in" filter="wipe(down)">
                                      <p:cBhvr>
                                        <p:cTn id="69" dur="500"/>
                                        <p:tgtEl>
                                          <p:spTgt spid="9"/>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up)">
                                      <p:cBhvr>
                                        <p:cTn id="73" dur="500"/>
                                        <p:tgtEl>
                                          <p:spTgt spid="15"/>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wipe(up)">
                                      <p:cBhvr>
                                        <p:cTn id="77" dur="100"/>
                                        <p:tgtEl>
                                          <p:spTgt spid="4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fade">
                                      <p:cBhvr>
                                        <p:cTn id="80" dur="500"/>
                                        <p:tgtEl>
                                          <p:spTgt spid="2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500"/>
                                        <p:tgtEl>
                                          <p:spTgt spid="3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fade">
                                      <p:cBhvr>
                                        <p:cTn id="86" dur="500"/>
                                        <p:tgtEl>
                                          <p:spTgt spid="31"/>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10"/>
                                        </p:tgtEl>
                                        <p:attrNameLst>
                                          <p:attrName>style.visibility</p:attrName>
                                        </p:attrNameLst>
                                      </p:cBhvr>
                                      <p:to>
                                        <p:strVal val="visible"/>
                                      </p:to>
                                    </p:set>
                                    <p:animEffect transition="in" filter="wipe(up)">
                                      <p:cBhvr>
                                        <p:cTn id="90" dur="500"/>
                                        <p:tgtEl>
                                          <p:spTgt spid="10"/>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wipe(down)">
                                      <p:cBhvr>
                                        <p:cTn id="98" dur="100"/>
                                        <p:tgtEl>
                                          <p:spTgt spid="40"/>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fade">
                                      <p:cBhvr>
                                        <p:cTn id="101" dur="500"/>
                                        <p:tgtEl>
                                          <p:spTgt spid="20"/>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fade">
                                      <p:cBhvr>
                                        <p:cTn id="104" dur="500"/>
                                        <p:tgtEl>
                                          <p:spTgt spid="3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fade">
                                      <p:cBhvr>
                                        <p:cTn id="10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2" grpId="0" animBg="1"/>
      <p:bldP spid="13" grpId="0" animBg="1"/>
      <p:bldP spid="14" grpId="0" animBg="1"/>
      <p:bldP spid="15" grpId="0" animBg="1"/>
      <p:bldP spid="16" grpId="0" animBg="1"/>
      <p:bldP spid="17" grpId="0"/>
      <p:bldP spid="18" grpId="0"/>
      <p:bldP spid="19" grpId="0"/>
      <p:bldP spid="20" grpId="0"/>
      <p:bldP spid="21" grpId="0"/>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p:tmplLst>
          <p:tmpl>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tmplLst>
          <p:tmpl>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tmplLst>
          <p:tmpl>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p:tmplLst>
          <p:tmpl>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8" grpId="0" animBg="1"/>
      <p:bldP spid="39" grpId="0" animBg="1"/>
      <p:bldP spid="40" grpId="0" animBg="1"/>
      <p:bldP spid="41" grpId="0" animBg="1"/>
      <p:bldP spid="42" grpId="0" animBg="1"/>
    </p:bld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Layer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32" name="六角形 31"/>
          <p:cNvSpPr/>
          <p:nvPr userDrawn="1"/>
        </p:nvSpPr>
        <p:spPr>
          <a:xfrm rot="5400000">
            <a:off x="5939381" y="2737528"/>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120711" y="1395630"/>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10853396" y="288079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円/楕円 38"/>
          <p:cNvSpPr/>
          <p:nvPr userDrawn="1"/>
        </p:nvSpPr>
        <p:spPr>
          <a:xfrm>
            <a:off x="10853396"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20711" y="756131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5368565"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5368565" y="2872462"/>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テキスト プレースホルダー 11"/>
          <p:cNvSpPr>
            <a:spLocks noGrp="1"/>
          </p:cNvSpPr>
          <p:nvPr>
            <p:ph type="body" sz="quarter" idx="21" hasCustomPrompt="1"/>
          </p:nvPr>
        </p:nvSpPr>
        <p:spPr>
          <a:xfrm>
            <a:off x="6982966" y="4950496"/>
            <a:ext cx="4275475" cy="990111"/>
          </a:xfrm>
        </p:spPr>
        <p:txBody>
          <a:bodyPr anchor="ctr">
            <a:noAutofit/>
          </a:bodyPr>
          <a:lstStyle>
            <a:lvl1pPr algn="ctr">
              <a:lnSpc>
                <a:spcPct val="100000"/>
              </a:lnSpc>
              <a:spcBef>
                <a:spcPts val="0"/>
              </a:spcBef>
              <a:defRPr sz="3600" spc="300" baseline="0">
                <a:solidFill>
                  <a:schemeClr val="accent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p:ph type="body" sz="quarter" idx="22" hasCustomPrompt="1"/>
          </p:nvPr>
        </p:nvSpPr>
        <p:spPr>
          <a:xfrm>
            <a:off x="5485100"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23" hasCustomPrompt="1"/>
          </p:nvPr>
        </p:nvSpPr>
        <p:spPr>
          <a:xfrm>
            <a:off x="8216912" y="188235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46" name="テキスト プレースホルダー 11"/>
          <p:cNvSpPr>
            <a:spLocks noGrp="1"/>
          </p:cNvSpPr>
          <p:nvPr>
            <p:ph type="body" sz="quarter" idx="24" hasCustomPrompt="1"/>
          </p:nvPr>
        </p:nvSpPr>
        <p:spPr>
          <a:xfrm>
            <a:off x="10953207"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49" name="テキスト プレースホルダー 11"/>
          <p:cNvSpPr>
            <a:spLocks noGrp="1"/>
          </p:cNvSpPr>
          <p:nvPr>
            <p:ph type="body" sz="quarter" idx="25" hasCustomPrompt="1"/>
          </p:nvPr>
        </p:nvSpPr>
        <p:spPr>
          <a:xfrm>
            <a:off x="5468377"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50" name="テキスト プレースホルダー 11"/>
          <p:cNvSpPr>
            <a:spLocks noGrp="1"/>
          </p:cNvSpPr>
          <p:nvPr>
            <p:ph type="body" sz="quarter" idx="26" hasCustomPrompt="1"/>
          </p:nvPr>
        </p:nvSpPr>
        <p:spPr>
          <a:xfrm>
            <a:off x="10936484"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51" name="テキスト プレースホルダー 11"/>
          <p:cNvSpPr>
            <a:spLocks noGrp="1"/>
          </p:cNvSpPr>
          <p:nvPr>
            <p:ph type="body" sz="quarter" idx="27" hasCustomPrompt="1"/>
          </p:nvPr>
        </p:nvSpPr>
        <p:spPr>
          <a:xfrm>
            <a:off x="8216912" y="807887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52" name="円弧 51"/>
          <p:cNvSpPr/>
          <p:nvPr userDrawn="1"/>
        </p:nvSpPr>
        <p:spPr>
          <a:xfrm rot="2700000">
            <a:off x="7976000" y="12497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4" name="直線コネクタ 53"/>
          <p:cNvCxnSpPr>
            <a:stCxn id="52" idx="0"/>
          </p:cNvCxnSpPr>
          <p:nvPr userDrawn="1"/>
        </p:nvCxnSpPr>
        <p:spPr>
          <a:xfrm>
            <a:off x="9956746" y="1589578"/>
            <a:ext cx="56515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0" name="円弧 59"/>
          <p:cNvSpPr/>
          <p:nvPr userDrawn="1"/>
        </p:nvSpPr>
        <p:spPr>
          <a:xfrm rot="2700000">
            <a:off x="10706500"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1" name="直線コネクタ 60"/>
          <p:cNvCxnSpPr>
            <a:stCxn id="60" idx="0"/>
          </p:cNvCxnSpPr>
          <p:nvPr userDrawn="1"/>
        </p:nvCxnSpPr>
        <p:spPr>
          <a:xfrm>
            <a:off x="12687246" y="3051922"/>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3" name="円弧 62"/>
          <p:cNvSpPr/>
          <p:nvPr userDrawn="1"/>
        </p:nvSpPr>
        <p:spPr>
          <a:xfrm rot="2700000">
            <a:off x="10706500"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4" name="直線コネクタ 63"/>
          <p:cNvCxnSpPr/>
          <p:nvPr userDrawn="1"/>
        </p:nvCxnSpPr>
        <p:spPr>
          <a:xfrm>
            <a:off x="12687246" y="6210605"/>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70" name="円弧 69"/>
          <p:cNvSpPr/>
          <p:nvPr userDrawn="1"/>
        </p:nvSpPr>
        <p:spPr>
          <a:xfrm rot="18900000" flipH="1">
            <a:off x="5212902"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1" name="直線コネクタ 70"/>
          <p:cNvCxnSpPr>
            <a:stCxn id="70" idx="0"/>
          </p:cNvCxnSpPr>
          <p:nvPr userDrawn="1"/>
        </p:nvCxnSpPr>
        <p:spPr>
          <a:xfrm flipH="1">
            <a:off x="520700" y="3051922"/>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77" name="円弧 76"/>
          <p:cNvSpPr/>
          <p:nvPr userDrawn="1"/>
        </p:nvSpPr>
        <p:spPr>
          <a:xfrm rot="18900000" flipH="1">
            <a:off x="5212902"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8" name="直線コネクタ 77"/>
          <p:cNvCxnSpPr>
            <a:stCxn id="77" idx="0"/>
          </p:cNvCxnSpPr>
          <p:nvPr userDrawn="1"/>
        </p:nvCxnSpPr>
        <p:spPr>
          <a:xfrm flipH="1">
            <a:off x="520700" y="6210605"/>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80" name="円弧 79"/>
          <p:cNvSpPr/>
          <p:nvPr userDrawn="1"/>
        </p:nvSpPr>
        <p:spPr>
          <a:xfrm rot="2700000" flipH="1" flipV="1">
            <a:off x="7943402" y="742633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1" name="直線コネクタ 80"/>
          <p:cNvCxnSpPr>
            <a:stCxn id="80" idx="0"/>
          </p:cNvCxnSpPr>
          <p:nvPr userDrawn="1"/>
        </p:nvCxnSpPr>
        <p:spPr>
          <a:xfrm flipH="1">
            <a:off x="2476500" y="9407079"/>
            <a:ext cx="58067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userDrawn="1">
            <p:ph type="body" sz="quarter" idx="28" hasCustomPrompt="1"/>
          </p:nvPr>
        </p:nvSpPr>
        <p:spPr>
          <a:xfrm>
            <a:off x="10405071" y="1702393"/>
            <a:ext cx="5203230" cy="847338"/>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0" name="テキスト プレースホルダー 11"/>
          <p:cNvSpPr>
            <a:spLocks noGrp="1"/>
          </p:cNvSpPr>
          <p:nvPr userDrawn="1">
            <p:ph type="body" sz="quarter" idx="29" hasCustomPrompt="1"/>
          </p:nvPr>
        </p:nvSpPr>
        <p:spPr>
          <a:xfrm>
            <a:off x="13095883" y="3203596"/>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1" name="テキスト プレースホルダー 11"/>
          <p:cNvSpPr>
            <a:spLocks noGrp="1"/>
          </p:cNvSpPr>
          <p:nvPr userDrawn="1">
            <p:ph type="body" sz="quarter" idx="30" hasCustomPrompt="1"/>
          </p:nvPr>
        </p:nvSpPr>
        <p:spPr>
          <a:xfrm>
            <a:off x="13108583" y="63405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2" name="テキスト プレースホルダー 11"/>
          <p:cNvSpPr>
            <a:spLocks noGrp="1"/>
          </p:cNvSpPr>
          <p:nvPr userDrawn="1">
            <p:ph type="body" sz="quarter" idx="31" hasCustomPrompt="1"/>
          </p:nvPr>
        </p:nvSpPr>
        <p:spPr>
          <a:xfrm>
            <a:off x="496391" y="320285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5" name="テキスト プレースホルダー 11"/>
          <p:cNvSpPr>
            <a:spLocks noGrp="1"/>
          </p:cNvSpPr>
          <p:nvPr userDrawn="1">
            <p:ph type="body" sz="quarter" idx="32" hasCustomPrompt="1"/>
          </p:nvPr>
        </p:nvSpPr>
        <p:spPr>
          <a:xfrm>
            <a:off x="520700" y="63532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6" name="テキスト プレースホルダー 11"/>
          <p:cNvSpPr>
            <a:spLocks noGrp="1"/>
          </p:cNvSpPr>
          <p:nvPr userDrawn="1">
            <p:ph type="body" sz="quarter" idx="33" hasCustomPrompt="1"/>
          </p:nvPr>
        </p:nvSpPr>
        <p:spPr>
          <a:xfrm>
            <a:off x="2619971" y="8433393"/>
            <a:ext cx="5203230" cy="847338"/>
          </a:xfrm>
        </p:spPr>
        <p:txBody>
          <a:bodyPr anchor="b">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8" name="テキスト プレースホルダー 11"/>
          <p:cNvSpPr>
            <a:spLocks noGrp="1"/>
          </p:cNvSpPr>
          <p:nvPr userDrawn="1">
            <p:ph type="body" sz="quarter" idx="15" hasCustomPrompt="1"/>
          </p:nvPr>
        </p:nvSpPr>
        <p:spPr>
          <a:xfrm>
            <a:off x="457200" y="353667"/>
            <a:ext cx="6769100" cy="1983133"/>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47" name="直線コネクタ 46"/>
          <p:cNvCxnSpPr/>
          <p:nvPr userDrawn="1"/>
        </p:nvCxnSpPr>
        <p:spPr>
          <a:xfrm flipH="1">
            <a:off x="-793" y="2372533"/>
            <a:ext cx="7463585"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00973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98">
                                            <p:txEl>
                                              <p:pRg st="0" end="0"/>
                                            </p:txEl>
                                          </p:spTgt>
                                        </p:tgtEl>
                                        <p:attrNameLst>
                                          <p:attrName>style.visibility</p:attrName>
                                        </p:attrNameLst>
                                      </p:cBhvr>
                                      <p:to>
                                        <p:strVal val="visible"/>
                                      </p:to>
                                    </p:set>
                                    <p:anim calcmode="lin" valueType="num">
                                      <p:cBhvr additive="base">
                                        <p:cTn id="7" dur="500" fill="hold"/>
                                        <p:tgtEl>
                                          <p:spTgt spid="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
                                            <p:txEl>
                                              <p:pRg st="0" end="0"/>
                                            </p:txEl>
                                          </p:spTgt>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550"/>
                            </p:stCondLst>
                            <p:childTnLst>
                              <p:par>
                                <p:cTn id="13" presetID="10" presetClass="entr" presetSubtype="0" fill="hold" grpId="0" nodeType="afterEffect">
                                  <p:stCondLst>
                                    <p:cond delay="50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43">
                                            <p:txEl>
                                              <p:pRg st="0" end="0"/>
                                            </p:txEl>
                                          </p:spTgt>
                                        </p:tgtEl>
                                        <p:attrNameLst>
                                          <p:attrName>style.visibility</p:attrName>
                                        </p:attrNameLst>
                                      </p:cBhvr>
                                      <p:to>
                                        <p:strVal val="visible"/>
                                      </p:to>
                                    </p:set>
                                    <p:animEffect transition="in" filter="fade">
                                      <p:cBhvr>
                                        <p:cTn id="18" dur="500"/>
                                        <p:tgtEl>
                                          <p:spTgt spid="43">
                                            <p:txEl>
                                              <p:pRg st="0" end="0"/>
                                            </p:txEl>
                                          </p:spTgt>
                                        </p:tgtEl>
                                      </p:cBhvr>
                                    </p:animEffect>
                                  </p:childTnLst>
                                </p:cTn>
                              </p:par>
                            </p:childTnLst>
                          </p:cTn>
                        </p:par>
                        <p:par>
                          <p:cTn id="19" fill="hold">
                            <p:stCondLst>
                              <p:cond delay="1550"/>
                            </p:stCondLst>
                            <p:childTnLst>
                              <p:par>
                                <p:cTn id="20" presetID="10" presetClass="entr" presetSubtype="0"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animEffect transition="in" filter="fade">
                                      <p:cBhvr>
                                        <p:cTn id="25" dur="500"/>
                                        <p:tgtEl>
                                          <p:spTgt spid="45">
                                            <p:txEl>
                                              <p:pRg st="0" end="0"/>
                                            </p:txEl>
                                          </p:spTgt>
                                        </p:tgtEl>
                                      </p:cBhvr>
                                    </p:animEffect>
                                  </p:childTnLst>
                                </p:cTn>
                              </p:par>
                            </p:childTnLst>
                          </p:cTn>
                        </p:par>
                        <p:par>
                          <p:cTn id="26" fill="hold">
                            <p:stCondLst>
                              <p:cond delay="2050"/>
                            </p:stCondLst>
                            <p:childTnLst>
                              <p:par>
                                <p:cTn id="27" presetID="22" presetClass="entr" presetSubtype="4" fill="hold" grpId="0" nodeType="after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wipe(down)">
                                      <p:cBhvr>
                                        <p:cTn id="29" dur="500"/>
                                        <p:tgtEl>
                                          <p:spTgt spid="52"/>
                                        </p:tgtEl>
                                      </p:cBhvr>
                                    </p:animEffect>
                                  </p:childTnLst>
                                </p:cTn>
                              </p:par>
                            </p:childTnLst>
                          </p:cTn>
                        </p:par>
                        <p:par>
                          <p:cTn id="30" fill="hold">
                            <p:stCondLst>
                              <p:cond delay="2550"/>
                            </p:stCondLst>
                            <p:childTnLst>
                              <p:par>
                                <p:cTn id="31" presetID="22" presetClass="entr" presetSubtype="8" fill="hold" nodeType="after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wipe(left)">
                                      <p:cBhvr>
                                        <p:cTn id="33" dur="500"/>
                                        <p:tgtEl>
                                          <p:spTgt spid="5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82"/>
                                        </p:tgtEl>
                                        <p:attrNameLst>
                                          <p:attrName>style.visibility</p:attrName>
                                        </p:attrNameLst>
                                      </p:cBhvr>
                                      <p:to>
                                        <p:strVal val="visible"/>
                                      </p:to>
                                    </p:set>
                                    <p:animEffect transition="in" filter="wipe(left)">
                                      <p:cBhvr>
                                        <p:cTn id="36" dur="500"/>
                                        <p:tgtEl>
                                          <p:spTgt spid="82"/>
                                        </p:tgtEl>
                                      </p:cBhvr>
                                    </p:animEffect>
                                  </p:childTnLst>
                                </p:cTn>
                              </p:par>
                            </p:childTnLst>
                          </p:cTn>
                        </p:par>
                        <p:par>
                          <p:cTn id="37" fill="hold">
                            <p:stCondLst>
                              <p:cond delay="3050"/>
                            </p:stCondLst>
                            <p:childTnLst>
                              <p:par>
                                <p:cTn id="38" presetID="10" presetClass="entr" presetSubtype="0" fill="hold" grpId="0"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6">
                                            <p:txEl>
                                              <p:pRg st="0" end="0"/>
                                            </p:txEl>
                                          </p:spTgt>
                                        </p:tgtEl>
                                        <p:attrNameLst>
                                          <p:attrName>style.visibility</p:attrName>
                                        </p:attrNameLst>
                                      </p:cBhvr>
                                      <p:to>
                                        <p:strVal val="visible"/>
                                      </p:to>
                                    </p:set>
                                    <p:animEffect transition="in" filter="fade">
                                      <p:cBhvr>
                                        <p:cTn id="43" dur="500"/>
                                        <p:tgtEl>
                                          <p:spTgt spid="46">
                                            <p:txEl>
                                              <p:pRg st="0" end="0"/>
                                            </p:txEl>
                                          </p:spTgt>
                                        </p:tgtEl>
                                      </p:cBhvr>
                                    </p:animEffect>
                                  </p:childTnLst>
                                </p:cTn>
                              </p:par>
                            </p:childTnLst>
                          </p:cTn>
                        </p:par>
                        <p:par>
                          <p:cTn id="44" fill="hold">
                            <p:stCondLst>
                              <p:cond delay="3550"/>
                            </p:stCondLst>
                            <p:childTnLst>
                              <p:par>
                                <p:cTn id="45" presetID="22" presetClass="entr" presetSubtype="4" fill="hold" grpId="0" nodeType="after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wipe(down)">
                                      <p:cBhvr>
                                        <p:cTn id="47" dur="500"/>
                                        <p:tgtEl>
                                          <p:spTgt spid="60"/>
                                        </p:tgtEl>
                                      </p:cBhvr>
                                    </p:animEffect>
                                  </p:childTnLst>
                                </p:cTn>
                              </p:par>
                            </p:childTnLst>
                          </p:cTn>
                        </p:par>
                        <p:par>
                          <p:cTn id="48" fill="hold">
                            <p:stCondLst>
                              <p:cond delay="4050"/>
                            </p:stCondLst>
                            <p:childTnLst>
                              <p:par>
                                <p:cTn id="49" presetID="22" presetClass="entr" presetSubtype="8" fill="hold" nodeType="after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wipe(left)">
                                      <p:cBhvr>
                                        <p:cTn id="51" dur="500"/>
                                        <p:tgtEl>
                                          <p:spTgt spid="6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90"/>
                                        </p:tgtEl>
                                        <p:attrNameLst>
                                          <p:attrName>style.visibility</p:attrName>
                                        </p:attrNameLst>
                                      </p:cBhvr>
                                      <p:to>
                                        <p:strVal val="visible"/>
                                      </p:to>
                                    </p:set>
                                    <p:animEffect transition="in" filter="wipe(left)">
                                      <p:cBhvr>
                                        <p:cTn id="54" dur="500"/>
                                        <p:tgtEl>
                                          <p:spTgt spid="90"/>
                                        </p:tgtEl>
                                      </p:cBhvr>
                                    </p:animEffect>
                                  </p:childTnLst>
                                </p:cTn>
                              </p:par>
                            </p:childTnLst>
                          </p:cTn>
                        </p:par>
                        <p:par>
                          <p:cTn id="55" fill="hold">
                            <p:stCondLst>
                              <p:cond delay="4550"/>
                            </p:stCondLst>
                            <p:childTnLst>
                              <p:par>
                                <p:cTn id="56" presetID="10" presetClass="entr" presetSubtype="0"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0">
                                            <p:txEl>
                                              <p:pRg st="0" end="0"/>
                                            </p:txEl>
                                          </p:spTgt>
                                        </p:tgtEl>
                                        <p:attrNameLst>
                                          <p:attrName>style.visibility</p:attrName>
                                        </p:attrNameLst>
                                      </p:cBhvr>
                                      <p:to>
                                        <p:strVal val="visible"/>
                                      </p:to>
                                    </p:set>
                                    <p:animEffect transition="in" filter="fade">
                                      <p:cBhvr>
                                        <p:cTn id="61" dur="500"/>
                                        <p:tgtEl>
                                          <p:spTgt spid="50">
                                            <p:txEl>
                                              <p:pRg st="0" end="0"/>
                                            </p:txEl>
                                          </p:spTgt>
                                        </p:tgtEl>
                                      </p:cBhvr>
                                    </p:animEffect>
                                  </p:childTnLst>
                                </p:cTn>
                              </p:par>
                            </p:childTnLst>
                          </p:cTn>
                        </p:par>
                        <p:par>
                          <p:cTn id="62" fill="hold">
                            <p:stCondLst>
                              <p:cond delay="5050"/>
                            </p:stCondLst>
                            <p:childTnLst>
                              <p:par>
                                <p:cTn id="63" presetID="22" presetClass="entr" presetSubtype="4" fill="hold" grpId="0" nodeType="after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wipe(down)">
                                      <p:cBhvr>
                                        <p:cTn id="65" dur="500"/>
                                        <p:tgtEl>
                                          <p:spTgt spid="63"/>
                                        </p:tgtEl>
                                      </p:cBhvr>
                                    </p:animEffect>
                                  </p:childTnLst>
                                </p:cTn>
                              </p:par>
                            </p:childTnLst>
                          </p:cTn>
                        </p:par>
                        <p:par>
                          <p:cTn id="66" fill="hold">
                            <p:stCondLst>
                              <p:cond delay="5550"/>
                            </p:stCondLst>
                            <p:childTnLst>
                              <p:par>
                                <p:cTn id="67" presetID="22" presetClass="entr" presetSubtype="8" fill="hold" nodeType="after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wipe(left)">
                                      <p:cBhvr>
                                        <p:cTn id="69" dur="500"/>
                                        <p:tgtEl>
                                          <p:spTgt spid="64"/>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91"/>
                                        </p:tgtEl>
                                        <p:attrNameLst>
                                          <p:attrName>style.visibility</p:attrName>
                                        </p:attrNameLst>
                                      </p:cBhvr>
                                      <p:to>
                                        <p:strVal val="visible"/>
                                      </p:to>
                                    </p:set>
                                    <p:animEffect transition="in" filter="wipe(left)">
                                      <p:cBhvr>
                                        <p:cTn id="72" dur="500"/>
                                        <p:tgtEl>
                                          <p:spTgt spid="91"/>
                                        </p:tgtEl>
                                      </p:cBhvr>
                                    </p:animEffect>
                                  </p:childTnLst>
                                </p:cTn>
                              </p:par>
                            </p:childTnLst>
                          </p:cTn>
                        </p:par>
                        <p:par>
                          <p:cTn id="73" fill="hold">
                            <p:stCondLst>
                              <p:cond delay="6050"/>
                            </p:stCondLst>
                            <p:childTnLst>
                              <p:par>
                                <p:cTn id="74" presetID="10" presetClass="entr" presetSubtype="0" fill="hold" grpId="0" nodeType="afterEffect">
                                  <p:stCondLst>
                                    <p:cond delay="0"/>
                                  </p:stCondLst>
                                  <p:childTnLst>
                                    <p:set>
                                      <p:cBhvr>
                                        <p:cTn id="75" dur="1" fill="hold">
                                          <p:stCondLst>
                                            <p:cond delay="0"/>
                                          </p:stCondLst>
                                        </p:cTn>
                                        <p:tgtEl>
                                          <p:spTgt spid="51">
                                            <p:txEl>
                                              <p:pRg st="0" end="0"/>
                                            </p:txEl>
                                          </p:spTgt>
                                        </p:tgtEl>
                                        <p:attrNameLst>
                                          <p:attrName>style.visibility</p:attrName>
                                        </p:attrNameLst>
                                      </p:cBhvr>
                                      <p:to>
                                        <p:strVal val="visible"/>
                                      </p:to>
                                    </p:set>
                                    <p:animEffect transition="in" filter="fade">
                                      <p:cBhvr>
                                        <p:cTn id="76" dur="500"/>
                                        <p:tgtEl>
                                          <p:spTgt spid="51">
                                            <p:txEl>
                                              <p:pRg st="0" end="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childTnLst>
                          </p:cTn>
                        </p:par>
                        <p:par>
                          <p:cTn id="80" fill="hold">
                            <p:stCondLst>
                              <p:cond delay="6550"/>
                            </p:stCondLst>
                            <p:childTnLst>
                              <p:par>
                                <p:cTn id="81" presetID="22" presetClass="entr" presetSubtype="1" fill="hold" grpId="0" nodeType="afterEffect">
                                  <p:stCondLst>
                                    <p:cond delay="0"/>
                                  </p:stCondLst>
                                  <p:childTnLst>
                                    <p:set>
                                      <p:cBhvr>
                                        <p:cTn id="82" dur="1" fill="hold">
                                          <p:stCondLst>
                                            <p:cond delay="0"/>
                                          </p:stCondLst>
                                        </p:cTn>
                                        <p:tgtEl>
                                          <p:spTgt spid="80"/>
                                        </p:tgtEl>
                                        <p:attrNameLst>
                                          <p:attrName>style.visibility</p:attrName>
                                        </p:attrNameLst>
                                      </p:cBhvr>
                                      <p:to>
                                        <p:strVal val="visible"/>
                                      </p:to>
                                    </p:set>
                                    <p:animEffect transition="in" filter="wipe(up)">
                                      <p:cBhvr>
                                        <p:cTn id="83" dur="500"/>
                                        <p:tgtEl>
                                          <p:spTgt spid="80"/>
                                        </p:tgtEl>
                                      </p:cBhvr>
                                    </p:animEffect>
                                  </p:childTnLst>
                                </p:cTn>
                              </p:par>
                            </p:childTnLst>
                          </p:cTn>
                        </p:par>
                        <p:par>
                          <p:cTn id="84" fill="hold">
                            <p:stCondLst>
                              <p:cond delay="7050"/>
                            </p:stCondLst>
                            <p:childTnLst>
                              <p:par>
                                <p:cTn id="85" presetID="22" presetClass="entr" presetSubtype="2" fill="hold" nodeType="afterEffect">
                                  <p:stCondLst>
                                    <p:cond delay="0"/>
                                  </p:stCondLst>
                                  <p:childTnLst>
                                    <p:set>
                                      <p:cBhvr>
                                        <p:cTn id="86" dur="1" fill="hold">
                                          <p:stCondLst>
                                            <p:cond delay="0"/>
                                          </p:stCondLst>
                                        </p:cTn>
                                        <p:tgtEl>
                                          <p:spTgt spid="81"/>
                                        </p:tgtEl>
                                        <p:attrNameLst>
                                          <p:attrName>style.visibility</p:attrName>
                                        </p:attrNameLst>
                                      </p:cBhvr>
                                      <p:to>
                                        <p:strVal val="visible"/>
                                      </p:to>
                                    </p:set>
                                    <p:animEffect transition="in" filter="wipe(right)">
                                      <p:cBhvr>
                                        <p:cTn id="87" dur="500"/>
                                        <p:tgtEl>
                                          <p:spTgt spid="81"/>
                                        </p:tgtEl>
                                      </p:cBhvr>
                                    </p:animEffect>
                                  </p:childTnLst>
                                </p:cTn>
                              </p:par>
                              <p:par>
                                <p:cTn id="88" presetID="22" presetClass="entr" presetSubtype="2" fill="hold" grpId="0" nodeType="withEffect">
                                  <p:stCondLst>
                                    <p:cond delay="0"/>
                                  </p:stCondLst>
                                  <p:childTnLst>
                                    <p:set>
                                      <p:cBhvr>
                                        <p:cTn id="89" dur="1" fill="hold">
                                          <p:stCondLst>
                                            <p:cond delay="0"/>
                                          </p:stCondLst>
                                        </p:cTn>
                                        <p:tgtEl>
                                          <p:spTgt spid="96"/>
                                        </p:tgtEl>
                                        <p:attrNameLst>
                                          <p:attrName>style.visibility</p:attrName>
                                        </p:attrNameLst>
                                      </p:cBhvr>
                                      <p:to>
                                        <p:strVal val="visible"/>
                                      </p:to>
                                    </p:set>
                                    <p:animEffect transition="in" filter="wipe(right)">
                                      <p:cBhvr>
                                        <p:cTn id="90" dur="500"/>
                                        <p:tgtEl>
                                          <p:spTgt spid="96"/>
                                        </p:tgtEl>
                                      </p:cBhvr>
                                    </p:animEffect>
                                  </p:childTnLst>
                                </p:cTn>
                              </p:par>
                            </p:childTnLst>
                          </p:cTn>
                        </p:par>
                        <p:par>
                          <p:cTn id="91" fill="hold">
                            <p:stCondLst>
                              <p:cond delay="7550"/>
                            </p:stCondLst>
                            <p:childTnLst>
                              <p:par>
                                <p:cTn id="92" presetID="10" presetClass="entr" presetSubtype="0" fill="hold" grpId="0" nodeType="afterEffect">
                                  <p:stCondLst>
                                    <p:cond delay="0"/>
                                  </p:stCondLst>
                                  <p:childTnLst>
                                    <p:set>
                                      <p:cBhvr>
                                        <p:cTn id="93" dur="1" fill="hold">
                                          <p:stCondLst>
                                            <p:cond delay="0"/>
                                          </p:stCondLst>
                                        </p:cTn>
                                        <p:tgtEl>
                                          <p:spTgt spid="49">
                                            <p:txEl>
                                              <p:pRg st="0" end="0"/>
                                            </p:txEl>
                                          </p:spTgt>
                                        </p:tgtEl>
                                        <p:attrNameLst>
                                          <p:attrName>style.visibility</p:attrName>
                                        </p:attrNameLst>
                                      </p:cBhvr>
                                      <p:to>
                                        <p:strVal val="visible"/>
                                      </p:to>
                                    </p:set>
                                    <p:animEffect transition="in" filter="fade">
                                      <p:cBhvr>
                                        <p:cTn id="94" dur="500"/>
                                        <p:tgtEl>
                                          <p:spTgt spid="49">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fade">
                                      <p:cBhvr>
                                        <p:cTn id="97" dur="500"/>
                                        <p:tgtEl>
                                          <p:spTgt spid="41"/>
                                        </p:tgtEl>
                                      </p:cBhvr>
                                    </p:animEffect>
                                  </p:childTnLst>
                                </p:cTn>
                              </p:par>
                            </p:childTnLst>
                          </p:cTn>
                        </p:par>
                        <p:par>
                          <p:cTn id="98" fill="hold">
                            <p:stCondLst>
                              <p:cond delay="8050"/>
                            </p:stCondLst>
                            <p:childTnLst>
                              <p:par>
                                <p:cTn id="99" presetID="22" presetClass="entr" presetSubtype="4" fill="hold" grpId="0" nodeType="afterEffect">
                                  <p:stCondLst>
                                    <p:cond delay="0"/>
                                  </p:stCondLst>
                                  <p:childTnLst>
                                    <p:set>
                                      <p:cBhvr>
                                        <p:cTn id="100" dur="1" fill="hold">
                                          <p:stCondLst>
                                            <p:cond delay="0"/>
                                          </p:stCondLst>
                                        </p:cTn>
                                        <p:tgtEl>
                                          <p:spTgt spid="77"/>
                                        </p:tgtEl>
                                        <p:attrNameLst>
                                          <p:attrName>style.visibility</p:attrName>
                                        </p:attrNameLst>
                                      </p:cBhvr>
                                      <p:to>
                                        <p:strVal val="visible"/>
                                      </p:to>
                                    </p:set>
                                    <p:animEffect transition="in" filter="wipe(down)">
                                      <p:cBhvr>
                                        <p:cTn id="101" dur="500"/>
                                        <p:tgtEl>
                                          <p:spTgt spid="77"/>
                                        </p:tgtEl>
                                      </p:cBhvr>
                                    </p:animEffect>
                                  </p:childTnLst>
                                </p:cTn>
                              </p:par>
                            </p:childTnLst>
                          </p:cTn>
                        </p:par>
                        <p:par>
                          <p:cTn id="102" fill="hold">
                            <p:stCondLst>
                              <p:cond delay="8550"/>
                            </p:stCondLst>
                            <p:childTnLst>
                              <p:par>
                                <p:cTn id="103" presetID="22" presetClass="entr" presetSubtype="2" fill="hold" nodeType="afterEffect">
                                  <p:stCondLst>
                                    <p:cond delay="0"/>
                                  </p:stCondLst>
                                  <p:childTnLst>
                                    <p:set>
                                      <p:cBhvr>
                                        <p:cTn id="104" dur="1" fill="hold">
                                          <p:stCondLst>
                                            <p:cond delay="0"/>
                                          </p:stCondLst>
                                        </p:cTn>
                                        <p:tgtEl>
                                          <p:spTgt spid="78"/>
                                        </p:tgtEl>
                                        <p:attrNameLst>
                                          <p:attrName>style.visibility</p:attrName>
                                        </p:attrNameLst>
                                      </p:cBhvr>
                                      <p:to>
                                        <p:strVal val="visible"/>
                                      </p:to>
                                    </p:set>
                                    <p:animEffect transition="in" filter="wipe(right)">
                                      <p:cBhvr>
                                        <p:cTn id="105" dur="500"/>
                                        <p:tgtEl>
                                          <p:spTgt spid="78"/>
                                        </p:tgtEl>
                                      </p:cBhvr>
                                    </p:animEffect>
                                  </p:childTnLst>
                                </p:cTn>
                              </p:par>
                              <p:par>
                                <p:cTn id="106" presetID="22" presetClass="entr" presetSubtype="2" fill="hold" grpId="0" nodeType="withEffect">
                                  <p:stCondLst>
                                    <p:cond delay="0"/>
                                  </p:stCondLst>
                                  <p:childTnLst>
                                    <p:set>
                                      <p:cBhvr>
                                        <p:cTn id="107" dur="1" fill="hold">
                                          <p:stCondLst>
                                            <p:cond delay="0"/>
                                          </p:stCondLst>
                                        </p:cTn>
                                        <p:tgtEl>
                                          <p:spTgt spid="95"/>
                                        </p:tgtEl>
                                        <p:attrNameLst>
                                          <p:attrName>style.visibility</p:attrName>
                                        </p:attrNameLst>
                                      </p:cBhvr>
                                      <p:to>
                                        <p:strVal val="visible"/>
                                      </p:to>
                                    </p:set>
                                    <p:animEffect transition="in" filter="wipe(right)">
                                      <p:cBhvr>
                                        <p:cTn id="108" dur="500"/>
                                        <p:tgtEl>
                                          <p:spTgt spid="95"/>
                                        </p:tgtEl>
                                      </p:cBhvr>
                                    </p:animEffect>
                                  </p:childTnLst>
                                </p:cTn>
                              </p:par>
                            </p:childTnLst>
                          </p:cTn>
                        </p:par>
                        <p:par>
                          <p:cTn id="109" fill="hold">
                            <p:stCondLst>
                              <p:cond delay="9050"/>
                            </p:stCondLst>
                            <p:childTnLst>
                              <p:par>
                                <p:cTn id="110" presetID="10" presetClass="entr" presetSubtype="0" fill="hold" grpId="0" nodeType="afterEffect">
                                  <p:stCondLst>
                                    <p:cond delay="0"/>
                                  </p:stCondLst>
                                  <p:childTnLst>
                                    <p:set>
                                      <p:cBhvr>
                                        <p:cTn id="111" dur="1" fill="hold">
                                          <p:stCondLst>
                                            <p:cond delay="0"/>
                                          </p:stCondLst>
                                        </p:cTn>
                                        <p:tgtEl>
                                          <p:spTgt spid="44">
                                            <p:txEl>
                                              <p:pRg st="0" end="0"/>
                                            </p:txEl>
                                          </p:spTgt>
                                        </p:tgtEl>
                                        <p:attrNameLst>
                                          <p:attrName>style.visibility</p:attrName>
                                        </p:attrNameLst>
                                      </p:cBhvr>
                                      <p:to>
                                        <p:strVal val="visible"/>
                                      </p:to>
                                    </p:set>
                                    <p:animEffect transition="in" filter="fade">
                                      <p:cBhvr>
                                        <p:cTn id="112" dur="500"/>
                                        <p:tgtEl>
                                          <p:spTgt spid="44">
                                            <p:txEl>
                                              <p:pRg st="0" end="0"/>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fade">
                                      <p:cBhvr>
                                        <p:cTn id="115" dur="500"/>
                                        <p:tgtEl>
                                          <p:spTgt spid="42"/>
                                        </p:tgtEl>
                                      </p:cBhvr>
                                    </p:animEffect>
                                  </p:childTnLst>
                                </p:cTn>
                              </p:par>
                            </p:childTnLst>
                          </p:cTn>
                        </p:par>
                        <p:par>
                          <p:cTn id="116" fill="hold">
                            <p:stCondLst>
                              <p:cond delay="9550"/>
                            </p:stCondLst>
                            <p:childTnLst>
                              <p:par>
                                <p:cTn id="117" presetID="22" presetClass="entr" presetSubtype="4" fill="hold" grpId="0" nodeType="afterEffect">
                                  <p:stCondLst>
                                    <p:cond delay="0"/>
                                  </p:stCondLst>
                                  <p:childTnLst>
                                    <p:set>
                                      <p:cBhvr>
                                        <p:cTn id="118" dur="1" fill="hold">
                                          <p:stCondLst>
                                            <p:cond delay="0"/>
                                          </p:stCondLst>
                                        </p:cTn>
                                        <p:tgtEl>
                                          <p:spTgt spid="70"/>
                                        </p:tgtEl>
                                        <p:attrNameLst>
                                          <p:attrName>style.visibility</p:attrName>
                                        </p:attrNameLst>
                                      </p:cBhvr>
                                      <p:to>
                                        <p:strVal val="visible"/>
                                      </p:to>
                                    </p:set>
                                    <p:animEffect transition="in" filter="wipe(down)">
                                      <p:cBhvr>
                                        <p:cTn id="119" dur="500"/>
                                        <p:tgtEl>
                                          <p:spTgt spid="70"/>
                                        </p:tgtEl>
                                      </p:cBhvr>
                                    </p:animEffect>
                                  </p:childTnLst>
                                </p:cTn>
                              </p:par>
                            </p:childTnLst>
                          </p:cTn>
                        </p:par>
                        <p:par>
                          <p:cTn id="120" fill="hold">
                            <p:stCondLst>
                              <p:cond delay="10050"/>
                            </p:stCondLst>
                            <p:childTnLst>
                              <p:par>
                                <p:cTn id="121" presetID="22" presetClass="entr" presetSubtype="2" fill="hold" nodeType="afterEffect">
                                  <p:stCondLst>
                                    <p:cond delay="0"/>
                                  </p:stCondLst>
                                  <p:childTnLst>
                                    <p:set>
                                      <p:cBhvr>
                                        <p:cTn id="122" dur="1" fill="hold">
                                          <p:stCondLst>
                                            <p:cond delay="0"/>
                                          </p:stCondLst>
                                        </p:cTn>
                                        <p:tgtEl>
                                          <p:spTgt spid="71"/>
                                        </p:tgtEl>
                                        <p:attrNameLst>
                                          <p:attrName>style.visibility</p:attrName>
                                        </p:attrNameLst>
                                      </p:cBhvr>
                                      <p:to>
                                        <p:strVal val="visible"/>
                                      </p:to>
                                    </p:set>
                                    <p:animEffect transition="in" filter="wipe(right)">
                                      <p:cBhvr>
                                        <p:cTn id="123" dur="500"/>
                                        <p:tgtEl>
                                          <p:spTgt spid="71"/>
                                        </p:tgtEl>
                                      </p:cBhvr>
                                    </p:animEffect>
                                  </p:childTnLst>
                                </p:cTn>
                              </p:par>
                              <p:par>
                                <p:cTn id="124" presetID="22" presetClass="entr" presetSubtype="2" fill="hold" grpId="0" nodeType="withEffect">
                                  <p:stCondLst>
                                    <p:cond delay="0"/>
                                  </p:stCondLst>
                                  <p:childTnLst>
                                    <p:set>
                                      <p:cBhvr>
                                        <p:cTn id="125" dur="1" fill="hold">
                                          <p:stCondLst>
                                            <p:cond delay="0"/>
                                          </p:stCondLst>
                                        </p:cTn>
                                        <p:tgtEl>
                                          <p:spTgt spid="92"/>
                                        </p:tgtEl>
                                        <p:attrNameLst>
                                          <p:attrName>style.visibility</p:attrName>
                                        </p:attrNameLst>
                                      </p:cBhvr>
                                      <p:to>
                                        <p:strVal val="visible"/>
                                      </p:to>
                                    </p:set>
                                    <p:animEffect transition="in" filter="wipe(right)">
                                      <p:cBhvr>
                                        <p:cTn id="126"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P spid="38" grpId="0" animBg="1"/>
      <p:bldP spid="39" grpId="0" animBg="1"/>
      <p:bldP spid="40" grpId="0" animBg="1"/>
      <p:bldP spid="41" grpId="0" animBg="1"/>
      <p:bldP spid="42" grpId="0" animBg="1"/>
      <p:bldP spid="43" grpId="0" build="p">
        <p:tmplLst>
          <p:tmpl lvl="1">
            <p:tnLst>
              <p:par>
                <p:cTn presetID="10" presetClass="entr" presetSubtype="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9" grpId="0" build="p">
        <p:tmplLst>
          <p:tmpl lvl="1">
            <p:tnLst>
              <p:par>
                <p:cTn presetID="10"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animBg="1"/>
      <p:bldP spid="60" grpId="0" animBg="1"/>
      <p:bldP spid="63" grpId="0" animBg="1"/>
      <p:bldP spid="70" grpId="0" animBg="1"/>
      <p:bldP spid="77" grpId="0" animBg="1"/>
      <p:bldP spid="80" grpId="0" animBg="1"/>
      <p:bldP spid="82" grpId="0">
        <p:tmplLst>
          <p:tmpl>
            <p:tnLst>
              <p:par>
                <p:cTn presetID="22" presetClass="entr" presetSubtype="8" fill="hold" nodeType="withEffect">
                  <p:stCondLst>
                    <p:cond delay="0"/>
                  </p:stCondLst>
                  <p:childTnLst>
                    <p:set>
                      <p:cBhvr>
                        <p:cTn dur="1" fill="hold">
                          <p:stCondLst>
                            <p:cond delay="0"/>
                          </p:stCondLst>
                        </p:cTn>
                        <p:tgtEl>
                          <p:spTgt spid="82"/>
                        </p:tgtEl>
                        <p:attrNameLst>
                          <p:attrName>style.visibility</p:attrName>
                        </p:attrNameLst>
                      </p:cBhvr>
                      <p:to>
                        <p:strVal val="visible"/>
                      </p:to>
                    </p:set>
                    <p:animEffect transition="in" filter="wipe(left)">
                      <p:cBhvr>
                        <p:cTn dur="500"/>
                        <p:tgtEl>
                          <p:spTgt spid="82"/>
                        </p:tgtEl>
                      </p:cBhvr>
                    </p:animEffect>
                  </p:childTnLst>
                </p:cTn>
              </p:par>
            </p:tnLst>
          </p:tmpl>
        </p:tmplLst>
      </p:bldP>
      <p:bldP spid="90" grpId="0">
        <p:tmplLst>
          <p:tmpl>
            <p:tnLst>
              <p:par>
                <p:cTn presetID="22" presetClass="entr" presetSubtype="8" fill="hold" nodeType="withEffect">
                  <p:stCondLst>
                    <p:cond delay="0"/>
                  </p:stCondLst>
                  <p:childTnLst>
                    <p:set>
                      <p:cBhvr>
                        <p:cTn dur="1" fill="hold">
                          <p:stCondLst>
                            <p:cond delay="0"/>
                          </p:stCondLst>
                        </p:cTn>
                        <p:tgtEl>
                          <p:spTgt spid="90"/>
                        </p:tgtEl>
                        <p:attrNameLst>
                          <p:attrName>style.visibility</p:attrName>
                        </p:attrNameLst>
                      </p:cBhvr>
                      <p:to>
                        <p:strVal val="visible"/>
                      </p:to>
                    </p:set>
                    <p:animEffect transition="in" filter="wipe(left)">
                      <p:cBhvr>
                        <p:cTn dur="500"/>
                        <p:tgtEl>
                          <p:spTgt spid="90"/>
                        </p:tgtEl>
                      </p:cBhvr>
                    </p:animEffect>
                  </p:childTnLst>
                </p:cTn>
              </p:par>
            </p:tnLst>
          </p:tmpl>
        </p:tmplLst>
      </p:bldP>
      <p:bldP spid="91" grpId="0">
        <p:tmplLst>
          <p:tmpl>
            <p:tnLst>
              <p:par>
                <p:cTn presetID="22" presetClass="entr" presetSubtype="8"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wipe(left)">
                      <p:cBhvr>
                        <p:cTn dur="500"/>
                        <p:tgtEl>
                          <p:spTgt spid="91"/>
                        </p:tgtEl>
                      </p:cBhvr>
                    </p:animEffect>
                  </p:childTnLst>
                </p:cTn>
              </p:par>
            </p:tnLst>
          </p:tmpl>
        </p:tmplLst>
      </p:bldP>
      <p:bldP spid="92" grpId="0">
        <p:tmplLst>
          <p:tmpl>
            <p:tnLst>
              <p:par>
                <p:cTn presetID="22" presetClass="entr" presetSubtype="2"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wipe(right)">
                      <p:cBhvr>
                        <p:cTn dur="500"/>
                        <p:tgtEl>
                          <p:spTgt spid="92"/>
                        </p:tgtEl>
                      </p:cBhvr>
                    </p:animEffect>
                  </p:childTnLst>
                </p:cTn>
              </p:par>
            </p:tnLst>
          </p:tmpl>
        </p:tmplLst>
      </p:bldP>
      <p:bldP spid="95" grpId="0">
        <p:tmplLst>
          <p:tmpl>
            <p:tnLst>
              <p:par>
                <p:cTn presetID="22" presetClass="entr" presetSubtype="2"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wipe(right)">
                      <p:cBhvr>
                        <p:cTn dur="500"/>
                        <p:tgtEl>
                          <p:spTgt spid="95"/>
                        </p:tgtEl>
                      </p:cBhvr>
                    </p:animEffect>
                  </p:childTnLst>
                </p:cTn>
              </p:par>
            </p:tnLst>
          </p:tmpl>
        </p:tmplLst>
      </p:bldP>
      <p:bldP spid="96" grpId="0">
        <p:tmplLst>
          <p:tmpl>
            <p:tnLst>
              <p:par>
                <p:cTn presetID="22" presetClass="entr" presetSubtype="2" fill="hold" nodeType="with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wipe(right)">
                      <p:cBhvr>
                        <p:cTn dur="500"/>
                        <p:tgtEl>
                          <p:spTgt spid="96"/>
                        </p:tgtEl>
                      </p:cBhvr>
                    </p:animEffect>
                  </p:childTnLst>
                </p:cTn>
              </p:par>
            </p:tnLst>
          </p:tmpl>
        </p:tmplLst>
      </p:bldP>
      <p:bldP spid="9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98"/>
                        </p:tgtEl>
                        <p:attrNameLst>
                          <p:attrName>style.visibility</p:attrName>
                        </p:attrNameLst>
                      </p:cBhvr>
                      <p:to>
                        <p:strVal val="visible"/>
                      </p:to>
                    </p:set>
                    <p:anim calcmode="lin" valueType="num">
                      <p:cBhvr additive="base">
                        <p:cTn dur="500" fill="hold"/>
                        <p:tgtEl>
                          <p:spTgt spid="98"/>
                        </p:tgtEl>
                        <p:attrNameLst>
                          <p:attrName>ppt_x</p:attrName>
                        </p:attrNameLst>
                      </p:cBhvr>
                      <p:tavLst>
                        <p:tav tm="0">
                          <p:val>
                            <p:strVal val="0-#ppt_w/2"/>
                          </p:val>
                        </p:tav>
                        <p:tav tm="100000">
                          <p:val>
                            <p:strVal val="#ppt_x"/>
                          </p:val>
                        </p:tav>
                      </p:tavLst>
                    </p:anim>
                    <p:anim calcmode="lin" valueType="num">
                      <p:cBhvr additive="base">
                        <p:cTn dur="500" fill="hold"/>
                        <p:tgtEl>
                          <p:spTgt spid="9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5" name="図プレースホルダー 5"/>
          <p:cNvSpPr>
            <a:spLocks noGrp="1"/>
          </p:cNvSpPr>
          <p:nvPr>
            <p:ph type="pic" sz="quarter" idx="12" hasCustomPrompt="1"/>
          </p:nvPr>
        </p:nvSpPr>
        <p:spPr>
          <a:xfrm>
            <a:off x="0" y="0"/>
            <a:ext cx="4572000" cy="3299254"/>
          </a:xfrm>
        </p:spPr>
        <p:txBody>
          <a:bodyPr/>
          <a:lstStyle>
            <a:lvl1pPr>
              <a:defRPr/>
            </a:lvl1pPr>
          </a:lstStyle>
          <a:p>
            <a:r>
              <a:rPr kumimoji="1" lang="en-US" altLang="ja-JP" dirty="0" smtClean="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図プレースホルダー 5"/>
          <p:cNvSpPr>
            <a:spLocks noGrp="1"/>
          </p:cNvSpPr>
          <p:nvPr>
            <p:ph type="pic" sz="quarter" idx="13" hasCustomPrompt="1"/>
          </p:nvPr>
        </p:nvSpPr>
        <p:spPr>
          <a:xfrm>
            <a:off x="4570413" y="0"/>
            <a:ext cx="4572000" cy="3299254"/>
          </a:xfrm>
        </p:spPr>
        <p:txBody>
          <a:bodyPr/>
          <a:lstStyle>
            <a:lvl1pPr>
              <a:defRPr/>
            </a:lvl1pPr>
          </a:lstStyle>
          <a:p>
            <a:r>
              <a:rPr kumimoji="1" lang="en-US" altLang="ja-JP" dirty="0" smtClean="0"/>
              <a:t>Add an image</a:t>
            </a:r>
            <a:endParaRPr kumimoji="1" lang="ja-JP" altLang="en-US" dirty="0"/>
          </a:p>
        </p:txBody>
      </p:sp>
      <p:sp>
        <p:nvSpPr>
          <p:cNvPr id="7" name="図プレースホルダー 5"/>
          <p:cNvSpPr>
            <a:spLocks noGrp="1"/>
          </p:cNvSpPr>
          <p:nvPr>
            <p:ph type="pic" sz="quarter" idx="14" hasCustomPrompt="1"/>
          </p:nvPr>
        </p:nvSpPr>
        <p:spPr>
          <a:xfrm>
            <a:off x="9144000" y="0"/>
            <a:ext cx="4572000" cy="3299254"/>
          </a:xfrm>
        </p:spPr>
        <p:txBody>
          <a:bodyPr/>
          <a:lstStyle>
            <a:lvl1pPr>
              <a:defRPr/>
            </a:lvl1pPr>
          </a:lstStyle>
          <a:p>
            <a:r>
              <a:rPr kumimoji="1" lang="en-US" altLang="ja-JP" dirty="0" smtClean="0"/>
              <a:t>Add an image</a:t>
            </a:r>
            <a:endParaRPr kumimoji="1" lang="ja-JP" altLang="en-US" dirty="0"/>
          </a:p>
        </p:txBody>
      </p:sp>
      <p:sp>
        <p:nvSpPr>
          <p:cNvPr id="8" name="図プレースホルダー 5"/>
          <p:cNvSpPr>
            <a:spLocks noGrp="1"/>
          </p:cNvSpPr>
          <p:nvPr>
            <p:ph type="pic" sz="quarter" idx="15" hasCustomPrompt="1"/>
          </p:nvPr>
        </p:nvSpPr>
        <p:spPr>
          <a:xfrm>
            <a:off x="13714413" y="0"/>
            <a:ext cx="4572000" cy="3299254"/>
          </a:xfrm>
        </p:spPr>
        <p:txBody>
          <a:bodyPr/>
          <a:lstStyle>
            <a:lvl1pPr>
              <a:defRPr/>
            </a:lvl1pPr>
          </a:lstStyle>
          <a:p>
            <a:r>
              <a:rPr kumimoji="1" lang="en-US" altLang="ja-JP" dirty="0" smtClean="0"/>
              <a:t>Add an image</a:t>
            </a:r>
            <a:endParaRPr kumimoji="1" lang="ja-JP" altLang="en-US" dirty="0"/>
          </a:p>
        </p:txBody>
      </p:sp>
      <p:sp>
        <p:nvSpPr>
          <p:cNvPr id="13" name="図プレースホルダー 5"/>
          <p:cNvSpPr>
            <a:spLocks noGrp="1"/>
          </p:cNvSpPr>
          <p:nvPr>
            <p:ph type="pic" sz="quarter" idx="16" hasCustomPrompt="1"/>
          </p:nvPr>
        </p:nvSpPr>
        <p:spPr>
          <a:xfrm>
            <a:off x="0" y="3284406"/>
            <a:ext cx="4572000" cy="3299254"/>
          </a:xfrm>
        </p:spPr>
        <p:txBody>
          <a:bodyPr/>
          <a:lstStyle>
            <a:lvl1pPr>
              <a:defRPr/>
            </a:lvl1pPr>
          </a:lstStyle>
          <a:p>
            <a:r>
              <a:rPr kumimoji="1" lang="en-US" altLang="ja-JP" dirty="0" smtClean="0"/>
              <a:t>Add an image</a:t>
            </a:r>
            <a:endParaRPr kumimoji="1" lang="ja-JP" altLang="en-US" dirty="0"/>
          </a:p>
        </p:txBody>
      </p:sp>
      <p:sp>
        <p:nvSpPr>
          <p:cNvPr id="14" name="図プレースホルダー 5"/>
          <p:cNvSpPr>
            <a:spLocks noGrp="1"/>
          </p:cNvSpPr>
          <p:nvPr>
            <p:ph type="pic" sz="quarter" idx="17" hasCustomPrompt="1"/>
          </p:nvPr>
        </p:nvSpPr>
        <p:spPr>
          <a:xfrm>
            <a:off x="4570413" y="3284406"/>
            <a:ext cx="4572000" cy="3299254"/>
          </a:xfrm>
        </p:spPr>
        <p:txBody>
          <a:bodyPr/>
          <a:lstStyle>
            <a:lvl1pPr>
              <a:defRPr/>
            </a:lvl1pPr>
          </a:lstStyle>
          <a:p>
            <a:r>
              <a:rPr kumimoji="1" lang="en-US" altLang="ja-JP" dirty="0" smtClean="0"/>
              <a:t>Add an image</a:t>
            </a:r>
            <a:endParaRPr kumimoji="1" lang="ja-JP" altLang="en-US" dirty="0"/>
          </a:p>
        </p:txBody>
      </p:sp>
      <p:sp>
        <p:nvSpPr>
          <p:cNvPr id="15" name="図プレースホルダー 5"/>
          <p:cNvSpPr>
            <a:spLocks noGrp="1"/>
          </p:cNvSpPr>
          <p:nvPr>
            <p:ph type="pic" sz="quarter" idx="18" hasCustomPrompt="1"/>
          </p:nvPr>
        </p:nvSpPr>
        <p:spPr>
          <a:xfrm>
            <a:off x="9144000" y="3284406"/>
            <a:ext cx="4572000" cy="3299254"/>
          </a:xfrm>
        </p:spPr>
        <p:txBody>
          <a:bodyPr/>
          <a:lstStyle>
            <a:lvl1pPr>
              <a:defRPr/>
            </a:lvl1pPr>
          </a:lstStyle>
          <a:p>
            <a:r>
              <a:rPr kumimoji="1" lang="en-US" altLang="ja-JP" dirty="0" smtClean="0"/>
              <a:t>Add an image</a:t>
            </a:r>
            <a:endParaRPr kumimoji="1" lang="ja-JP" altLang="en-US" dirty="0"/>
          </a:p>
        </p:txBody>
      </p:sp>
      <p:sp>
        <p:nvSpPr>
          <p:cNvPr id="16" name="図プレースホルダー 5"/>
          <p:cNvSpPr>
            <a:spLocks noGrp="1"/>
          </p:cNvSpPr>
          <p:nvPr>
            <p:ph type="pic" sz="quarter" idx="19" hasCustomPrompt="1"/>
          </p:nvPr>
        </p:nvSpPr>
        <p:spPr>
          <a:xfrm>
            <a:off x="13714413" y="3284406"/>
            <a:ext cx="4572000" cy="3299254"/>
          </a:xfrm>
        </p:spPr>
        <p:txBody>
          <a:bodyPr/>
          <a:lstStyle>
            <a:lvl1pPr>
              <a:defRPr/>
            </a:lvl1pPr>
          </a:lstStyle>
          <a:p>
            <a:r>
              <a:rPr kumimoji="1" lang="en-US" altLang="ja-JP" dirty="0" smtClean="0"/>
              <a:t>Add an image</a:t>
            </a:r>
            <a:endParaRPr kumimoji="1" lang="ja-JP" altLang="en-US" dirty="0"/>
          </a:p>
        </p:txBody>
      </p:sp>
      <p:sp>
        <p:nvSpPr>
          <p:cNvPr id="18" name="テキスト プレースホルダー 17"/>
          <p:cNvSpPr>
            <a:spLocks noGrp="1"/>
          </p:cNvSpPr>
          <p:nvPr>
            <p:ph type="body" sz="quarter" idx="20" hasCustomPrompt="1"/>
          </p:nvPr>
        </p:nvSpPr>
        <p:spPr>
          <a:xfrm>
            <a:off x="0"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19" name="テキスト プレースホルダー 17"/>
          <p:cNvSpPr>
            <a:spLocks noGrp="1"/>
          </p:cNvSpPr>
          <p:nvPr>
            <p:ph type="body" sz="quarter" idx="21" hasCustomPrompt="1"/>
          </p:nvPr>
        </p:nvSpPr>
        <p:spPr>
          <a:xfrm>
            <a:off x="4570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0" name="テキスト プレースホルダー 17"/>
          <p:cNvSpPr>
            <a:spLocks noGrp="1"/>
          </p:cNvSpPr>
          <p:nvPr>
            <p:ph type="body" sz="quarter" idx="22" hasCustomPrompt="1"/>
          </p:nvPr>
        </p:nvSpPr>
        <p:spPr>
          <a:xfrm>
            <a:off x="9142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1" name="テキスト プレースホルダー 17"/>
          <p:cNvSpPr>
            <a:spLocks noGrp="1"/>
          </p:cNvSpPr>
          <p:nvPr>
            <p:ph type="body" sz="quarter" idx="23" hasCustomPrompt="1"/>
          </p:nvPr>
        </p:nvSpPr>
        <p:spPr>
          <a:xfrm>
            <a:off x="13712826"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2" name="テキスト プレースホルダー 17"/>
          <p:cNvSpPr>
            <a:spLocks noGrp="1"/>
          </p:cNvSpPr>
          <p:nvPr>
            <p:ph type="body" sz="quarter" idx="24" hasCustomPrompt="1"/>
          </p:nvPr>
        </p:nvSpPr>
        <p:spPr>
          <a:xfrm>
            <a:off x="1587"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3" name="テキスト プレースホルダー 17"/>
          <p:cNvSpPr>
            <a:spLocks noGrp="1"/>
          </p:cNvSpPr>
          <p:nvPr>
            <p:ph type="body" sz="quarter" idx="25" hasCustomPrompt="1"/>
          </p:nvPr>
        </p:nvSpPr>
        <p:spPr>
          <a:xfrm>
            <a:off x="4572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4" name="テキスト プレースホルダー 17"/>
          <p:cNvSpPr>
            <a:spLocks noGrp="1"/>
          </p:cNvSpPr>
          <p:nvPr>
            <p:ph type="body" sz="quarter" idx="26" hasCustomPrompt="1"/>
          </p:nvPr>
        </p:nvSpPr>
        <p:spPr>
          <a:xfrm>
            <a:off x="9144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5" name="テキスト プレースホルダー 17"/>
          <p:cNvSpPr>
            <a:spLocks noGrp="1"/>
          </p:cNvSpPr>
          <p:nvPr>
            <p:ph type="body" sz="quarter" idx="27" hasCustomPrompt="1"/>
          </p:nvPr>
        </p:nvSpPr>
        <p:spPr>
          <a:xfrm>
            <a:off x="13714413"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6"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27" name="直線コネクタ 26"/>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8"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06276840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par>
                          <p:cTn id="11" fill="hold">
                            <p:stCondLst>
                              <p:cond delay="1250"/>
                            </p:stCondLst>
                            <p:childTnLst>
                              <p:par>
                                <p:cTn id="12" presetID="14" presetClass="entr" presetSubtype="10" fill="hold" grpId="0" nodeType="afterEffect">
                                  <p:stCondLst>
                                    <p:cond delay="250"/>
                                  </p:stCondLst>
                                  <p:childTnLst>
                                    <p:set>
                                      <p:cBhvr>
                                        <p:cTn id="13" dur="1" fill="hold">
                                          <p:stCondLst>
                                            <p:cond delay="0"/>
                                          </p:stCondLst>
                                        </p:cTn>
                                        <p:tgtEl>
                                          <p:spTgt spid="6"/>
                                        </p:tgtEl>
                                        <p:attrNameLst>
                                          <p:attrName>style.visibility</p:attrName>
                                        </p:attrNameLst>
                                      </p:cBhvr>
                                      <p:to>
                                        <p:strVal val="visible"/>
                                      </p:to>
                                    </p:set>
                                    <p:animEffect transition="in" filter="randombar(horizontal)">
                                      <p:cBhvr>
                                        <p:cTn id="14" dur="500"/>
                                        <p:tgtEl>
                                          <p:spTgt spid="6"/>
                                        </p:tgtEl>
                                      </p:cBhvr>
                                    </p:animEffect>
                                  </p:childTnLst>
                                </p:cTn>
                              </p:par>
                              <p:par>
                                <p:cTn id="15" presetID="10" presetClass="entr" presetSubtype="0" fill="hold" grpId="0" nodeType="withEffect">
                                  <p:stCondLst>
                                    <p:cond delay="75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par>
                          <p:cTn id="18" fill="hold">
                            <p:stCondLst>
                              <p:cond delay="2500"/>
                            </p:stCondLst>
                            <p:childTnLst>
                              <p:par>
                                <p:cTn id="19" presetID="14" presetClass="entr" presetSubtype="10" fill="hold" grpId="0" nodeType="afterEffect">
                                  <p:stCondLst>
                                    <p:cond delay="25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par>
                                <p:cTn id="22" presetID="10" presetClass="entr" presetSubtype="0" fill="hold" grpId="0" nodeType="withEffect">
                                  <p:stCondLst>
                                    <p:cond delay="75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3750"/>
                            </p:stCondLst>
                            <p:childTnLst>
                              <p:par>
                                <p:cTn id="26" presetID="14" presetClass="entr" presetSubtype="10" fill="hold" grpId="0" nodeType="afterEffect">
                                  <p:stCondLst>
                                    <p:cond delay="250"/>
                                  </p:stCondLst>
                                  <p:childTnLst>
                                    <p:set>
                                      <p:cBhvr>
                                        <p:cTn id="27" dur="1" fill="hold">
                                          <p:stCondLst>
                                            <p:cond delay="0"/>
                                          </p:stCondLst>
                                        </p:cTn>
                                        <p:tgtEl>
                                          <p:spTgt spid="8"/>
                                        </p:tgtEl>
                                        <p:attrNameLst>
                                          <p:attrName>style.visibility</p:attrName>
                                        </p:attrNameLst>
                                      </p:cBhvr>
                                      <p:to>
                                        <p:strVal val="visible"/>
                                      </p:to>
                                    </p:set>
                                    <p:animEffect transition="in" filter="randombar(horizontal)">
                                      <p:cBhvr>
                                        <p:cTn id="28" dur="500"/>
                                        <p:tgtEl>
                                          <p:spTgt spid="8"/>
                                        </p:tgtEl>
                                      </p:cBhvr>
                                    </p:animEffect>
                                  </p:childTnLst>
                                </p:cTn>
                              </p:par>
                              <p:par>
                                <p:cTn id="29" presetID="10" presetClass="entr" presetSubtype="0" fill="hold" grpId="0" nodeType="withEffect">
                                  <p:stCondLst>
                                    <p:cond delay="75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par>
                          <p:cTn id="32" fill="hold">
                            <p:stCondLst>
                              <p:cond delay="5000"/>
                            </p:stCondLst>
                            <p:childTnLst>
                              <p:par>
                                <p:cTn id="33" presetID="14" presetClass="entr" presetSubtype="10" fill="hold" grpId="0" nodeType="afterEffect">
                                  <p:stCondLst>
                                    <p:cond delay="250"/>
                                  </p:stCondLst>
                                  <p:childTnLst>
                                    <p:set>
                                      <p:cBhvr>
                                        <p:cTn id="34" dur="1" fill="hold">
                                          <p:stCondLst>
                                            <p:cond delay="0"/>
                                          </p:stCondLst>
                                        </p:cTn>
                                        <p:tgtEl>
                                          <p:spTgt spid="13"/>
                                        </p:tgtEl>
                                        <p:attrNameLst>
                                          <p:attrName>style.visibility</p:attrName>
                                        </p:attrNameLst>
                                      </p:cBhvr>
                                      <p:to>
                                        <p:strVal val="visible"/>
                                      </p:to>
                                    </p:set>
                                    <p:animEffect transition="in" filter="randombar(horizontal)">
                                      <p:cBhvr>
                                        <p:cTn id="35" dur="500"/>
                                        <p:tgtEl>
                                          <p:spTgt spid="13"/>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par>
                          <p:cTn id="39" fill="hold">
                            <p:stCondLst>
                              <p:cond delay="6250"/>
                            </p:stCondLst>
                            <p:childTnLst>
                              <p:par>
                                <p:cTn id="40" presetID="14" presetClass="entr" presetSubtype="10" fill="hold" grpId="0" nodeType="afterEffect">
                                  <p:stCondLst>
                                    <p:cond delay="250"/>
                                  </p:stCondLst>
                                  <p:childTnLst>
                                    <p:set>
                                      <p:cBhvr>
                                        <p:cTn id="41" dur="1" fill="hold">
                                          <p:stCondLst>
                                            <p:cond delay="0"/>
                                          </p:stCondLst>
                                        </p:cTn>
                                        <p:tgtEl>
                                          <p:spTgt spid="14"/>
                                        </p:tgtEl>
                                        <p:attrNameLst>
                                          <p:attrName>style.visibility</p:attrName>
                                        </p:attrNameLst>
                                      </p:cBhvr>
                                      <p:to>
                                        <p:strVal val="visible"/>
                                      </p:to>
                                    </p:set>
                                    <p:animEffect transition="in" filter="randombar(horizontal)">
                                      <p:cBhvr>
                                        <p:cTn id="42" dur="500"/>
                                        <p:tgtEl>
                                          <p:spTgt spid="14"/>
                                        </p:tgtEl>
                                      </p:cBhvr>
                                    </p:animEffect>
                                  </p:childTnLst>
                                </p:cTn>
                              </p:par>
                              <p:par>
                                <p:cTn id="43" presetID="10" presetClass="entr" presetSubtype="0" fill="hold" grpId="0" nodeType="withEffect">
                                  <p:stCondLst>
                                    <p:cond delay="75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par>
                          <p:cTn id="46" fill="hold">
                            <p:stCondLst>
                              <p:cond delay="7500"/>
                            </p:stCondLst>
                            <p:childTnLst>
                              <p:par>
                                <p:cTn id="47" presetID="14" presetClass="entr" presetSubtype="10" fill="hold" grpId="0" nodeType="afterEffect">
                                  <p:stCondLst>
                                    <p:cond delay="250"/>
                                  </p:stCondLst>
                                  <p:childTnLst>
                                    <p:set>
                                      <p:cBhvr>
                                        <p:cTn id="48" dur="1" fill="hold">
                                          <p:stCondLst>
                                            <p:cond delay="0"/>
                                          </p:stCondLst>
                                        </p:cTn>
                                        <p:tgtEl>
                                          <p:spTgt spid="15"/>
                                        </p:tgtEl>
                                        <p:attrNameLst>
                                          <p:attrName>style.visibility</p:attrName>
                                        </p:attrNameLst>
                                      </p:cBhvr>
                                      <p:to>
                                        <p:strVal val="visible"/>
                                      </p:to>
                                    </p:set>
                                    <p:animEffect transition="in" filter="randombar(horizontal)">
                                      <p:cBhvr>
                                        <p:cTn id="49" dur="500"/>
                                        <p:tgtEl>
                                          <p:spTgt spid="15"/>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par>
                          <p:cTn id="53" fill="hold">
                            <p:stCondLst>
                              <p:cond delay="8750"/>
                            </p:stCondLst>
                            <p:childTnLst>
                              <p:par>
                                <p:cTn id="54" presetID="14" presetClass="entr" presetSubtype="10" fill="hold" grpId="0" nodeType="afterEffect">
                                  <p:stCondLst>
                                    <p:cond delay="250"/>
                                  </p:stCondLst>
                                  <p:childTnLst>
                                    <p:set>
                                      <p:cBhvr>
                                        <p:cTn id="55" dur="1" fill="hold">
                                          <p:stCondLst>
                                            <p:cond delay="0"/>
                                          </p:stCondLst>
                                        </p:cTn>
                                        <p:tgtEl>
                                          <p:spTgt spid="16"/>
                                        </p:tgtEl>
                                        <p:attrNameLst>
                                          <p:attrName>style.visibility</p:attrName>
                                        </p:attrNameLst>
                                      </p:cBhvr>
                                      <p:to>
                                        <p:strVal val="visible"/>
                                      </p:to>
                                    </p:set>
                                    <p:animEffect transition="in" filter="randombar(horizontal)">
                                      <p:cBhvr>
                                        <p:cTn id="56" dur="500"/>
                                        <p:tgtEl>
                                          <p:spTgt spid="16"/>
                                        </p:tgtEl>
                                      </p:cBhvr>
                                    </p:animEffect>
                                  </p:childTnLst>
                                </p:cTn>
                              </p:par>
                              <p:par>
                                <p:cTn id="57" presetID="10" presetClass="entr" presetSubtype="0" fill="hold" grpId="0" nodeType="withEffect">
                                  <p:stCondLst>
                                    <p:cond delay="75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childTnLst>
                          </p:cTn>
                        </p:par>
                        <p:par>
                          <p:cTn id="60" fill="hold">
                            <p:stCondLst>
                              <p:cond delay="10000"/>
                            </p:stCondLst>
                            <p:childTnLst>
                              <p:par>
                                <p:cTn id="61" presetID="2" presetClass="entr" presetSubtype="2" decel="100000" fill="hold" grpId="0" nodeType="afterEffect">
                                  <p:stCondLst>
                                    <p:cond delay="500"/>
                                  </p:stCondLst>
                                  <p:iterate type="wd">
                                    <p:tmPct val="10000"/>
                                  </p:iterate>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1+#ppt_w/2"/>
                                          </p:val>
                                        </p:tav>
                                        <p:tav tm="100000">
                                          <p:val>
                                            <p:strVal val="#ppt_x"/>
                                          </p:val>
                                        </p:tav>
                                      </p:tavLst>
                                    </p:anim>
                                    <p:anim calcmode="lin" valueType="num">
                                      <p:cBhvr additive="base">
                                        <p:cTn id="64" dur="500" fill="hold"/>
                                        <p:tgtEl>
                                          <p:spTgt spid="26"/>
                                        </p:tgtEl>
                                        <p:attrNameLst>
                                          <p:attrName>ppt_y</p:attrName>
                                        </p:attrNameLst>
                                      </p:cBhvr>
                                      <p:tavLst>
                                        <p:tav tm="0">
                                          <p:val>
                                            <p:strVal val="#ppt_y"/>
                                          </p:val>
                                        </p:tav>
                                        <p:tav tm="100000">
                                          <p:val>
                                            <p:strVal val="#ppt_y"/>
                                          </p:val>
                                        </p:tav>
                                      </p:tavLst>
                                    </p:anim>
                                  </p:childTnLst>
                                </p:cTn>
                              </p:par>
                              <p:par>
                                <p:cTn id="65" presetID="16" presetClass="entr" presetSubtype="37" fill="hold" nodeType="withEffect">
                                  <p:stCondLst>
                                    <p:cond delay="500"/>
                                  </p:stCondLst>
                                  <p:childTnLst>
                                    <p:set>
                                      <p:cBhvr>
                                        <p:cTn id="66" dur="1" fill="hold">
                                          <p:stCondLst>
                                            <p:cond delay="0"/>
                                          </p:stCondLst>
                                        </p:cTn>
                                        <p:tgtEl>
                                          <p:spTgt spid="27"/>
                                        </p:tgtEl>
                                        <p:attrNameLst>
                                          <p:attrName>style.visibility</p:attrName>
                                        </p:attrNameLst>
                                      </p:cBhvr>
                                      <p:to>
                                        <p:strVal val="visible"/>
                                      </p:to>
                                    </p:set>
                                    <p:animEffect transition="in" filter="barn(outVertical)">
                                      <p:cBhvr>
                                        <p:cTn id="67" dur="500"/>
                                        <p:tgtEl>
                                          <p:spTgt spid="27"/>
                                        </p:tgtEl>
                                      </p:cBhvr>
                                    </p:animEffect>
                                  </p:childTnLst>
                                </p:cTn>
                              </p:par>
                            </p:childTnLst>
                          </p:cTn>
                        </p:par>
                        <p:par>
                          <p:cTn id="68" fill="hold">
                            <p:stCondLst>
                              <p:cond delay="11050"/>
                            </p:stCondLst>
                            <p:childTnLst>
                              <p:par>
                                <p:cTn id="69" presetID="2" presetClass="entr" presetSubtype="4" decel="10000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additive="base">
                                        <p:cTn id="71" dur="500" fill="hold"/>
                                        <p:tgtEl>
                                          <p:spTgt spid="28"/>
                                        </p:tgtEl>
                                        <p:attrNameLst>
                                          <p:attrName>ppt_x</p:attrName>
                                        </p:attrNameLst>
                                      </p:cBhvr>
                                      <p:tavLst>
                                        <p:tav tm="0">
                                          <p:val>
                                            <p:strVal val="#ppt_x"/>
                                          </p:val>
                                        </p:tav>
                                        <p:tav tm="100000">
                                          <p:val>
                                            <p:strVal val="#ppt_x"/>
                                          </p:val>
                                        </p:tav>
                                      </p:tavLst>
                                    </p:anim>
                                    <p:anim calcmode="lin" valueType="num">
                                      <p:cBhvr additive="base">
                                        <p:cTn id="7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3" grpId="0"/>
      <p:bldP spid="14" grpId="0"/>
      <p:bldP spid="15" grpId="0"/>
      <p:bldP spid="16" grpId="0"/>
      <p:bldP spid="18" grpId="0" animBg="1">
        <p:tmplLst>
          <p:tmpl>
            <p:tnLst>
              <p:par>
                <p:cTn presetID="10" presetClass="entr" presetSubtype="0" fill="hold" nodeType="withEffect">
                  <p:stCondLst>
                    <p:cond delay="7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tmplLst>
          <p:tmpl>
            <p:tnLst>
              <p:par>
                <p:cTn presetID="10" presetClass="entr" presetSubtype="0" fill="hold" nodeType="withEffect">
                  <p:stCondLst>
                    <p:cond delay="7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tmplLst>
          <p:tmpl>
            <p:tnLst>
              <p:par>
                <p:cTn presetID="10" presetClass="entr" presetSubtype="0" fill="hold" nodeType="withEffect">
                  <p:stCondLst>
                    <p:cond delay="7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tmplLst>
          <p:tmpl>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animBg="1">
        <p:tmplLst>
          <p:tmpl>
            <p:tnLst>
              <p:par>
                <p:cTn presetID="10" presetClass="entr" presetSubtype="0" fill="hold" nodeType="withEffect">
                  <p:stCondLst>
                    <p:cond delay="7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tmplLst>
          <p:tmpl>
            <p:tnLst>
              <p:par>
                <p:cTn presetID="10" presetClass="entr" presetSubtype="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tmplLst>
          <p:tmpl>
            <p:tnLst>
              <p:par>
                <p:cTn presetID="10" presetClass="entr" presetSubtype="0" fill="hold" nodeType="withEffect">
                  <p:stCondLst>
                    <p:cond delay="7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2" presetClass="entr" presetSubtype="2" decel="100000" fill="hold" nodeType="afterEffect">
                  <p:stCondLst>
                    <p:cond delay="500"/>
                  </p:stCondLst>
                  <p:iterate type="wd">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76" name="フリーフォーム 75"/>
          <p:cNvSpPr/>
          <p:nvPr userDrawn="1"/>
        </p:nvSpPr>
        <p:spPr>
          <a:xfrm>
            <a:off x="0" y="2628900"/>
            <a:ext cx="18351500" cy="2959100"/>
          </a:xfrm>
          <a:custGeom>
            <a:avLst/>
            <a:gdLst>
              <a:gd name="connsiteX0" fmla="*/ 0 w 18351500"/>
              <a:gd name="connsiteY0" fmla="*/ 2959100 h 2959100"/>
              <a:gd name="connsiteX1" fmla="*/ 3606800 w 18351500"/>
              <a:gd name="connsiteY1" fmla="*/ 2959100 h 2959100"/>
              <a:gd name="connsiteX2" fmla="*/ 3606800 w 18351500"/>
              <a:gd name="connsiteY2" fmla="*/ 0 h 2959100"/>
              <a:gd name="connsiteX3" fmla="*/ 7289800 w 18351500"/>
              <a:gd name="connsiteY3" fmla="*/ 0 h 2959100"/>
              <a:gd name="connsiteX4" fmla="*/ 7289800 w 18351500"/>
              <a:gd name="connsiteY4" fmla="*/ 2159000 h 2959100"/>
              <a:gd name="connsiteX5" fmla="*/ 10998200 w 18351500"/>
              <a:gd name="connsiteY5" fmla="*/ 2159000 h 2959100"/>
              <a:gd name="connsiteX6" fmla="*/ 10998200 w 18351500"/>
              <a:gd name="connsiteY6" fmla="*/ 850900 h 2959100"/>
              <a:gd name="connsiteX7" fmla="*/ 14668500 w 18351500"/>
              <a:gd name="connsiteY7" fmla="*/ 850900 h 2959100"/>
              <a:gd name="connsiteX8" fmla="*/ 14668500 w 18351500"/>
              <a:gd name="connsiteY8" fmla="*/ 2806700 h 2959100"/>
              <a:gd name="connsiteX9" fmla="*/ 18351500 w 18351500"/>
              <a:gd name="connsiteY9" fmla="*/ 2806700 h 295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51500" h="2959100">
                <a:moveTo>
                  <a:pt x="0" y="2959100"/>
                </a:moveTo>
                <a:lnTo>
                  <a:pt x="3606800" y="2959100"/>
                </a:lnTo>
                <a:lnTo>
                  <a:pt x="3606800" y="0"/>
                </a:lnTo>
                <a:lnTo>
                  <a:pt x="7289800" y="0"/>
                </a:lnTo>
                <a:lnTo>
                  <a:pt x="7289800" y="2159000"/>
                </a:lnTo>
                <a:lnTo>
                  <a:pt x="10998200" y="2159000"/>
                </a:lnTo>
                <a:lnTo>
                  <a:pt x="10998200" y="850900"/>
                </a:lnTo>
                <a:lnTo>
                  <a:pt x="14668500" y="850900"/>
                </a:lnTo>
                <a:lnTo>
                  <a:pt x="14668500" y="2806700"/>
                </a:lnTo>
                <a:lnTo>
                  <a:pt x="18351500" y="2806700"/>
                </a:lnTo>
              </a:path>
            </a:pathLst>
          </a:custGeom>
          <a:noFill/>
          <a:ln w="762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p:cNvGrpSpPr/>
          <p:nvPr userDrawn="1"/>
        </p:nvGrpSpPr>
        <p:grpSpPr>
          <a:xfrm>
            <a:off x="874986" y="5956564"/>
            <a:ext cx="3420380" cy="1717950"/>
            <a:chOff x="187211" y="5765810"/>
            <a:chExt cx="3420380" cy="1717950"/>
          </a:xfrm>
        </p:grpSpPr>
        <p:sp>
          <p:nvSpPr>
            <p:cNvPr id="30" name="正方形/長方形 2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二等辺三角形 3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7" name="円/楕円 66"/>
          <p:cNvSpPr/>
          <p:nvPr userDrawn="1"/>
        </p:nvSpPr>
        <p:spPr>
          <a:xfrm>
            <a:off x="295888" y="5742032"/>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図プレースホルダー 33"/>
          <p:cNvSpPr>
            <a:spLocks noGrp="1"/>
          </p:cNvSpPr>
          <p:nvPr>
            <p:ph type="pic" sz="quarter" idx="25" hasCustomPrompt="1"/>
          </p:nvPr>
        </p:nvSpPr>
        <p:spPr>
          <a:xfrm>
            <a:off x="519121" y="5981964"/>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22" name="テキスト プレースホルダー 11"/>
          <p:cNvSpPr>
            <a:spLocks noGrp="1"/>
          </p:cNvSpPr>
          <p:nvPr>
            <p:ph type="body" sz="quarter" idx="15" hasCustomPrompt="1"/>
          </p:nvPr>
        </p:nvSpPr>
        <p:spPr>
          <a:xfrm>
            <a:off x="43410" y="4537974"/>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0" hasCustomPrompt="1"/>
          </p:nvPr>
        </p:nvSpPr>
        <p:spPr>
          <a:xfrm>
            <a:off x="1223779" y="6279182"/>
            <a:ext cx="2846562"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21" hasCustomPrompt="1"/>
          </p:nvPr>
        </p:nvSpPr>
        <p:spPr>
          <a:xfrm>
            <a:off x="3750679" y="2692769"/>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2" hasCustomPrompt="1"/>
          </p:nvPr>
        </p:nvSpPr>
        <p:spPr>
          <a:xfrm>
            <a:off x="11069636" y="3543982"/>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3" hasCustomPrompt="1"/>
          </p:nvPr>
        </p:nvSpPr>
        <p:spPr>
          <a:xfrm>
            <a:off x="7408026" y="3731562"/>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4" hasCustomPrompt="1"/>
          </p:nvPr>
        </p:nvSpPr>
        <p:spPr>
          <a:xfrm>
            <a:off x="14715041" y="4402958"/>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grpSp>
        <p:nvGrpSpPr>
          <p:cNvPr id="35" name="グループ化 34"/>
          <p:cNvGrpSpPr/>
          <p:nvPr userDrawn="1"/>
        </p:nvGrpSpPr>
        <p:grpSpPr>
          <a:xfrm rot="10800000">
            <a:off x="3759991" y="757555"/>
            <a:ext cx="3420380" cy="1717950"/>
            <a:chOff x="187211" y="5765810"/>
            <a:chExt cx="3420380" cy="1717950"/>
          </a:xfrm>
        </p:grpSpPr>
        <p:sp>
          <p:nvSpPr>
            <p:cNvPr id="36" name="正方形/長方形 3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二等辺三角形 3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26" hasCustomPrompt="1"/>
          </p:nvPr>
        </p:nvSpPr>
        <p:spPr>
          <a:xfrm>
            <a:off x="4197180" y="810142"/>
            <a:ext cx="2758166"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40" name="グループ化 39"/>
          <p:cNvGrpSpPr/>
          <p:nvPr userDrawn="1"/>
        </p:nvGrpSpPr>
        <p:grpSpPr>
          <a:xfrm rot="10800000">
            <a:off x="11078421" y="1612650"/>
            <a:ext cx="3420380" cy="1717950"/>
            <a:chOff x="187211" y="5765810"/>
            <a:chExt cx="3420380" cy="1717950"/>
          </a:xfrm>
        </p:grpSpPr>
        <p:sp>
          <p:nvSpPr>
            <p:cNvPr id="41" name="正方形/長方形 40"/>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二等辺三角形 41"/>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3" name="テキスト プレースホルダー 11"/>
          <p:cNvSpPr>
            <a:spLocks noGrp="1"/>
          </p:cNvSpPr>
          <p:nvPr>
            <p:ph type="body" sz="quarter" idx="28" hasCustomPrompt="1"/>
          </p:nvPr>
        </p:nvSpPr>
        <p:spPr>
          <a:xfrm>
            <a:off x="11542367" y="1665237"/>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45" name="グループ化 44"/>
          <p:cNvGrpSpPr/>
          <p:nvPr userDrawn="1"/>
        </p:nvGrpSpPr>
        <p:grpSpPr>
          <a:xfrm>
            <a:off x="7432223" y="5200545"/>
            <a:ext cx="3420380" cy="1717950"/>
            <a:chOff x="187211" y="5765810"/>
            <a:chExt cx="3420380" cy="1717950"/>
          </a:xfrm>
        </p:grpSpPr>
        <p:sp>
          <p:nvSpPr>
            <p:cNvPr id="46" name="正方形/長方形 4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 name="二等辺三角形 4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8" name="テキスト プレースホルダー 11"/>
          <p:cNvSpPr>
            <a:spLocks noGrp="1"/>
          </p:cNvSpPr>
          <p:nvPr>
            <p:ph type="body" sz="quarter" idx="30" hasCustomPrompt="1"/>
          </p:nvPr>
        </p:nvSpPr>
        <p:spPr>
          <a:xfrm>
            <a:off x="7904047" y="5523163"/>
            <a:ext cx="2723532"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59" name="グループ化 58"/>
          <p:cNvGrpSpPr/>
          <p:nvPr userDrawn="1"/>
        </p:nvGrpSpPr>
        <p:grpSpPr>
          <a:xfrm>
            <a:off x="14678821" y="5830920"/>
            <a:ext cx="3420380" cy="1717950"/>
            <a:chOff x="187211" y="5765810"/>
            <a:chExt cx="3420380" cy="1717950"/>
          </a:xfrm>
        </p:grpSpPr>
        <p:sp>
          <p:nvSpPr>
            <p:cNvPr id="60" name="正方形/長方形 5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1" name="二等辺三角形 6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2" name="テキスト プレースホルダー 11"/>
          <p:cNvSpPr>
            <a:spLocks noGrp="1"/>
          </p:cNvSpPr>
          <p:nvPr>
            <p:ph type="body" sz="quarter" idx="32" hasCustomPrompt="1"/>
          </p:nvPr>
        </p:nvSpPr>
        <p:spPr>
          <a:xfrm>
            <a:off x="15142767" y="6102738"/>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64" name="直角三角形 63"/>
          <p:cNvSpPr/>
          <p:nvPr userDrawn="1"/>
        </p:nvSpPr>
        <p:spPr>
          <a:xfrm rot="8100000">
            <a:off x="3408293" y="4036796"/>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5" name="直角三角形 64"/>
          <p:cNvSpPr/>
          <p:nvPr userDrawn="1"/>
        </p:nvSpPr>
        <p:spPr>
          <a:xfrm rot="18900000">
            <a:off x="14476298" y="4100467"/>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8" name="円/楕円 67"/>
          <p:cNvSpPr/>
          <p:nvPr userDrawn="1"/>
        </p:nvSpPr>
        <p:spPr>
          <a:xfrm>
            <a:off x="3295854" y="293608"/>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図プレースホルダー 33"/>
          <p:cNvSpPr>
            <a:spLocks noGrp="1"/>
          </p:cNvSpPr>
          <p:nvPr>
            <p:ph type="pic" sz="quarter" idx="34" hasCustomPrompt="1"/>
          </p:nvPr>
        </p:nvSpPr>
        <p:spPr>
          <a:xfrm>
            <a:off x="3519087" y="533540"/>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0" name="円/楕円 69"/>
          <p:cNvSpPr/>
          <p:nvPr userDrawn="1"/>
        </p:nvSpPr>
        <p:spPr>
          <a:xfrm>
            <a:off x="6968277" y="4939206"/>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図プレースホルダー 33"/>
          <p:cNvSpPr>
            <a:spLocks noGrp="1"/>
          </p:cNvSpPr>
          <p:nvPr>
            <p:ph type="pic" sz="quarter" idx="35" hasCustomPrompt="1"/>
          </p:nvPr>
        </p:nvSpPr>
        <p:spPr>
          <a:xfrm>
            <a:off x="7191510" y="5179138"/>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2" name="円/楕円 71"/>
          <p:cNvSpPr/>
          <p:nvPr userDrawn="1"/>
        </p:nvSpPr>
        <p:spPr>
          <a:xfrm>
            <a:off x="10614476" y="1144705"/>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図プレースホルダー 33"/>
          <p:cNvSpPr>
            <a:spLocks noGrp="1"/>
          </p:cNvSpPr>
          <p:nvPr>
            <p:ph type="pic" sz="quarter" idx="36" hasCustomPrompt="1"/>
          </p:nvPr>
        </p:nvSpPr>
        <p:spPr>
          <a:xfrm>
            <a:off x="10837709" y="1384637"/>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4" name="円/楕円 73"/>
          <p:cNvSpPr/>
          <p:nvPr userDrawn="1"/>
        </p:nvSpPr>
        <p:spPr>
          <a:xfrm>
            <a:off x="14214876" y="5595760"/>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図プレースホルダー 33"/>
          <p:cNvSpPr>
            <a:spLocks noGrp="1"/>
          </p:cNvSpPr>
          <p:nvPr>
            <p:ph type="pic" sz="quarter" idx="37" hasCustomPrompt="1"/>
          </p:nvPr>
        </p:nvSpPr>
        <p:spPr>
          <a:xfrm>
            <a:off x="14438109" y="5835692"/>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7" name="テキスト プレースホルダー 11"/>
          <p:cNvSpPr>
            <a:spLocks noGrp="1"/>
          </p:cNvSpPr>
          <p:nvPr>
            <p:ph type="body" sz="quarter" idx="38" hasCustomPrompt="1"/>
          </p:nvPr>
        </p:nvSpPr>
        <p:spPr>
          <a:xfrm>
            <a:off x="4921595" y="7077099"/>
            <a:ext cx="8399077"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78" name="直線コネクタ 77"/>
          <p:cNvCxnSpPr/>
          <p:nvPr userDrawn="1"/>
        </p:nvCxnSpPr>
        <p:spPr>
          <a:xfrm flipH="1" flipV="1">
            <a:off x="3332956" y="833505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p:ph type="body" sz="quarter" idx="39" hasCustomPrompt="1"/>
          </p:nvPr>
        </p:nvSpPr>
        <p:spPr>
          <a:xfrm>
            <a:off x="3332956" y="8432800"/>
            <a:ext cx="11632275" cy="1092200"/>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75215827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left)">
                                      <p:cBhvr>
                                        <p:cTn id="7" dur="750"/>
                                        <p:tgtEl>
                                          <p:spTgt spid="76"/>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 presetClass="entr" presetSubtype="4" decel="100000"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ppt_x"/>
                                          </p:val>
                                        </p:tav>
                                        <p:tav tm="100000">
                                          <p:val>
                                            <p:strVal val="#ppt_x"/>
                                          </p:val>
                                        </p:tav>
                                      </p:tavLst>
                                    </p:anim>
                                    <p:anim calcmode="lin" valueType="num">
                                      <p:cBhvr additive="base">
                                        <p:cTn id="17" dur="500" fill="hold"/>
                                        <p:tgtEl>
                                          <p:spTgt spid="32"/>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ppt_x"/>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fade">
                                      <p:cBhvr>
                                        <p:cTn id="25" dur="500"/>
                                        <p:tgtEl>
                                          <p:spTgt spid="6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childTnLst>
                          </p:cTn>
                        </p:par>
                        <p:par>
                          <p:cTn id="29" fill="hold">
                            <p:stCondLst>
                              <p:cond delay="2250"/>
                            </p:stCondLst>
                            <p:childTnLst>
                              <p:par>
                                <p:cTn id="30" presetID="10" presetClass="entr" presetSubtype="0" fill="hold" grpId="0" nodeType="after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fade">
                                      <p:cBhvr>
                                        <p:cTn id="32" dur="500"/>
                                        <p:tgtEl>
                                          <p:spTgt spid="64"/>
                                        </p:tgtEl>
                                      </p:cBhvr>
                                    </p:animEffect>
                                  </p:childTnLst>
                                </p:cTn>
                              </p:par>
                            </p:childTnLst>
                          </p:cTn>
                        </p:par>
                        <p:par>
                          <p:cTn id="33" fill="hold">
                            <p:stCondLst>
                              <p:cond delay="2750"/>
                            </p:stCondLst>
                            <p:childTnLst>
                              <p:par>
                                <p:cTn id="34" presetID="2" presetClass="entr" presetSubtype="4" decel="100000"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ppt_x"/>
                                          </p:val>
                                        </p:tav>
                                        <p:tav tm="100000">
                                          <p:val>
                                            <p:strVal val="#ppt_x"/>
                                          </p:val>
                                        </p:tav>
                                      </p:tavLst>
                                    </p:anim>
                                    <p:anim calcmode="lin" valueType="num">
                                      <p:cBhvr additive="base">
                                        <p:cTn id="37" dur="500" fill="hold"/>
                                        <p:tgtEl>
                                          <p:spTgt spid="24"/>
                                        </p:tgtEl>
                                        <p:attrNameLst>
                                          <p:attrName>ppt_y</p:attrName>
                                        </p:attrNameLst>
                                      </p:cBhvr>
                                      <p:tavLst>
                                        <p:tav tm="0">
                                          <p:val>
                                            <p:strVal val="1+#ppt_h/2"/>
                                          </p:val>
                                        </p:tav>
                                        <p:tav tm="100000">
                                          <p:val>
                                            <p:strVal val="#ppt_y"/>
                                          </p:val>
                                        </p:tav>
                                      </p:tavLst>
                                    </p:anim>
                                  </p:childTnLst>
                                </p:cTn>
                              </p:par>
                            </p:childTnLst>
                          </p:cTn>
                        </p:par>
                        <p:par>
                          <p:cTn id="38" fill="hold">
                            <p:stCondLst>
                              <p:cond delay="3250"/>
                            </p:stCondLst>
                            <p:childTnLst>
                              <p:par>
                                <p:cTn id="39" presetID="2" presetClass="entr" presetSubtype="1" decel="100000" fill="hold" nodeType="after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ppt_x"/>
                                          </p:val>
                                        </p:tav>
                                        <p:tav tm="100000">
                                          <p:val>
                                            <p:strVal val="#ppt_x"/>
                                          </p:val>
                                        </p:tav>
                                      </p:tavLst>
                                    </p:anim>
                                    <p:anim calcmode="lin" valueType="num">
                                      <p:cBhvr additive="base">
                                        <p:cTn id="42" dur="500" fill="hold"/>
                                        <p:tgtEl>
                                          <p:spTgt spid="35"/>
                                        </p:tgtEl>
                                        <p:attrNameLst>
                                          <p:attrName>ppt_y</p:attrName>
                                        </p:attrNameLst>
                                      </p:cBhvr>
                                      <p:tavLst>
                                        <p:tav tm="0">
                                          <p:val>
                                            <p:strVal val="0-#ppt_h/2"/>
                                          </p:val>
                                        </p:tav>
                                        <p:tav tm="100000">
                                          <p:val>
                                            <p:strVal val="#ppt_y"/>
                                          </p:val>
                                        </p:tav>
                                      </p:tavLst>
                                    </p:anim>
                                  </p:childTnLst>
                                </p:cTn>
                              </p:par>
                              <p:par>
                                <p:cTn id="43" presetID="2" presetClass="entr" presetSubtype="1" decel="10000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 calcmode="lin" valueType="num">
                                      <p:cBhvr additive="base">
                                        <p:cTn id="45" dur="500" fill="hold"/>
                                        <p:tgtEl>
                                          <p:spTgt spid="38"/>
                                        </p:tgtEl>
                                        <p:attrNameLst>
                                          <p:attrName>ppt_x</p:attrName>
                                        </p:attrNameLst>
                                      </p:cBhvr>
                                      <p:tavLst>
                                        <p:tav tm="0">
                                          <p:val>
                                            <p:strVal val="#ppt_x"/>
                                          </p:val>
                                        </p:tav>
                                        <p:tav tm="100000">
                                          <p:val>
                                            <p:strVal val="#ppt_x"/>
                                          </p:val>
                                        </p:tav>
                                      </p:tavLst>
                                    </p:anim>
                                    <p:anim calcmode="lin" valueType="num">
                                      <p:cBhvr additive="base">
                                        <p:cTn id="46" dur="500" fill="hold"/>
                                        <p:tgtEl>
                                          <p:spTgt spid="38"/>
                                        </p:tgtEl>
                                        <p:attrNameLst>
                                          <p:attrName>ppt_y</p:attrName>
                                        </p:attrNameLst>
                                      </p:cBhvr>
                                      <p:tavLst>
                                        <p:tav tm="0">
                                          <p:val>
                                            <p:strVal val="0-#ppt_h/2"/>
                                          </p:val>
                                        </p:tav>
                                        <p:tav tm="100000">
                                          <p:val>
                                            <p:strVal val="#ppt_y"/>
                                          </p:val>
                                        </p:tav>
                                      </p:tavLst>
                                    </p:anim>
                                  </p:childTnLst>
                                </p:cTn>
                              </p:par>
                            </p:childTnLst>
                          </p:cTn>
                        </p:par>
                        <p:par>
                          <p:cTn id="47" fill="hold">
                            <p:stCondLst>
                              <p:cond delay="3750"/>
                            </p:stCondLst>
                            <p:childTnLst>
                              <p:par>
                                <p:cTn id="48" presetID="10" presetClass="entr" presetSubtype="0" fill="hold" grpId="0" nodeType="after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fade">
                                      <p:cBhvr>
                                        <p:cTn id="50" dur="500"/>
                                        <p:tgtEl>
                                          <p:spTgt spid="6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fade">
                                      <p:cBhvr>
                                        <p:cTn id="53" dur="500"/>
                                        <p:tgtEl>
                                          <p:spTgt spid="69"/>
                                        </p:tgtEl>
                                      </p:cBhvr>
                                    </p:animEffect>
                                  </p:childTnLst>
                                </p:cTn>
                              </p:par>
                            </p:childTnLst>
                          </p:cTn>
                        </p:par>
                        <p:par>
                          <p:cTn id="54" fill="hold">
                            <p:stCondLst>
                              <p:cond delay="4250"/>
                            </p:stCondLst>
                            <p:childTnLst>
                              <p:par>
                                <p:cTn id="55" presetID="2" presetClass="entr" presetSubtype="1" decel="100000"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 calcmode="lin" valueType="num">
                                      <p:cBhvr additive="base">
                                        <p:cTn id="57" dur="500" fill="hold"/>
                                        <p:tgtEl>
                                          <p:spTgt spid="28"/>
                                        </p:tgtEl>
                                        <p:attrNameLst>
                                          <p:attrName>ppt_x</p:attrName>
                                        </p:attrNameLst>
                                      </p:cBhvr>
                                      <p:tavLst>
                                        <p:tav tm="0">
                                          <p:val>
                                            <p:strVal val="#ppt_x"/>
                                          </p:val>
                                        </p:tav>
                                        <p:tav tm="100000">
                                          <p:val>
                                            <p:strVal val="#ppt_x"/>
                                          </p:val>
                                        </p:tav>
                                      </p:tavLst>
                                    </p:anim>
                                    <p:anim calcmode="lin" valueType="num">
                                      <p:cBhvr additive="base">
                                        <p:cTn id="58" dur="500" fill="hold"/>
                                        <p:tgtEl>
                                          <p:spTgt spid="28"/>
                                        </p:tgtEl>
                                        <p:attrNameLst>
                                          <p:attrName>ppt_y</p:attrName>
                                        </p:attrNameLst>
                                      </p:cBhvr>
                                      <p:tavLst>
                                        <p:tav tm="0">
                                          <p:val>
                                            <p:strVal val="0-#ppt_h/2"/>
                                          </p:val>
                                        </p:tav>
                                        <p:tav tm="100000">
                                          <p:val>
                                            <p:strVal val="#ppt_y"/>
                                          </p:val>
                                        </p:tav>
                                      </p:tavLst>
                                    </p:anim>
                                  </p:childTnLst>
                                </p:cTn>
                              </p:par>
                            </p:childTnLst>
                          </p:cTn>
                        </p:par>
                        <p:par>
                          <p:cTn id="59" fill="hold">
                            <p:stCondLst>
                              <p:cond delay="4750"/>
                            </p:stCondLst>
                            <p:childTnLst>
                              <p:par>
                                <p:cTn id="60" presetID="2" presetClass="entr" presetSubtype="4" decel="100000" fill="hold" nodeType="afterEffect">
                                  <p:stCondLst>
                                    <p:cond delay="0"/>
                                  </p:stCondLst>
                                  <p:childTnLst>
                                    <p:set>
                                      <p:cBhvr>
                                        <p:cTn id="61" dur="1" fill="hold">
                                          <p:stCondLst>
                                            <p:cond delay="0"/>
                                          </p:stCondLst>
                                        </p:cTn>
                                        <p:tgtEl>
                                          <p:spTgt spid="45"/>
                                        </p:tgtEl>
                                        <p:attrNameLst>
                                          <p:attrName>style.visibility</p:attrName>
                                        </p:attrNameLst>
                                      </p:cBhvr>
                                      <p:to>
                                        <p:strVal val="visible"/>
                                      </p:to>
                                    </p:set>
                                    <p:anim calcmode="lin" valueType="num">
                                      <p:cBhvr additive="base">
                                        <p:cTn id="62" dur="500" fill="hold"/>
                                        <p:tgtEl>
                                          <p:spTgt spid="45"/>
                                        </p:tgtEl>
                                        <p:attrNameLst>
                                          <p:attrName>ppt_x</p:attrName>
                                        </p:attrNameLst>
                                      </p:cBhvr>
                                      <p:tavLst>
                                        <p:tav tm="0">
                                          <p:val>
                                            <p:strVal val="#ppt_x"/>
                                          </p:val>
                                        </p:tav>
                                        <p:tav tm="100000">
                                          <p:val>
                                            <p:strVal val="#ppt_x"/>
                                          </p:val>
                                        </p:tav>
                                      </p:tavLst>
                                    </p:anim>
                                    <p:anim calcmode="lin" valueType="num">
                                      <p:cBhvr additive="base">
                                        <p:cTn id="63" dur="500" fill="hold"/>
                                        <p:tgtEl>
                                          <p:spTgt spid="45"/>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anim calcmode="lin" valueType="num">
                                      <p:cBhvr additive="base">
                                        <p:cTn id="66" dur="500" fill="hold"/>
                                        <p:tgtEl>
                                          <p:spTgt spid="48"/>
                                        </p:tgtEl>
                                        <p:attrNameLst>
                                          <p:attrName>ppt_x</p:attrName>
                                        </p:attrNameLst>
                                      </p:cBhvr>
                                      <p:tavLst>
                                        <p:tav tm="0">
                                          <p:val>
                                            <p:strVal val="#ppt_x"/>
                                          </p:val>
                                        </p:tav>
                                        <p:tav tm="100000">
                                          <p:val>
                                            <p:strVal val="#ppt_x"/>
                                          </p:val>
                                        </p:tav>
                                      </p:tavLst>
                                    </p:anim>
                                    <p:anim calcmode="lin" valueType="num">
                                      <p:cBhvr additive="base">
                                        <p:cTn id="67" dur="500" fill="hold"/>
                                        <p:tgtEl>
                                          <p:spTgt spid="48"/>
                                        </p:tgtEl>
                                        <p:attrNameLst>
                                          <p:attrName>ppt_y</p:attrName>
                                        </p:attrNameLst>
                                      </p:cBhvr>
                                      <p:tavLst>
                                        <p:tav tm="0">
                                          <p:val>
                                            <p:strVal val="1+#ppt_h/2"/>
                                          </p:val>
                                        </p:tav>
                                        <p:tav tm="100000">
                                          <p:val>
                                            <p:strVal val="#ppt_y"/>
                                          </p:val>
                                        </p:tav>
                                      </p:tavLst>
                                    </p:anim>
                                  </p:childTnLst>
                                </p:cTn>
                              </p:par>
                            </p:childTnLst>
                          </p:cTn>
                        </p:par>
                        <p:par>
                          <p:cTn id="68" fill="hold">
                            <p:stCondLst>
                              <p:cond delay="5250"/>
                            </p:stCondLst>
                            <p:childTnLst>
                              <p:par>
                                <p:cTn id="69" presetID="10" presetClass="entr" presetSubtype="0" fill="hold" grpId="0" nodeType="afterEffect">
                                  <p:stCondLst>
                                    <p:cond delay="0"/>
                                  </p:stCondLst>
                                  <p:childTnLst>
                                    <p:set>
                                      <p:cBhvr>
                                        <p:cTn id="70" dur="1" fill="hold">
                                          <p:stCondLst>
                                            <p:cond delay="0"/>
                                          </p:stCondLst>
                                        </p:cTn>
                                        <p:tgtEl>
                                          <p:spTgt spid="70"/>
                                        </p:tgtEl>
                                        <p:attrNameLst>
                                          <p:attrName>style.visibility</p:attrName>
                                        </p:attrNameLst>
                                      </p:cBhvr>
                                      <p:to>
                                        <p:strVal val="visible"/>
                                      </p:to>
                                    </p:set>
                                    <p:animEffect transition="in" filter="fade">
                                      <p:cBhvr>
                                        <p:cTn id="71" dur="500"/>
                                        <p:tgtEl>
                                          <p:spTgt spid="7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1"/>
                                        </p:tgtEl>
                                        <p:attrNameLst>
                                          <p:attrName>style.visibility</p:attrName>
                                        </p:attrNameLst>
                                      </p:cBhvr>
                                      <p:to>
                                        <p:strVal val="visible"/>
                                      </p:to>
                                    </p:set>
                                    <p:animEffect transition="in" filter="fade">
                                      <p:cBhvr>
                                        <p:cTn id="74" dur="500"/>
                                        <p:tgtEl>
                                          <p:spTgt spid="71"/>
                                        </p:tgtEl>
                                      </p:cBhvr>
                                    </p:animEffect>
                                  </p:childTnLst>
                                </p:cTn>
                              </p:par>
                            </p:childTnLst>
                          </p:cTn>
                        </p:par>
                        <p:par>
                          <p:cTn id="75" fill="hold">
                            <p:stCondLst>
                              <p:cond delay="575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childTnLst>
                          </p:cTn>
                        </p:par>
                        <p:par>
                          <p:cTn id="80" fill="hold">
                            <p:stCondLst>
                              <p:cond delay="6250"/>
                            </p:stCondLst>
                            <p:childTnLst>
                              <p:par>
                                <p:cTn id="81" presetID="2" presetClass="entr" presetSubtype="1" decel="100000"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500" fill="hold"/>
                                        <p:tgtEl>
                                          <p:spTgt spid="43"/>
                                        </p:tgtEl>
                                        <p:attrNameLst>
                                          <p:attrName>ppt_x</p:attrName>
                                        </p:attrNameLst>
                                      </p:cBhvr>
                                      <p:tavLst>
                                        <p:tav tm="0">
                                          <p:val>
                                            <p:strVal val="#ppt_x"/>
                                          </p:val>
                                        </p:tav>
                                        <p:tav tm="100000">
                                          <p:val>
                                            <p:strVal val="#ppt_x"/>
                                          </p:val>
                                        </p:tav>
                                      </p:tavLst>
                                    </p:anim>
                                    <p:anim calcmode="lin" valueType="num">
                                      <p:cBhvr additive="base">
                                        <p:cTn id="84" dur="50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0"/>
                                        </p:tgtEl>
                                        <p:attrNameLst>
                                          <p:attrName>style.visibility</p:attrName>
                                        </p:attrNameLst>
                                      </p:cBhvr>
                                      <p:to>
                                        <p:strVal val="visible"/>
                                      </p:to>
                                    </p:set>
                                    <p:anim calcmode="lin" valueType="num">
                                      <p:cBhvr additive="base">
                                        <p:cTn id="87" dur="500" fill="hold"/>
                                        <p:tgtEl>
                                          <p:spTgt spid="40"/>
                                        </p:tgtEl>
                                        <p:attrNameLst>
                                          <p:attrName>ppt_x</p:attrName>
                                        </p:attrNameLst>
                                      </p:cBhvr>
                                      <p:tavLst>
                                        <p:tav tm="0">
                                          <p:val>
                                            <p:strVal val="#ppt_x"/>
                                          </p:val>
                                        </p:tav>
                                        <p:tav tm="100000">
                                          <p:val>
                                            <p:strVal val="#ppt_x"/>
                                          </p:val>
                                        </p:tav>
                                      </p:tavLst>
                                    </p:anim>
                                    <p:anim calcmode="lin" valueType="num">
                                      <p:cBhvr additive="base">
                                        <p:cTn id="88" dur="500" fill="hold"/>
                                        <p:tgtEl>
                                          <p:spTgt spid="40"/>
                                        </p:tgtEl>
                                        <p:attrNameLst>
                                          <p:attrName>ppt_y</p:attrName>
                                        </p:attrNameLst>
                                      </p:cBhvr>
                                      <p:tavLst>
                                        <p:tav tm="0">
                                          <p:val>
                                            <p:strVal val="0-#ppt_h/2"/>
                                          </p:val>
                                        </p:tav>
                                        <p:tav tm="100000">
                                          <p:val>
                                            <p:strVal val="#ppt_y"/>
                                          </p:val>
                                        </p:tav>
                                      </p:tavLst>
                                    </p:anim>
                                  </p:childTnLst>
                                </p:cTn>
                              </p:par>
                            </p:childTnLst>
                          </p:cTn>
                        </p:par>
                        <p:par>
                          <p:cTn id="89" fill="hold">
                            <p:stCondLst>
                              <p:cond delay="6750"/>
                            </p:stCondLst>
                            <p:childTnLst>
                              <p:par>
                                <p:cTn id="90" presetID="10" presetClass="entr" presetSubtype="0" fill="hold" grpId="0" nodeType="afterEffect">
                                  <p:stCondLst>
                                    <p:cond delay="0"/>
                                  </p:stCondLst>
                                  <p:childTnLst>
                                    <p:set>
                                      <p:cBhvr>
                                        <p:cTn id="91" dur="1" fill="hold">
                                          <p:stCondLst>
                                            <p:cond delay="0"/>
                                          </p:stCondLst>
                                        </p:cTn>
                                        <p:tgtEl>
                                          <p:spTgt spid="72"/>
                                        </p:tgtEl>
                                        <p:attrNameLst>
                                          <p:attrName>style.visibility</p:attrName>
                                        </p:attrNameLst>
                                      </p:cBhvr>
                                      <p:to>
                                        <p:strVal val="visible"/>
                                      </p:to>
                                    </p:set>
                                    <p:animEffect transition="in" filter="fade">
                                      <p:cBhvr>
                                        <p:cTn id="92" dur="500"/>
                                        <p:tgtEl>
                                          <p:spTgt spid="7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73"/>
                                        </p:tgtEl>
                                        <p:attrNameLst>
                                          <p:attrName>style.visibility</p:attrName>
                                        </p:attrNameLst>
                                      </p:cBhvr>
                                      <p:to>
                                        <p:strVal val="visible"/>
                                      </p:to>
                                    </p:set>
                                    <p:animEffect transition="in" filter="fade">
                                      <p:cBhvr>
                                        <p:cTn id="95" dur="500"/>
                                        <p:tgtEl>
                                          <p:spTgt spid="73"/>
                                        </p:tgtEl>
                                      </p:cBhvr>
                                    </p:animEffect>
                                  </p:childTnLst>
                                </p:cTn>
                              </p:par>
                            </p:childTnLst>
                          </p:cTn>
                        </p:par>
                        <p:par>
                          <p:cTn id="96" fill="hold">
                            <p:stCondLst>
                              <p:cond delay="7250"/>
                            </p:stCondLst>
                            <p:childTnLst>
                              <p:par>
                                <p:cTn id="97" presetID="10" presetClass="entr" presetSubtype="0" fill="hold" grpId="0" nodeType="after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fade">
                                      <p:cBhvr>
                                        <p:cTn id="99" dur="500"/>
                                        <p:tgtEl>
                                          <p:spTgt spid="65"/>
                                        </p:tgtEl>
                                      </p:cBhvr>
                                    </p:animEffect>
                                  </p:childTnLst>
                                </p:cTn>
                              </p:par>
                            </p:childTnLst>
                          </p:cTn>
                        </p:par>
                        <p:par>
                          <p:cTn id="100" fill="hold">
                            <p:stCondLst>
                              <p:cond delay="7750"/>
                            </p:stCondLst>
                            <p:childTnLst>
                              <p:par>
                                <p:cTn id="101" presetID="2" presetClass="entr" presetSubtype="1" decel="100000" fill="hold" grpId="0" nodeType="afterEffect">
                                  <p:stCondLst>
                                    <p:cond delay="0"/>
                                  </p:stCondLst>
                                  <p:childTnLst>
                                    <p:set>
                                      <p:cBhvr>
                                        <p:cTn id="102" dur="1" fill="hold">
                                          <p:stCondLst>
                                            <p:cond delay="0"/>
                                          </p:stCondLst>
                                        </p:cTn>
                                        <p:tgtEl>
                                          <p:spTgt spid="29"/>
                                        </p:tgtEl>
                                        <p:attrNameLst>
                                          <p:attrName>style.visibility</p:attrName>
                                        </p:attrNameLst>
                                      </p:cBhvr>
                                      <p:to>
                                        <p:strVal val="visible"/>
                                      </p:to>
                                    </p:set>
                                    <p:anim calcmode="lin" valueType="num">
                                      <p:cBhvr additive="base">
                                        <p:cTn id="103" dur="500" fill="hold"/>
                                        <p:tgtEl>
                                          <p:spTgt spid="29"/>
                                        </p:tgtEl>
                                        <p:attrNameLst>
                                          <p:attrName>ppt_x</p:attrName>
                                        </p:attrNameLst>
                                      </p:cBhvr>
                                      <p:tavLst>
                                        <p:tav tm="0">
                                          <p:val>
                                            <p:strVal val="#ppt_x"/>
                                          </p:val>
                                        </p:tav>
                                        <p:tav tm="100000">
                                          <p:val>
                                            <p:strVal val="#ppt_x"/>
                                          </p:val>
                                        </p:tav>
                                      </p:tavLst>
                                    </p:anim>
                                    <p:anim calcmode="lin" valueType="num">
                                      <p:cBhvr additive="base">
                                        <p:cTn id="104" dur="500" fill="hold"/>
                                        <p:tgtEl>
                                          <p:spTgt spid="29"/>
                                        </p:tgtEl>
                                        <p:attrNameLst>
                                          <p:attrName>ppt_y</p:attrName>
                                        </p:attrNameLst>
                                      </p:cBhvr>
                                      <p:tavLst>
                                        <p:tav tm="0">
                                          <p:val>
                                            <p:strVal val="0-#ppt_h/2"/>
                                          </p:val>
                                        </p:tav>
                                        <p:tav tm="100000">
                                          <p:val>
                                            <p:strVal val="#ppt_y"/>
                                          </p:val>
                                        </p:tav>
                                      </p:tavLst>
                                    </p:anim>
                                  </p:childTnLst>
                                </p:cTn>
                              </p:par>
                            </p:childTnLst>
                          </p:cTn>
                        </p:par>
                        <p:par>
                          <p:cTn id="105" fill="hold">
                            <p:stCondLst>
                              <p:cond delay="8250"/>
                            </p:stCondLst>
                            <p:childTnLst>
                              <p:par>
                                <p:cTn id="106" presetID="2" presetClass="entr" presetSubtype="4" decel="100000" fill="hold" nodeType="afterEffect">
                                  <p:stCondLst>
                                    <p:cond delay="0"/>
                                  </p:stCondLst>
                                  <p:childTnLst>
                                    <p:set>
                                      <p:cBhvr>
                                        <p:cTn id="107" dur="1" fill="hold">
                                          <p:stCondLst>
                                            <p:cond delay="0"/>
                                          </p:stCondLst>
                                        </p:cTn>
                                        <p:tgtEl>
                                          <p:spTgt spid="59"/>
                                        </p:tgtEl>
                                        <p:attrNameLst>
                                          <p:attrName>style.visibility</p:attrName>
                                        </p:attrNameLst>
                                      </p:cBhvr>
                                      <p:to>
                                        <p:strVal val="visible"/>
                                      </p:to>
                                    </p:set>
                                    <p:anim calcmode="lin" valueType="num">
                                      <p:cBhvr additive="base">
                                        <p:cTn id="108" dur="500" fill="hold"/>
                                        <p:tgtEl>
                                          <p:spTgt spid="59"/>
                                        </p:tgtEl>
                                        <p:attrNameLst>
                                          <p:attrName>ppt_x</p:attrName>
                                        </p:attrNameLst>
                                      </p:cBhvr>
                                      <p:tavLst>
                                        <p:tav tm="0">
                                          <p:val>
                                            <p:strVal val="#ppt_x"/>
                                          </p:val>
                                        </p:tav>
                                        <p:tav tm="100000">
                                          <p:val>
                                            <p:strVal val="#ppt_x"/>
                                          </p:val>
                                        </p:tav>
                                      </p:tavLst>
                                    </p:anim>
                                    <p:anim calcmode="lin" valueType="num">
                                      <p:cBhvr additive="base">
                                        <p:cTn id="109" dur="500" fill="hold"/>
                                        <p:tgtEl>
                                          <p:spTgt spid="59"/>
                                        </p:tgtEl>
                                        <p:attrNameLst>
                                          <p:attrName>ppt_y</p:attrName>
                                        </p:attrNameLst>
                                      </p:cBhvr>
                                      <p:tavLst>
                                        <p:tav tm="0">
                                          <p:val>
                                            <p:strVal val="1+#ppt_h/2"/>
                                          </p:val>
                                        </p:tav>
                                        <p:tav tm="100000">
                                          <p:val>
                                            <p:strVal val="#ppt_y"/>
                                          </p:val>
                                        </p:tav>
                                      </p:tavLst>
                                    </p:anim>
                                  </p:childTnLst>
                                </p:cTn>
                              </p:par>
                              <p:par>
                                <p:cTn id="110" presetID="2" presetClass="entr" presetSubtype="4" decel="100000" fill="hold" grpId="0" nodeType="withEffect">
                                  <p:stCondLst>
                                    <p:cond delay="0"/>
                                  </p:stCondLst>
                                  <p:childTnLst>
                                    <p:set>
                                      <p:cBhvr>
                                        <p:cTn id="111" dur="1" fill="hold">
                                          <p:stCondLst>
                                            <p:cond delay="0"/>
                                          </p:stCondLst>
                                        </p:cTn>
                                        <p:tgtEl>
                                          <p:spTgt spid="62"/>
                                        </p:tgtEl>
                                        <p:attrNameLst>
                                          <p:attrName>style.visibility</p:attrName>
                                        </p:attrNameLst>
                                      </p:cBhvr>
                                      <p:to>
                                        <p:strVal val="visible"/>
                                      </p:to>
                                    </p:set>
                                    <p:anim calcmode="lin" valueType="num">
                                      <p:cBhvr additive="base">
                                        <p:cTn id="112" dur="500" fill="hold"/>
                                        <p:tgtEl>
                                          <p:spTgt spid="62"/>
                                        </p:tgtEl>
                                        <p:attrNameLst>
                                          <p:attrName>ppt_x</p:attrName>
                                        </p:attrNameLst>
                                      </p:cBhvr>
                                      <p:tavLst>
                                        <p:tav tm="0">
                                          <p:val>
                                            <p:strVal val="#ppt_x"/>
                                          </p:val>
                                        </p:tav>
                                        <p:tav tm="100000">
                                          <p:val>
                                            <p:strVal val="#ppt_x"/>
                                          </p:val>
                                        </p:tav>
                                      </p:tavLst>
                                    </p:anim>
                                    <p:anim calcmode="lin" valueType="num">
                                      <p:cBhvr additive="base">
                                        <p:cTn id="113" dur="500" fill="hold"/>
                                        <p:tgtEl>
                                          <p:spTgt spid="62"/>
                                        </p:tgtEl>
                                        <p:attrNameLst>
                                          <p:attrName>ppt_y</p:attrName>
                                        </p:attrNameLst>
                                      </p:cBhvr>
                                      <p:tavLst>
                                        <p:tav tm="0">
                                          <p:val>
                                            <p:strVal val="1+#ppt_h/2"/>
                                          </p:val>
                                        </p:tav>
                                        <p:tav tm="100000">
                                          <p:val>
                                            <p:strVal val="#ppt_y"/>
                                          </p:val>
                                        </p:tav>
                                      </p:tavLst>
                                    </p:anim>
                                  </p:childTnLst>
                                </p:cTn>
                              </p:par>
                            </p:childTnLst>
                          </p:cTn>
                        </p:par>
                        <p:par>
                          <p:cTn id="114" fill="hold">
                            <p:stCondLst>
                              <p:cond delay="8750"/>
                            </p:stCondLst>
                            <p:childTnLst>
                              <p:par>
                                <p:cTn id="115" presetID="10" presetClass="entr" presetSubtype="0" fill="hold" grpId="0" nodeType="afterEffect">
                                  <p:stCondLst>
                                    <p:cond delay="0"/>
                                  </p:stCondLst>
                                  <p:childTnLst>
                                    <p:set>
                                      <p:cBhvr>
                                        <p:cTn id="116" dur="1" fill="hold">
                                          <p:stCondLst>
                                            <p:cond delay="0"/>
                                          </p:stCondLst>
                                        </p:cTn>
                                        <p:tgtEl>
                                          <p:spTgt spid="74"/>
                                        </p:tgtEl>
                                        <p:attrNameLst>
                                          <p:attrName>style.visibility</p:attrName>
                                        </p:attrNameLst>
                                      </p:cBhvr>
                                      <p:to>
                                        <p:strVal val="visible"/>
                                      </p:to>
                                    </p:set>
                                    <p:animEffect transition="in" filter="fade">
                                      <p:cBhvr>
                                        <p:cTn id="117" dur="500"/>
                                        <p:tgtEl>
                                          <p:spTgt spid="7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75"/>
                                        </p:tgtEl>
                                        <p:attrNameLst>
                                          <p:attrName>style.visibility</p:attrName>
                                        </p:attrNameLst>
                                      </p:cBhvr>
                                      <p:to>
                                        <p:strVal val="visible"/>
                                      </p:to>
                                    </p:set>
                                    <p:animEffect transition="in" filter="fade">
                                      <p:cBhvr>
                                        <p:cTn id="120" dur="500"/>
                                        <p:tgtEl>
                                          <p:spTgt spid="75"/>
                                        </p:tgtEl>
                                      </p:cBhvr>
                                    </p:animEffect>
                                  </p:childTnLst>
                                </p:cTn>
                              </p:par>
                            </p:childTnLst>
                          </p:cTn>
                        </p:par>
                        <p:par>
                          <p:cTn id="121" fill="hold">
                            <p:stCondLst>
                              <p:cond delay="9250"/>
                            </p:stCondLst>
                            <p:childTnLst>
                              <p:par>
                                <p:cTn id="122" presetID="2" presetClass="entr" presetSubtype="4" decel="100000" fill="hold" grpId="0" nodeType="afterEffect">
                                  <p:stCondLst>
                                    <p:cond delay="0"/>
                                  </p:stCondLst>
                                  <p:iterate type="wd">
                                    <p:tmPct val="10000"/>
                                  </p:iterate>
                                  <p:childTnLst>
                                    <p:set>
                                      <p:cBhvr>
                                        <p:cTn id="123" dur="1" fill="hold">
                                          <p:stCondLst>
                                            <p:cond delay="0"/>
                                          </p:stCondLst>
                                        </p:cTn>
                                        <p:tgtEl>
                                          <p:spTgt spid="77"/>
                                        </p:tgtEl>
                                        <p:attrNameLst>
                                          <p:attrName>style.visibility</p:attrName>
                                        </p:attrNameLst>
                                      </p:cBhvr>
                                      <p:to>
                                        <p:strVal val="visible"/>
                                      </p:to>
                                    </p:set>
                                    <p:anim calcmode="lin" valueType="num">
                                      <p:cBhvr additive="base">
                                        <p:cTn id="124" dur="500" fill="hold"/>
                                        <p:tgtEl>
                                          <p:spTgt spid="77"/>
                                        </p:tgtEl>
                                        <p:attrNameLst>
                                          <p:attrName>ppt_x</p:attrName>
                                        </p:attrNameLst>
                                      </p:cBhvr>
                                      <p:tavLst>
                                        <p:tav tm="0">
                                          <p:val>
                                            <p:strVal val="#ppt_x"/>
                                          </p:val>
                                        </p:tav>
                                        <p:tav tm="100000">
                                          <p:val>
                                            <p:strVal val="#ppt_x"/>
                                          </p:val>
                                        </p:tav>
                                      </p:tavLst>
                                    </p:anim>
                                    <p:anim calcmode="lin" valueType="num">
                                      <p:cBhvr additive="base">
                                        <p:cTn id="125" dur="500" fill="hold"/>
                                        <p:tgtEl>
                                          <p:spTgt spid="77"/>
                                        </p:tgtEl>
                                        <p:attrNameLst>
                                          <p:attrName>ppt_y</p:attrName>
                                        </p:attrNameLst>
                                      </p:cBhvr>
                                      <p:tavLst>
                                        <p:tav tm="0">
                                          <p:val>
                                            <p:strVal val="1+#ppt_h/2"/>
                                          </p:val>
                                        </p:tav>
                                        <p:tav tm="100000">
                                          <p:val>
                                            <p:strVal val="#ppt_y"/>
                                          </p:val>
                                        </p:tav>
                                      </p:tavLst>
                                    </p:anim>
                                  </p:childTnLst>
                                </p:cTn>
                              </p:par>
                            </p:childTnLst>
                          </p:cTn>
                        </p:par>
                        <p:par>
                          <p:cTn id="126" fill="hold">
                            <p:stCondLst>
                              <p:cond delay="9800"/>
                            </p:stCondLst>
                            <p:childTnLst>
                              <p:par>
                                <p:cTn id="127" presetID="16" presetClass="entr" presetSubtype="37" fill="hold" nodeType="afterEffect">
                                  <p:stCondLst>
                                    <p:cond delay="0"/>
                                  </p:stCondLst>
                                  <p:childTnLst>
                                    <p:set>
                                      <p:cBhvr>
                                        <p:cTn id="128" dur="1" fill="hold">
                                          <p:stCondLst>
                                            <p:cond delay="0"/>
                                          </p:stCondLst>
                                        </p:cTn>
                                        <p:tgtEl>
                                          <p:spTgt spid="78"/>
                                        </p:tgtEl>
                                        <p:attrNameLst>
                                          <p:attrName>style.visibility</p:attrName>
                                        </p:attrNameLst>
                                      </p:cBhvr>
                                      <p:to>
                                        <p:strVal val="visible"/>
                                      </p:to>
                                    </p:set>
                                    <p:animEffect transition="in" filter="barn(outVertical)">
                                      <p:cBhvr>
                                        <p:cTn id="129" dur="500"/>
                                        <p:tgtEl>
                                          <p:spTgt spid="78"/>
                                        </p:tgtEl>
                                      </p:cBhvr>
                                    </p:animEffect>
                                  </p:childTnLst>
                                </p:cTn>
                              </p:par>
                            </p:childTnLst>
                          </p:cTn>
                        </p:par>
                        <p:par>
                          <p:cTn id="130" fill="hold">
                            <p:stCondLst>
                              <p:cond delay="10300"/>
                            </p:stCondLst>
                            <p:childTnLst>
                              <p:par>
                                <p:cTn id="131" presetID="2" presetClass="entr" presetSubtype="4" decel="100000" fill="hold" grpId="0" nodeType="afterEffect">
                                  <p:stCondLst>
                                    <p:cond delay="0"/>
                                  </p:stCondLst>
                                  <p:childTnLst>
                                    <p:set>
                                      <p:cBhvr>
                                        <p:cTn id="132" dur="1" fill="hold">
                                          <p:stCondLst>
                                            <p:cond delay="0"/>
                                          </p:stCondLst>
                                        </p:cTn>
                                        <p:tgtEl>
                                          <p:spTgt spid="82"/>
                                        </p:tgtEl>
                                        <p:attrNameLst>
                                          <p:attrName>style.visibility</p:attrName>
                                        </p:attrNameLst>
                                      </p:cBhvr>
                                      <p:to>
                                        <p:strVal val="visible"/>
                                      </p:to>
                                    </p:set>
                                    <p:anim calcmode="lin" valueType="num">
                                      <p:cBhvr additive="base">
                                        <p:cTn id="133" dur="500" fill="hold"/>
                                        <p:tgtEl>
                                          <p:spTgt spid="82"/>
                                        </p:tgtEl>
                                        <p:attrNameLst>
                                          <p:attrName>ppt_x</p:attrName>
                                        </p:attrNameLst>
                                      </p:cBhvr>
                                      <p:tavLst>
                                        <p:tav tm="0">
                                          <p:val>
                                            <p:strVal val="#ppt_x"/>
                                          </p:val>
                                        </p:tav>
                                        <p:tav tm="100000">
                                          <p:val>
                                            <p:strVal val="#ppt_x"/>
                                          </p:val>
                                        </p:tav>
                                      </p:tavLst>
                                    </p:anim>
                                    <p:anim calcmode="lin" valueType="num">
                                      <p:cBhvr additive="base">
                                        <p:cTn id="134"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67" grpId="0" animBg="1"/>
      <p:bldP spid="34" grpId="0"/>
      <p:bldP spid="22" grpId="0">
        <p:tmplLst>
          <p:tmpl>
            <p:tnLst>
              <p:par>
                <p:cTn presetID="2" presetClass="entr" presetSubtype="1"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p:tmplLst>
          <p:tmpl>
            <p:tnLst>
              <p:par>
                <p:cTn presetID="2" presetClass="entr" presetSubtype="4"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tmplLst>
          <p:tmpl>
            <p:tnLst>
              <p:par>
                <p:cTn presetID="2" presetClass="entr" presetSubtype="4"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7" grpId="0">
        <p:tmplLst>
          <p:tmpl>
            <p:tnLst>
              <p:par>
                <p:cTn presetID="2" presetClass="entr" presetSubtype="4"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tmplLst>
          <p:tmpl>
            <p:tnLst>
              <p:par>
                <p:cTn presetID="2" presetClass="entr" presetSubtype="1"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8" grpId="0">
        <p:tmplLst>
          <p:tmpl>
            <p:tnLst>
              <p:par>
                <p:cTn presetID="2" presetClass="entr" presetSubtype="1"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43" grpId="0">
        <p:tmplLst>
          <p:tmpl>
            <p:tnLst>
              <p:par>
                <p:cTn presetID="2" presetClass="entr" presetSubtype="1" decel="10000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0-#ppt_h/2"/>
                          </p:val>
                        </p:tav>
                        <p:tav tm="100000">
                          <p:val>
                            <p:strVal val="#ppt_y"/>
                          </p:val>
                        </p:tav>
                      </p:tavLst>
                    </p:anim>
                  </p:childTnLst>
                </p:cTn>
              </p:par>
            </p:tnLst>
          </p:tmpl>
        </p:tmplLst>
      </p:bldP>
      <p:bldP spid="48" grpId="0">
        <p:tmplLst>
          <p:tmpl>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62" grpId="0">
        <p:tmplLst>
          <p:tmpl>
            <p:tnLst>
              <p:par>
                <p:cTn presetID="2" presetClass="entr" presetSubtype="4"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ppt_x"/>
                          </p:val>
                        </p:tav>
                        <p:tav tm="100000">
                          <p:val>
                            <p:strVal val="#ppt_x"/>
                          </p:val>
                        </p:tav>
                      </p:tavLst>
                    </p:anim>
                    <p:anim calcmode="lin" valueType="num">
                      <p:cBhvr additive="base">
                        <p:cTn dur="500" fill="hold"/>
                        <p:tgtEl>
                          <p:spTgt spid="62"/>
                        </p:tgtEl>
                        <p:attrNameLst>
                          <p:attrName>ppt_y</p:attrName>
                        </p:attrNameLst>
                      </p:cBhvr>
                      <p:tavLst>
                        <p:tav tm="0">
                          <p:val>
                            <p:strVal val="1+#ppt_h/2"/>
                          </p:val>
                        </p:tav>
                        <p:tav tm="100000">
                          <p:val>
                            <p:strVal val="#ppt_y"/>
                          </p:val>
                        </p:tav>
                      </p:tavLst>
                    </p:anim>
                  </p:childTnLst>
                </p:cTn>
              </p:par>
            </p:tnLst>
          </p:tmpl>
        </p:tmplLst>
      </p:bldP>
      <p:bldP spid="64" grpId="0" animBg="1"/>
      <p:bldP spid="65" grpId="0" animBg="1"/>
      <p:bldP spid="68" grpId="0" animBg="1"/>
      <p:bldP spid="69" grpId="0"/>
      <p:bldP spid="70" grpId="0" animBg="1"/>
      <p:bldP spid="71" grpId="0"/>
      <p:bldP spid="72" grpId="0" animBg="1"/>
      <p:bldP spid="73" grpId="0"/>
      <p:bldP spid="74" grpId="0" animBg="1"/>
      <p:bldP spid="75" grpId="0"/>
      <p:bldP spid="77"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82" grpId="0">
        <p:tmplLst>
          <p:tmpl>
            <p:tnLst>
              <p:par>
                <p:cTn presetID="2" presetClass="entr" presetSubtype="4" decel="100000" fill="hold" nodeType="afterEffect">
                  <p:stCondLst>
                    <p:cond delay="0"/>
                  </p:stCondLst>
                  <p:childTnLst>
                    <p:set>
                      <p:cBhvr>
                        <p:cTn dur="1" fill="hold">
                          <p:stCondLst>
                            <p:cond delay="0"/>
                          </p:stCondLst>
                        </p:cTn>
                        <p:tgtEl>
                          <p:spTgt spid="82"/>
                        </p:tgtEl>
                        <p:attrNameLst>
                          <p:attrName>style.visibility</p:attrName>
                        </p:attrNameLst>
                      </p:cBhvr>
                      <p:to>
                        <p:strVal val="visible"/>
                      </p:to>
                    </p:set>
                    <p:anim calcmode="lin" valueType="num">
                      <p:cBhvr additive="base">
                        <p:cTn dur="500" fill="hold"/>
                        <p:tgtEl>
                          <p:spTgt spid="82"/>
                        </p:tgtEl>
                        <p:attrNameLst>
                          <p:attrName>ppt_x</p:attrName>
                        </p:attrNameLst>
                      </p:cBhvr>
                      <p:tavLst>
                        <p:tav tm="0">
                          <p:val>
                            <p:strVal val="#ppt_x"/>
                          </p:val>
                        </p:tav>
                        <p:tav tm="100000">
                          <p:val>
                            <p:strVal val="#ppt_x"/>
                          </p:val>
                        </p:tav>
                      </p:tavLst>
                    </p:anim>
                    <p:anim calcmode="lin" valueType="num">
                      <p:cBhvr additive="base">
                        <p:cTn dur="500" fill="hold"/>
                        <p:tgtEl>
                          <p:spTgt spid="8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6 Points and Texts">
    <p:spTree>
      <p:nvGrpSpPr>
        <p:cNvPr id="1" name=""/>
        <p:cNvGrpSpPr/>
        <p:nvPr/>
      </p:nvGrpSpPr>
      <p:grpSpPr>
        <a:xfrm>
          <a:off x="0" y="0"/>
          <a:ext cx="0" cy="0"/>
          <a:chOff x="0" y="0"/>
          <a:chExt cx="0" cy="0"/>
        </a:xfrm>
      </p:grpSpPr>
      <p:cxnSp>
        <p:nvCxnSpPr>
          <p:cNvPr id="36" name="直線コネクタ 35"/>
          <p:cNvCxnSpPr/>
          <p:nvPr userDrawn="1"/>
        </p:nvCxnSpPr>
        <p:spPr>
          <a:xfrm flipH="1">
            <a:off x="-794" y="4079091"/>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六角形 13"/>
          <p:cNvSpPr/>
          <p:nvPr userDrawn="1"/>
        </p:nvSpPr>
        <p:spPr>
          <a:xfrm rot="5400000">
            <a:off x="2000980" y="2470016"/>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涙形 4"/>
          <p:cNvSpPr/>
          <p:nvPr userDrawn="1"/>
        </p:nvSpPr>
        <p:spPr>
          <a:xfrm rot="8100000">
            <a:off x="3826253" y="803286"/>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涙形 5"/>
          <p:cNvSpPr/>
          <p:nvPr userDrawn="1"/>
        </p:nvSpPr>
        <p:spPr>
          <a:xfrm rot="4500000">
            <a:off x="1288949" y="2233592"/>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涙形 6"/>
          <p:cNvSpPr/>
          <p:nvPr userDrawn="1"/>
        </p:nvSpPr>
        <p:spPr>
          <a:xfrm rot="900000">
            <a:off x="1288949" y="511594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涙形 7"/>
          <p:cNvSpPr/>
          <p:nvPr userDrawn="1"/>
        </p:nvSpPr>
        <p:spPr>
          <a:xfrm rot="18900000">
            <a:off x="3847130" y="6525190"/>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15300000">
            <a:off x="6384434" y="509488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11700000">
            <a:off x="6384434" y="2212531"/>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プレースホルダー 11"/>
          <p:cNvSpPr>
            <a:spLocks noGrp="1"/>
          </p:cNvSpPr>
          <p:nvPr userDrawn="1">
            <p:ph type="body" sz="quarter" idx="23" hasCustomPrompt="1"/>
          </p:nvPr>
        </p:nvSpPr>
        <p:spPr>
          <a:xfrm>
            <a:off x="3922624" y="1633110"/>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16" name="図プレースホルダー 7"/>
          <p:cNvSpPr>
            <a:spLocks noGrp="1"/>
          </p:cNvSpPr>
          <p:nvPr userDrawn="1">
            <p:ph type="pic" sz="quarter" idx="18" hasCustomPrompt="1"/>
          </p:nvPr>
        </p:nvSpPr>
        <p:spPr>
          <a:xfrm>
            <a:off x="4801900" y="937211"/>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17" name="テキスト プレースホルダー 11"/>
          <p:cNvSpPr>
            <a:spLocks noGrp="1"/>
          </p:cNvSpPr>
          <p:nvPr userDrawn="1">
            <p:ph type="body" sz="quarter" idx="29" hasCustomPrompt="1"/>
          </p:nvPr>
        </p:nvSpPr>
        <p:spPr>
          <a:xfrm>
            <a:off x="4048571" y="2083160"/>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userDrawn="1">
            <p:ph type="body" sz="quarter" idx="30" hasCustomPrompt="1"/>
          </p:nvPr>
        </p:nvSpPr>
        <p:spPr>
          <a:xfrm>
            <a:off x="6469085" y="309409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19" name="図プレースホルダー 7"/>
          <p:cNvSpPr>
            <a:spLocks noGrp="1"/>
          </p:cNvSpPr>
          <p:nvPr userDrawn="1">
            <p:ph type="pic" sz="quarter" idx="31" hasCustomPrompt="1"/>
          </p:nvPr>
        </p:nvSpPr>
        <p:spPr>
          <a:xfrm>
            <a:off x="7348361" y="2398195"/>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20" name="テキスト プレースホルダー 11"/>
          <p:cNvSpPr>
            <a:spLocks noGrp="1"/>
          </p:cNvSpPr>
          <p:nvPr userDrawn="1">
            <p:ph type="body" sz="quarter" idx="32" hasCustomPrompt="1"/>
          </p:nvPr>
        </p:nvSpPr>
        <p:spPr>
          <a:xfrm>
            <a:off x="6595032" y="3544144"/>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userDrawn="1">
            <p:ph type="body" sz="quarter" idx="33" hasCustomPrompt="1"/>
          </p:nvPr>
        </p:nvSpPr>
        <p:spPr>
          <a:xfrm>
            <a:off x="1373600" y="3049089"/>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25" name="図プレースホルダー 7"/>
          <p:cNvSpPr>
            <a:spLocks noGrp="1"/>
          </p:cNvSpPr>
          <p:nvPr userDrawn="1">
            <p:ph type="pic" sz="quarter" idx="34" hasCustomPrompt="1"/>
          </p:nvPr>
        </p:nvSpPr>
        <p:spPr>
          <a:xfrm>
            <a:off x="2252876" y="2353190"/>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26" name="テキスト プレースホルダー 11"/>
          <p:cNvSpPr>
            <a:spLocks noGrp="1"/>
          </p:cNvSpPr>
          <p:nvPr userDrawn="1">
            <p:ph type="body" sz="quarter" idx="35" hasCustomPrompt="1"/>
          </p:nvPr>
        </p:nvSpPr>
        <p:spPr>
          <a:xfrm>
            <a:off x="1499547" y="349913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27" name="テキスト プレースホルダー 11"/>
          <p:cNvSpPr>
            <a:spLocks noGrp="1"/>
          </p:cNvSpPr>
          <p:nvPr userDrawn="1">
            <p:ph type="body" sz="quarter" idx="36" hasCustomPrompt="1"/>
          </p:nvPr>
        </p:nvSpPr>
        <p:spPr>
          <a:xfrm>
            <a:off x="1373600" y="5927148"/>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28" name="図プレースホルダー 7"/>
          <p:cNvSpPr>
            <a:spLocks noGrp="1"/>
          </p:cNvSpPr>
          <p:nvPr userDrawn="1">
            <p:ph type="pic" sz="quarter" idx="37" hasCustomPrompt="1"/>
          </p:nvPr>
        </p:nvSpPr>
        <p:spPr>
          <a:xfrm>
            <a:off x="2252876" y="5231249"/>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29" name="テキスト プレースホルダー 11"/>
          <p:cNvSpPr>
            <a:spLocks noGrp="1"/>
          </p:cNvSpPr>
          <p:nvPr userDrawn="1">
            <p:ph type="body" sz="quarter" idx="38" hasCustomPrompt="1"/>
          </p:nvPr>
        </p:nvSpPr>
        <p:spPr>
          <a:xfrm>
            <a:off x="1499547" y="6377198"/>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30" name="テキスト プレースホルダー 11"/>
          <p:cNvSpPr>
            <a:spLocks noGrp="1"/>
          </p:cNvSpPr>
          <p:nvPr userDrawn="1">
            <p:ph type="body" sz="quarter" idx="39" hasCustomPrompt="1"/>
          </p:nvPr>
        </p:nvSpPr>
        <p:spPr>
          <a:xfrm>
            <a:off x="6469085" y="5908585"/>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31" name="図プレースホルダー 7"/>
          <p:cNvSpPr>
            <a:spLocks noGrp="1"/>
          </p:cNvSpPr>
          <p:nvPr userDrawn="1">
            <p:ph type="pic" sz="quarter" idx="40" hasCustomPrompt="1"/>
          </p:nvPr>
        </p:nvSpPr>
        <p:spPr>
          <a:xfrm>
            <a:off x="7348361" y="5212686"/>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32" name="テキスト プレースホルダー 11"/>
          <p:cNvSpPr>
            <a:spLocks noGrp="1"/>
          </p:cNvSpPr>
          <p:nvPr userDrawn="1">
            <p:ph type="body" sz="quarter" idx="41" hasCustomPrompt="1"/>
          </p:nvPr>
        </p:nvSpPr>
        <p:spPr>
          <a:xfrm>
            <a:off x="6595032" y="6358635"/>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userDrawn="1">
            <p:ph type="body" sz="quarter" idx="42" hasCustomPrompt="1"/>
          </p:nvPr>
        </p:nvSpPr>
        <p:spPr>
          <a:xfrm>
            <a:off x="3922624" y="732456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34" name="図プレースホルダー 7"/>
          <p:cNvSpPr>
            <a:spLocks noGrp="1"/>
          </p:cNvSpPr>
          <p:nvPr userDrawn="1">
            <p:ph type="pic" sz="quarter" idx="43" hasCustomPrompt="1"/>
          </p:nvPr>
        </p:nvSpPr>
        <p:spPr>
          <a:xfrm>
            <a:off x="4801900" y="6583660"/>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35" name="テキスト プレースホルダー 11"/>
          <p:cNvSpPr>
            <a:spLocks noGrp="1"/>
          </p:cNvSpPr>
          <p:nvPr userDrawn="1">
            <p:ph type="body" sz="quarter" idx="44" hasCustomPrompt="1"/>
          </p:nvPr>
        </p:nvSpPr>
        <p:spPr>
          <a:xfrm>
            <a:off x="4048571" y="772960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userDrawn="1">
            <p:ph type="body" sz="quarter" idx="15" hasCustomPrompt="1"/>
          </p:nvPr>
        </p:nvSpPr>
        <p:spPr>
          <a:xfrm>
            <a:off x="9548249" y="1217284"/>
            <a:ext cx="7914915"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41" name="ホームベース 40"/>
          <p:cNvSpPr/>
          <p:nvPr userDrawn="1"/>
        </p:nvSpPr>
        <p:spPr>
          <a:xfrm>
            <a:off x="9615805" y="4406587"/>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1"/>
          <p:cNvSpPr>
            <a:spLocks noGrp="1"/>
          </p:cNvSpPr>
          <p:nvPr userDrawn="1">
            <p:ph type="body" sz="quarter" idx="16" hasCustomPrompt="1"/>
          </p:nvPr>
        </p:nvSpPr>
        <p:spPr>
          <a:xfrm>
            <a:off x="10095502" y="4779150"/>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userDrawn="1">
            <p:ph type="body" sz="quarter" idx="17" hasCustomPrompt="1"/>
          </p:nvPr>
        </p:nvSpPr>
        <p:spPr>
          <a:xfrm>
            <a:off x="10095502" y="4199721"/>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44" name="ホームベース 43"/>
          <p:cNvSpPr/>
          <p:nvPr userDrawn="1"/>
        </p:nvSpPr>
        <p:spPr>
          <a:xfrm>
            <a:off x="9615805" y="682475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プレースホルダー 11"/>
          <p:cNvSpPr>
            <a:spLocks noGrp="1"/>
          </p:cNvSpPr>
          <p:nvPr userDrawn="1">
            <p:ph type="body" sz="quarter" idx="45" hasCustomPrompt="1"/>
          </p:nvPr>
        </p:nvSpPr>
        <p:spPr>
          <a:xfrm>
            <a:off x="10095502" y="7208094"/>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46" name="テキスト プレースホルダー 11"/>
          <p:cNvSpPr>
            <a:spLocks noGrp="1"/>
          </p:cNvSpPr>
          <p:nvPr userDrawn="1">
            <p:ph type="body" sz="quarter" idx="19" hasCustomPrompt="1"/>
          </p:nvPr>
        </p:nvSpPr>
        <p:spPr>
          <a:xfrm>
            <a:off x="10095502" y="6617884"/>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12015504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par>
                          <p:cTn id="47" fill="hold">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500"/>
                                        <p:tgtEl>
                                          <p:spTgt spid="3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500"/>
                                        <p:tgtEl>
                                          <p:spTgt spid="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500"/>
                                        <p:tgtEl>
                                          <p:spTgt spid="35"/>
                                        </p:tgtEl>
                                      </p:cBhvr>
                                    </p:animEffect>
                                  </p:childTnLst>
                                </p:cTn>
                              </p:par>
                            </p:childTnLst>
                          </p:cTn>
                        </p:par>
                        <p:par>
                          <p:cTn id="60" fill="hold">
                            <p:stCondLst>
                              <p:cond delay="2500"/>
                            </p:stCondLst>
                            <p:childTnLst>
                              <p:par>
                                <p:cTn id="61" presetID="10" presetClass="entr" presetSubtype="0" fill="hold" grpId="0"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500"/>
                                        <p:tgtEl>
                                          <p:spTgt spid="2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fade">
                                      <p:cBhvr>
                                        <p:cTn id="72" dur="500"/>
                                        <p:tgtEl>
                                          <p:spTgt spid="7"/>
                                        </p:tgtEl>
                                      </p:cBhvr>
                                    </p:animEffect>
                                  </p:childTnLst>
                                </p:cTn>
                              </p:par>
                            </p:childTnLst>
                          </p:cTn>
                        </p:par>
                        <p:par>
                          <p:cTn id="73" fill="hold">
                            <p:stCondLst>
                              <p:cond delay="3000"/>
                            </p:stCondLst>
                            <p:childTnLst>
                              <p:par>
                                <p:cTn id="74" presetID="10" presetClass="entr" presetSubtype="0" fill="hold" grpId="0" nodeType="after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fade">
                                      <p:cBhvr>
                                        <p:cTn id="76" dur="500"/>
                                        <p:tgtEl>
                                          <p:spTgt spid="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500"/>
                                        <p:tgtEl>
                                          <p:spTgt spid="2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500"/>
                                        <p:tgtEl>
                                          <p:spTgt spid="2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childTnLst>
                          </p:cTn>
                        </p:par>
                        <p:par>
                          <p:cTn id="86" fill="hold">
                            <p:stCondLst>
                              <p:cond delay="3500"/>
                            </p:stCondLst>
                            <p:childTnLst>
                              <p:par>
                                <p:cTn id="87" presetID="22" presetClass="entr" presetSubtype="2" fill="hold" nodeType="after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wipe(right)">
                                      <p:cBhvr>
                                        <p:cTn id="89" dur="500"/>
                                        <p:tgtEl>
                                          <p:spTgt spid="36"/>
                                        </p:tgtEl>
                                      </p:cBhvr>
                                    </p:animEffect>
                                  </p:childTnLst>
                                </p:cTn>
                              </p:par>
                            </p:childTnLst>
                          </p:cTn>
                        </p:par>
                        <p:par>
                          <p:cTn id="90" fill="hold">
                            <p:stCondLst>
                              <p:cond delay="4000"/>
                            </p:stCondLst>
                            <p:childTnLst>
                              <p:par>
                                <p:cTn id="91" presetID="2" presetClass="entr" presetSubtype="2" decel="100000" fill="hold" grpId="0" nodeType="afterEffect">
                                  <p:stCondLst>
                                    <p:cond delay="0"/>
                                  </p:stCondLst>
                                  <p:childTnLst>
                                    <p:set>
                                      <p:cBhvr>
                                        <p:cTn id="92" dur="1" fill="hold">
                                          <p:stCondLst>
                                            <p:cond delay="0"/>
                                          </p:stCondLst>
                                        </p:cTn>
                                        <p:tgtEl>
                                          <p:spTgt spid="38"/>
                                        </p:tgtEl>
                                        <p:attrNameLst>
                                          <p:attrName>style.visibility</p:attrName>
                                        </p:attrNameLst>
                                      </p:cBhvr>
                                      <p:to>
                                        <p:strVal val="visible"/>
                                      </p:to>
                                    </p:set>
                                    <p:anim calcmode="lin" valueType="num">
                                      <p:cBhvr additive="base">
                                        <p:cTn id="93" dur="500" fill="hold"/>
                                        <p:tgtEl>
                                          <p:spTgt spid="38"/>
                                        </p:tgtEl>
                                        <p:attrNameLst>
                                          <p:attrName>ppt_x</p:attrName>
                                        </p:attrNameLst>
                                      </p:cBhvr>
                                      <p:tavLst>
                                        <p:tav tm="0">
                                          <p:val>
                                            <p:strVal val="1+#ppt_w/2"/>
                                          </p:val>
                                        </p:tav>
                                        <p:tav tm="100000">
                                          <p:val>
                                            <p:strVal val="#ppt_x"/>
                                          </p:val>
                                        </p:tav>
                                      </p:tavLst>
                                    </p:anim>
                                    <p:anim calcmode="lin" valueType="num">
                                      <p:cBhvr additive="base">
                                        <p:cTn id="94" dur="500" fill="hold"/>
                                        <p:tgtEl>
                                          <p:spTgt spid="38"/>
                                        </p:tgtEl>
                                        <p:attrNameLst>
                                          <p:attrName>ppt_y</p:attrName>
                                        </p:attrNameLst>
                                      </p:cBhvr>
                                      <p:tavLst>
                                        <p:tav tm="0">
                                          <p:val>
                                            <p:strVal val="#ppt_y"/>
                                          </p:val>
                                        </p:tav>
                                        <p:tav tm="100000">
                                          <p:val>
                                            <p:strVal val="#ppt_y"/>
                                          </p:val>
                                        </p:tav>
                                      </p:tavLst>
                                    </p:anim>
                                  </p:childTnLst>
                                </p:cTn>
                              </p:par>
                            </p:childTnLst>
                          </p:cTn>
                        </p:par>
                        <p:par>
                          <p:cTn id="95" fill="hold">
                            <p:stCondLst>
                              <p:cond delay="4500"/>
                            </p:stCondLst>
                            <p:childTnLst>
                              <p:par>
                                <p:cTn id="96" presetID="2" presetClass="entr" presetSubtype="8" decel="100000" fill="hold" grpId="0" nodeType="afterEffect">
                                  <p:stCondLst>
                                    <p:cond delay="250"/>
                                  </p:stCondLst>
                                  <p:childTnLst>
                                    <p:set>
                                      <p:cBhvr>
                                        <p:cTn id="97" dur="1" fill="hold">
                                          <p:stCondLst>
                                            <p:cond delay="0"/>
                                          </p:stCondLst>
                                        </p:cTn>
                                        <p:tgtEl>
                                          <p:spTgt spid="41"/>
                                        </p:tgtEl>
                                        <p:attrNameLst>
                                          <p:attrName>style.visibility</p:attrName>
                                        </p:attrNameLst>
                                      </p:cBhvr>
                                      <p:to>
                                        <p:strVal val="visible"/>
                                      </p:to>
                                    </p:set>
                                    <p:anim calcmode="lin" valueType="num">
                                      <p:cBhvr additive="base">
                                        <p:cTn id="98" dur="500" fill="hold"/>
                                        <p:tgtEl>
                                          <p:spTgt spid="41"/>
                                        </p:tgtEl>
                                        <p:attrNameLst>
                                          <p:attrName>ppt_x</p:attrName>
                                        </p:attrNameLst>
                                      </p:cBhvr>
                                      <p:tavLst>
                                        <p:tav tm="0">
                                          <p:val>
                                            <p:strVal val="0-#ppt_w/2"/>
                                          </p:val>
                                        </p:tav>
                                        <p:tav tm="100000">
                                          <p:val>
                                            <p:strVal val="#ppt_x"/>
                                          </p:val>
                                        </p:tav>
                                      </p:tavLst>
                                    </p:anim>
                                    <p:anim calcmode="lin" valueType="num">
                                      <p:cBhvr additive="base">
                                        <p:cTn id="99" dur="500" fill="hold"/>
                                        <p:tgtEl>
                                          <p:spTgt spid="41"/>
                                        </p:tgtEl>
                                        <p:attrNameLst>
                                          <p:attrName>ppt_y</p:attrName>
                                        </p:attrNameLst>
                                      </p:cBhvr>
                                      <p:tavLst>
                                        <p:tav tm="0">
                                          <p:val>
                                            <p:strVal val="#ppt_y"/>
                                          </p:val>
                                        </p:tav>
                                        <p:tav tm="100000">
                                          <p:val>
                                            <p:strVal val="#ppt_y"/>
                                          </p:val>
                                        </p:tav>
                                      </p:tavLst>
                                    </p:anim>
                                  </p:childTnLst>
                                </p:cTn>
                              </p:par>
                              <p:par>
                                <p:cTn id="100" presetID="2" presetClass="entr" presetSubtype="2" decel="100000" fill="hold" grpId="0" nodeType="withEffect">
                                  <p:stCondLst>
                                    <p:cond delay="250"/>
                                  </p:stCondLst>
                                  <p:childTnLst>
                                    <p:set>
                                      <p:cBhvr>
                                        <p:cTn id="101" dur="1" fill="hold">
                                          <p:stCondLst>
                                            <p:cond delay="0"/>
                                          </p:stCondLst>
                                        </p:cTn>
                                        <p:tgtEl>
                                          <p:spTgt spid="42"/>
                                        </p:tgtEl>
                                        <p:attrNameLst>
                                          <p:attrName>style.visibility</p:attrName>
                                        </p:attrNameLst>
                                      </p:cBhvr>
                                      <p:to>
                                        <p:strVal val="visible"/>
                                      </p:to>
                                    </p:set>
                                    <p:anim calcmode="lin" valueType="num">
                                      <p:cBhvr additive="base">
                                        <p:cTn id="102" dur="500" fill="hold"/>
                                        <p:tgtEl>
                                          <p:spTgt spid="42"/>
                                        </p:tgtEl>
                                        <p:attrNameLst>
                                          <p:attrName>ppt_x</p:attrName>
                                        </p:attrNameLst>
                                      </p:cBhvr>
                                      <p:tavLst>
                                        <p:tav tm="0">
                                          <p:val>
                                            <p:strVal val="1+#ppt_w/2"/>
                                          </p:val>
                                        </p:tav>
                                        <p:tav tm="100000">
                                          <p:val>
                                            <p:strVal val="#ppt_x"/>
                                          </p:val>
                                        </p:tav>
                                      </p:tavLst>
                                    </p:anim>
                                    <p:anim calcmode="lin" valueType="num">
                                      <p:cBhvr additive="base">
                                        <p:cTn id="103" dur="500" fill="hold"/>
                                        <p:tgtEl>
                                          <p:spTgt spid="42"/>
                                        </p:tgtEl>
                                        <p:attrNameLst>
                                          <p:attrName>ppt_y</p:attrName>
                                        </p:attrNameLst>
                                      </p:cBhvr>
                                      <p:tavLst>
                                        <p:tav tm="0">
                                          <p:val>
                                            <p:strVal val="#ppt_y"/>
                                          </p:val>
                                        </p:tav>
                                        <p:tav tm="100000">
                                          <p:val>
                                            <p:strVal val="#ppt_y"/>
                                          </p:val>
                                        </p:tav>
                                      </p:tavLst>
                                    </p:anim>
                                  </p:childTnLst>
                                </p:cTn>
                              </p:par>
                              <p:par>
                                <p:cTn id="104" presetID="2" presetClass="entr" presetSubtype="2" decel="100000" fill="hold" grpId="0" nodeType="withEffect">
                                  <p:stCondLst>
                                    <p:cond delay="250"/>
                                  </p:stCondLst>
                                  <p:childTnLst>
                                    <p:set>
                                      <p:cBhvr>
                                        <p:cTn id="105" dur="1" fill="hold">
                                          <p:stCondLst>
                                            <p:cond delay="0"/>
                                          </p:stCondLst>
                                        </p:cTn>
                                        <p:tgtEl>
                                          <p:spTgt spid="43"/>
                                        </p:tgtEl>
                                        <p:attrNameLst>
                                          <p:attrName>style.visibility</p:attrName>
                                        </p:attrNameLst>
                                      </p:cBhvr>
                                      <p:to>
                                        <p:strVal val="visible"/>
                                      </p:to>
                                    </p:set>
                                    <p:anim calcmode="lin" valueType="num">
                                      <p:cBhvr additive="base">
                                        <p:cTn id="106" dur="500" fill="hold"/>
                                        <p:tgtEl>
                                          <p:spTgt spid="43"/>
                                        </p:tgtEl>
                                        <p:attrNameLst>
                                          <p:attrName>ppt_x</p:attrName>
                                        </p:attrNameLst>
                                      </p:cBhvr>
                                      <p:tavLst>
                                        <p:tav tm="0">
                                          <p:val>
                                            <p:strVal val="1+#ppt_w/2"/>
                                          </p:val>
                                        </p:tav>
                                        <p:tav tm="100000">
                                          <p:val>
                                            <p:strVal val="#ppt_x"/>
                                          </p:val>
                                        </p:tav>
                                      </p:tavLst>
                                    </p:anim>
                                    <p:anim calcmode="lin" valueType="num">
                                      <p:cBhvr additive="base">
                                        <p:cTn id="107" dur="500" fill="hold"/>
                                        <p:tgtEl>
                                          <p:spTgt spid="43"/>
                                        </p:tgtEl>
                                        <p:attrNameLst>
                                          <p:attrName>ppt_y</p:attrName>
                                        </p:attrNameLst>
                                      </p:cBhvr>
                                      <p:tavLst>
                                        <p:tav tm="0">
                                          <p:val>
                                            <p:strVal val="#ppt_y"/>
                                          </p:val>
                                        </p:tav>
                                        <p:tav tm="100000">
                                          <p:val>
                                            <p:strVal val="#ppt_y"/>
                                          </p:val>
                                        </p:tav>
                                      </p:tavLst>
                                    </p:anim>
                                  </p:childTnLst>
                                </p:cTn>
                              </p:par>
                            </p:childTnLst>
                          </p:cTn>
                        </p:par>
                        <p:par>
                          <p:cTn id="108" fill="hold">
                            <p:stCondLst>
                              <p:cond delay="5250"/>
                            </p:stCondLst>
                            <p:childTnLst>
                              <p:par>
                                <p:cTn id="109" presetID="2" presetClass="entr" presetSubtype="8" decel="100000" fill="hold" grpId="0" nodeType="afterEffect">
                                  <p:stCondLst>
                                    <p:cond delay="250"/>
                                  </p:stCondLst>
                                  <p:childTnLst>
                                    <p:set>
                                      <p:cBhvr>
                                        <p:cTn id="110" dur="1" fill="hold">
                                          <p:stCondLst>
                                            <p:cond delay="0"/>
                                          </p:stCondLst>
                                        </p:cTn>
                                        <p:tgtEl>
                                          <p:spTgt spid="44"/>
                                        </p:tgtEl>
                                        <p:attrNameLst>
                                          <p:attrName>style.visibility</p:attrName>
                                        </p:attrNameLst>
                                      </p:cBhvr>
                                      <p:to>
                                        <p:strVal val="visible"/>
                                      </p:to>
                                    </p:set>
                                    <p:anim calcmode="lin" valueType="num">
                                      <p:cBhvr additive="base">
                                        <p:cTn id="111" dur="500" fill="hold"/>
                                        <p:tgtEl>
                                          <p:spTgt spid="44"/>
                                        </p:tgtEl>
                                        <p:attrNameLst>
                                          <p:attrName>ppt_x</p:attrName>
                                        </p:attrNameLst>
                                      </p:cBhvr>
                                      <p:tavLst>
                                        <p:tav tm="0">
                                          <p:val>
                                            <p:strVal val="0-#ppt_w/2"/>
                                          </p:val>
                                        </p:tav>
                                        <p:tav tm="100000">
                                          <p:val>
                                            <p:strVal val="#ppt_x"/>
                                          </p:val>
                                        </p:tav>
                                      </p:tavLst>
                                    </p:anim>
                                    <p:anim calcmode="lin" valueType="num">
                                      <p:cBhvr additive="base">
                                        <p:cTn id="112" dur="500" fill="hold"/>
                                        <p:tgtEl>
                                          <p:spTgt spid="44"/>
                                        </p:tgtEl>
                                        <p:attrNameLst>
                                          <p:attrName>ppt_y</p:attrName>
                                        </p:attrNameLst>
                                      </p:cBhvr>
                                      <p:tavLst>
                                        <p:tav tm="0">
                                          <p:val>
                                            <p:strVal val="#ppt_y"/>
                                          </p:val>
                                        </p:tav>
                                        <p:tav tm="100000">
                                          <p:val>
                                            <p:strVal val="#ppt_y"/>
                                          </p:val>
                                        </p:tav>
                                      </p:tavLst>
                                    </p:anim>
                                  </p:childTnLst>
                                </p:cTn>
                              </p:par>
                              <p:par>
                                <p:cTn id="113" presetID="2" presetClass="entr" presetSubtype="2" decel="100000" fill="hold" grpId="0" nodeType="withEffect">
                                  <p:stCondLst>
                                    <p:cond delay="250"/>
                                  </p:stCondLst>
                                  <p:childTnLst>
                                    <p:set>
                                      <p:cBhvr>
                                        <p:cTn id="114" dur="1" fill="hold">
                                          <p:stCondLst>
                                            <p:cond delay="0"/>
                                          </p:stCondLst>
                                        </p:cTn>
                                        <p:tgtEl>
                                          <p:spTgt spid="45"/>
                                        </p:tgtEl>
                                        <p:attrNameLst>
                                          <p:attrName>style.visibility</p:attrName>
                                        </p:attrNameLst>
                                      </p:cBhvr>
                                      <p:to>
                                        <p:strVal val="visible"/>
                                      </p:to>
                                    </p:set>
                                    <p:anim calcmode="lin" valueType="num">
                                      <p:cBhvr additive="base">
                                        <p:cTn id="115" dur="500" fill="hold"/>
                                        <p:tgtEl>
                                          <p:spTgt spid="45"/>
                                        </p:tgtEl>
                                        <p:attrNameLst>
                                          <p:attrName>ppt_x</p:attrName>
                                        </p:attrNameLst>
                                      </p:cBhvr>
                                      <p:tavLst>
                                        <p:tav tm="0">
                                          <p:val>
                                            <p:strVal val="1+#ppt_w/2"/>
                                          </p:val>
                                        </p:tav>
                                        <p:tav tm="100000">
                                          <p:val>
                                            <p:strVal val="#ppt_x"/>
                                          </p:val>
                                        </p:tav>
                                      </p:tavLst>
                                    </p:anim>
                                    <p:anim calcmode="lin" valueType="num">
                                      <p:cBhvr additive="base">
                                        <p:cTn id="116" dur="500" fill="hold"/>
                                        <p:tgtEl>
                                          <p:spTgt spid="45"/>
                                        </p:tgtEl>
                                        <p:attrNameLst>
                                          <p:attrName>ppt_y</p:attrName>
                                        </p:attrNameLst>
                                      </p:cBhvr>
                                      <p:tavLst>
                                        <p:tav tm="0">
                                          <p:val>
                                            <p:strVal val="#ppt_y"/>
                                          </p:val>
                                        </p:tav>
                                        <p:tav tm="100000">
                                          <p:val>
                                            <p:strVal val="#ppt_y"/>
                                          </p:val>
                                        </p:tav>
                                      </p:tavLst>
                                    </p:anim>
                                  </p:childTnLst>
                                </p:cTn>
                              </p:par>
                              <p:par>
                                <p:cTn id="117" presetID="2" presetClass="entr" presetSubtype="2" decel="100000" fill="hold" grpId="0" nodeType="withEffect">
                                  <p:stCondLst>
                                    <p:cond delay="250"/>
                                  </p:stCondLst>
                                  <p:childTnLst>
                                    <p:set>
                                      <p:cBhvr>
                                        <p:cTn id="118" dur="1" fill="hold">
                                          <p:stCondLst>
                                            <p:cond delay="0"/>
                                          </p:stCondLst>
                                        </p:cTn>
                                        <p:tgtEl>
                                          <p:spTgt spid="46"/>
                                        </p:tgtEl>
                                        <p:attrNameLst>
                                          <p:attrName>style.visibility</p:attrName>
                                        </p:attrNameLst>
                                      </p:cBhvr>
                                      <p:to>
                                        <p:strVal val="visible"/>
                                      </p:to>
                                    </p:set>
                                    <p:anim calcmode="lin" valueType="num">
                                      <p:cBhvr additive="base">
                                        <p:cTn id="119" dur="500" fill="hold"/>
                                        <p:tgtEl>
                                          <p:spTgt spid="46"/>
                                        </p:tgtEl>
                                        <p:attrNameLst>
                                          <p:attrName>ppt_x</p:attrName>
                                        </p:attrNameLst>
                                      </p:cBhvr>
                                      <p:tavLst>
                                        <p:tav tm="0">
                                          <p:val>
                                            <p:strVal val="1+#ppt_w/2"/>
                                          </p:val>
                                        </p:tav>
                                        <p:tav tm="100000">
                                          <p:val>
                                            <p:strVal val="#ppt_x"/>
                                          </p:val>
                                        </p:tav>
                                      </p:tavLst>
                                    </p:anim>
                                    <p:anim calcmode="lin" valueType="num">
                                      <p:cBhvr additive="base">
                                        <p:cTn id="120"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animBg="1"/>
      <p:bldP spid="7" grpId="0" animBg="1"/>
      <p:bldP spid="8" grpId="0" animBg="1"/>
      <p:bldP spid="9" grpId="0" animBg="1"/>
      <p:bldP spid="10" grpId="0" animBg="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bldP spid="20" grpId="0">
        <p:tmplLst>
          <p:tmpl>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bldP spid="32" grpId="0">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bldP spid="35" grpId="0">
        <p:tmplLst>
          <p:tmpl>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8" grpId="0">
        <p:tmplLst>
          <p:tmpl>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41" grpId="0" animBg="1"/>
      <p:bldP spid="42" grpId="0">
        <p:tmplLst>
          <p:tmpl>
            <p:tnLst>
              <p:par>
                <p:cTn presetID="2" presetClass="entr" presetSubtype="2"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p:tmplLst>
          <p:tmpl>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animBg="1"/>
      <p:bldP spid="45" grpId="0">
        <p:tmplLst>
          <p:tmpl>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p:tmplLst>
          <p:tmpl>
            <p:tnLst>
              <p:par>
                <p:cTn presetID="2" presetClass="entr" presetSubtype="2" decel="100000" fill="hold" nodeType="with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Moniters">
    <p:spTree>
      <p:nvGrpSpPr>
        <p:cNvPr id="1" name=""/>
        <p:cNvGrpSpPr/>
        <p:nvPr/>
      </p:nvGrpSpPr>
      <p:grpSpPr>
        <a:xfrm>
          <a:off x="0" y="0"/>
          <a:ext cx="0" cy="0"/>
          <a:chOff x="0" y="0"/>
          <a:chExt cx="0" cy="0"/>
        </a:xfrm>
      </p:grpSpPr>
      <p:sp>
        <p:nvSpPr>
          <p:cNvPr id="5" name="正方形/長方形 4"/>
          <p:cNvSpPr/>
          <p:nvPr userDrawn="1"/>
        </p:nvSpPr>
        <p:spPr>
          <a:xfrm>
            <a:off x="-1" y="0"/>
            <a:ext cx="18286413" cy="6583660"/>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テキスト プレースホルダー 7"/>
          <p:cNvSpPr>
            <a:spLocks noGrp="1"/>
          </p:cNvSpPr>
          <p:nvPr>
            <p:ph type="body" sz="quarter" idx="15" hasCustomPrompt="1"/>
          </p:nvPr>
        </p:nvSpPr>
        <p:spPr>
          <a:xfrm>
            <a:off x="412236" y="1208103"/>
            <a:ext cx="6221087" cy="5033903"/>
          </a:xfrm>
          <a:blipFill dpi="0" rotWithShape="1">
            <a:blip r:embed="rId2"/>
            <a:srcRect/>
            <a:stretch>
              <a:fillRect/>
            </a:stretch>
          </a:blipFill>
        </p:spPr>
        <p:txBody>
          <a:bodyPr/>
          <a:lstStyle/>
          <a:p>
            <a:pPr lvl="0"/>
            <a:r>
              <a:rPr kumimoji="1" lang="en-US" altLang="ja-JP" dirty="0" smtClean="0"/>
              <a:t> </a:t>
            </a:r>
            <a:endParaRPr kumimoji="1" lang="ja-JP" altLang="en-US" dirty="0"/>
          </a:p>
        </p:txBody>
      </p:sp>
      <p:sp>
        <p:nvSpPr>
          <p:cNvPr id="10" name="図プレースホルダー 8"/>
          <p:cNvSpPr>
            <a:spLocks noGrp="1"/>
          </p:cNvSpPr>
          <p:nvPr>
            <p:ph type="pic" sz="quarter" idx="16" hasCustomPrompt="1"/>
          </p:nvPr>
        </p:nvSpPr>
        <p:spPr>
          <a:xfrm>
            <a:off x="667031" y="1433128"/>
            <a:ext cx="5733348" cy="3150350"/>
          </a:xfrm>
        </p:spPr>
        <p:txBody>
          <a:bodyPr/>
          <a:lstStyle>
            <a:lvl1pPr>
              <a:defRPr/>
            </a:lvl1pPr>
          </a:lstStyle>
          <a:p>
            <a:r>
              <a:rPr kumimoji="1" lang="en-US" altLang="ja-JP" dirty="0" smtClean="0"/>
              <a:t>Add an image</a:t>
            </a:r>
            <a:endParaRPr kumimoji="1" lang="ja-JP" altLang="en-US" dirty="0"/>
          </a:p>
        </p:txBody>
      </p:sp>
      <p:sp>
        <p:nvSpPr>
          <p:cNvPr id="11" name="テキスト プレースホルダー 7"/>
          <p:cNvSpPr>
            <a:spLocks noGrp="1"/>
          </p:cNvSpPr>
          <p:nvPr>
            <p:ph type="body" sz="quarter" idx="17" hasCustomPrompt="1"/>
          </p:nvPr>
        </p:nvSpPr>
        <p:spPr>
          <a:xfrm>
            <a:off x="11588711" y="1201446"/>
            <a:ext cx="6221087" cy="5033903"/>
          </a:xfrm>
          <a:blipFill dpi="0" rotWithShape="1">
            <a:blip r:embed="rId2"/>
            <a:srcRect/>
            <a:stretch>
              <a:fillRect/>
            </a:stretch>
          </a:blipFill>
        </p:spPr>
        <p:txBody>
          <a:bodyPr/>
          <a:lstStyle/>
          <a:p>
            <a:pPr lvl="0"/>
            <a:r>
              <a:rPr kumimoji="1" lang="en-US" altLang="ja-JP" dirty="0" smtClean="0"/>
              <a:t> </a:t>
            </a:r>
            <a:endParaRPr kumimoji="1" lang="ja-JP" altLang="en-US" dirty="0"/>
          </a:p>
        </p:txBody>
      </p:sp>
      <p:sp>
        <p:nvSpPr>
          <p:cNvPr id="12" name="図プレースホルダー 8"/>
          <p:cNvSpPr>
            <a:spLocks noGrp="1"/>
          </p:cNvSpPr>
          <p:nvPr>
            <p:ph type="pic" sz="quarter" idx="18" hasCustomPrompt="1"/>
          </p:nvPr>
        </p:nvSpPr>
        <p:spPr>
          <a:xfrm>
            <a:off x="11843506" y="1426471"/>
            <a:ext cx="5733348" cy="3150350"/>
          </a:xfrm>
        </p:spPr>
        <p:txBody>
          <a:bodyPr/>
          <a:lstStyle>
            <a:lvl1pPr>
              <a:defRPr/>
            </a:lvl1pPr>
          </a:lstStyle>
          <a:p>
            <a:r>
              <a:rPr kumimoji="1" lang="en-US" altLang="ja-JP" dirty="0" smtClean="0"/>
              <a:t>Add an image</a:t>
            </a:r>
            <a:endParaRPr kumimoji="1" lang="ja-JP" altLang="en-US" dirty="0"/>
          </a:p>
        </p:txBody>
      </p:sp>
      <p:sp>
        <p:nvSpPr>
          <p:cNvPr id="8" name="テキスト プレースホルダー 7"/>
          <p:cNvSpPr>
            <a:spLocks noGrp="1"/>
          </p:cNvSpPr>
          <p:nvPr>
            <p:ph type="body" sz="quarter" idx="14" hasCustomPrompt="1"/>
          </p:nvPr>
        </p:nvSpPr>
        <p:spPr>
          <a:xfrm>
            <a:off x="5546049" y="958035"/>
            <a:ext cx="7197557" cy="5824031"/>
          </a:xfrm>
          <a:blipFill dpi="0" rotWithShape="1">
            <a:blip r:embed="rId2"/>
            <a:srcRect/>
            <a:stretch>
              <a:fillRect/>
            </a:stretch>
          </a:blipFill>
        </p:spPr>
        <p:txBody>
          <a:bodyPr/>
          <a:lstStyle/>
          <a:p>
            <a:pPr lvl="0"/>
            <a:r>
              <a:rPr kumimoji="1" lang="en-US" altLang="ja-JP" dirty="0" smtClean="0"/>
              <a:t> </a:t>
            </a:r>
            <a:endParaRPr kumimoji="1" lang="ja-JP" altLang="en-US" dirty="0"/>
          </a:p>
        </p:txBody>
      </p:sp>
      <p:sp>
        <p:nvSpPr>
          <p:cNvPr id="7" name="図プレースホルダー 8"/>
          <p:cNvSpPr>
            <a:spLocks noGrp="1"/>
          </p:cNvSpPr>
          <p:nvPr>
            <p:ph type="pic" sz="quarter" idx="13" hasCustomPrompt="1"/>
          </p:nvPr>
        </p:nvSpPr>
        <p:spPr>
          <a:xfrm>
            <a:off x="5814679" y="1201445"/>
            <a:ext cx="6660740" cy="3645405"/>
          </a:xfrm>
        </p:spPr>
        <p:txBody>
          <a:bodyPr/>
          <a:lstStyle>
            <a:lvl1pPr>
              <a:defRPr/>
            </a:lvl1pPr>
          </a:lstStyle>
          <a:p>
            <a:r>
              <a:rPr kumimoji="1" lang="en-US" altLang="ja-JP" dirty="0" smtClean="0"/>
              <a:t>Add an image</a:t>
            </a:r>
            <a:endParaRPr kumimoji="1" lang="ja-JP" alt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78316353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randombar(horizontal)">
                                      <p:cBhvr>
                                        <p:cTn id="14" dur="500"/>
                                        <p:tgtEl>
                                          <p:spTgt spid="10"/>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childTnLst>
                          </p:cTn>
                        </p:par>
                        <p:par>
                          <p:cTn id="22" fill="hold">
                            <p:stCondLst>
                              <p:cond delay="1500"/>
                            </p:stCondLst>
                            <p:childTnLst>
                              <p:par>
                                <p:cTn id="23" presetID="14" presetClass="entr" presetSubtype="1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childTnLst>
                          </p:cTn>
                        </p:par>
                        <p:par>
                          <p:cTn id="29" fill="hold">
                            <p:stCondLst>
                              <p:cond delay="2000"/>
                            </p:stCondLst>
                            <p:childTnLst>
                              <p:par>
                                <p:cTn id="30" presetID="2" presetClass="entr" presetSubtype="4" decel="100000" fill="hold" grpId="0" nodeType="afterEffect">
                                  <p:stCondLst>
                                    <p:cond delay="500"/>
                                  </p:stCondLst>
                                  <p:iterate type="wd">
                                    <p:tmPct val="10000"/>
                                  </p:iterate>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par>
                          <p:cTn id="34" fill="hold">
                            <p:stCondLst>
                              <p:cond delay="3050"/>
                            </p:stCondLst>
                            <p:childTnLst>
                              <p:par>
                                <p:cTn id="35" presetID="16" presetClass="entr" presetSubtype="37"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outVertical)">
                                      <p:cBhvr>
                                        <p:cTn id="37" dur="500"/>
                                        <p:tgtEl>
                                          <p:spTgt spid="14"/>
                                        </p:tgtEl>
                                      </p:cBhvr>
                                    </p:animEffect>
                                  </p:childTnLst>
                                </p:cTn>
                              </p:par>
                            </p:childTnLst>
                          </p:cTn>
                        </p:par>
                        <p:par>
                          <p:cTn id="38" fill="hold">
                            <p:stCondLst>
                              <p:cond delay="3550"/>
                            </p:stCondLst>
                            <p:childTnLst>
                              <p:par>
                                <p:cTn id="39" presetID="2" presetClass="entr" presetSubtype="4" decel="10000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tmplLst>
          <p:tmpl>
            <p:tnLst>
              <p:par>
                <p:cTn presetID="14" presetClass="entr" presetSubtype="1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P spid="10" grpId="0"/>
      <p:bldP spid="11" grpId="0" animBg="1">
        <p:tmplLst>
          <p:tmpl>
            <p:tnLst>
              <p:par>
                <p:cTn presetID="14"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randombar(horizontal)">
                      <p:cBhvr>
                        <p:cTn dur="500"/>
                        <p:tgtEl>
                          <p:spTgt spid="11"/>
                        </p:tgtEl>
                      </p:cBhvr>
                    </p:animEffect>
                  </p:childTnLst>
                </p:cTn>
              </p:par>
            </p:tnLst>
          </p:tmpl>
        </p:tmplLst>
      </p:bldP>
      <p:bldP spid="12" grpId="0"/>
      <p:bldP spid="8" grpId="0" animBg="1">
        <p:tmplLst>
          <p:tmpl>
            <p:tnLst>
              <p:par>
                <p:cTn presetID="14" presetClass="entr" presetSubtype="1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randombar(horizontal)">
                      <p:cBhvr>
                        <p:cTn dur="500"/>
                        <p:tgtEl>
                          <p:spTgt spid="8"/>
                        </p:tgtEl>
                      </p:cBhvr>
                    </p:animEffect>
                  </p:childTnLst>
                </p:cTn>
              </p:par>
            </p:tnLst>
          </p:tmpl>
        </p:tmplLst>
      </p:bldP>
      <p:bldP spid="7" grpId="0"/>
      <p:bldP spid="13"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3 Points and Big Tit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32" name="正方形/長方形 31"/>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1500" baseline="0">
                <a:solidFill>
                  <a:schemeClr val="bg1"/>
                </a:solidFill>
                <a:latin typeface="+mj-lt"/>
              </a:defRPr>
            </a:lvl1pPr>
          </a:lstStyle>
          <a:p>
            <a:pPr lvl="0"/>
            <a:r>
              <a:rPr lang="en-US" altLang="ja-JP" dirty="0" smtClean="0"/>
              <a:t>TEXT HERE</a:t>
            </a:r>
            <a:endParaRPr lang="en-US" dirty="0"/>
          </a:p>
        </p:txBody>
      </p:sp>
      <p:sp>
        <p:nvSpPr>
          <p:cNvPr id="35" name="図プレースホルダー 7"/>
          <p:cNvSpPr>
            <a:spLocks noGrp="1"/>
          </p:cNvSpPr>
          <p:nvPr>
            <p:ph type="pic" sz="quarter" idx="18" hasCustomPrompt="1"/>
          </p:nvPr>
        </p:nvSpPr>
        <p:spPr>
          <a:xfrm>
            <a:off x="3202547" y="5638555"/>
            <a:ext cx="1530170" cy="1530170"/>
          </a:xfrm>
        </p:spPr>
        <p:txBody>
          <a:bodyPr>
            <a:normAutofit/>
          </a:bodyPr>
          <a:lstStyle>
            <a:lvl1pPr>
              <a:defRPr sz="1600"/>
            </a:lvl1pPr>
          </a:lstStyle>
          <a:p>
            <a:r>
              <a:rPr kumimoji="1" lang="en-US" altLang="ja-JP" dirty="0" smtClean="0"/>
              <a:t>ICON</a:t>
            </a:r>
            <a:endParaRPr kumimoji="1" lang="ja-JP" altLang="en-US" dirty="0"/>
          </a:p>
        </p:txBody>
      </p:sp>
      <p:sp>
        <p:nvSpPr>
          <p:cNvPr id="36" name="テキスト プレースホルダー 11"/>
          <p:cNvSpPr>
            <a:spLocks noGrp="1"/>
          </p:cNvSpPr>
          <p:nvPr>
            <p:ph type="body" sz="quarter" idx="16" hasCustomPrompt="1"/>
          </p:nvPr>
        </p:nvSpPr>
        <p:spPr>
          <a:xfrm>
            <a:off x="162737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17" hasCustomPrompt="1"/>
          </p:nvPr>
        </p:nvSpPr>
        <p:spPr>
          <a:xfrm>
            <a:off x="162737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8" name="図プレースホルダー 7"/>
          <p:cNvSpPr>
            <a:spLocks noGrp="1"/>
          </p:cNvSpPr>
          <p:nvPr>
            <p:ph type="pic" sz="quarter" idx="23" hasCustomPrompt="1"/>
          </p:nvPr>
        </p:nvSpPr>
        <p:spPr>
          <a:xfrm>
            <a:off x="8378122" y="5638555"/>
            <a:ext cx="1530170" cy="1530170"/>
          </a:xfrm>
        </p:spPr>
        <p:txBody>
          <a:bodyPr>
            <a:normAutofit/>
          </a:bodyPr>
          <a:lstStyle>
            <a:lvl1pPr>
              <a:defRPr sz="1600"/>
            </a:lvl1pPr>
          </a:lstStyle>
          <a:p>
            <a:r>
              <a:rPr kumimoji="1" lang="en-US" altLang="ja-JP" dirty="0" smtClean="0"/>
              <a:t>ICON</a:t>
            </a:r>
            <a:endParaRPr kumimoji="1" lang="ja-JP" altLang="en-US" dirty="0"/>
          </a:p>
        </p:txBody>
      </p:sp>
      <p:sp>
        <p:nvSpPr>
          <p:cNvPr id="39" name="テキスト プレースホルダー 11"/>
          <p:cNvSpPr>
            <a:spLocks noGrp="1"/>
          </p:cNvSpPr>
          <p:nvPr>
            <p:ph type="body" sz="quarter" idx="24" hasCustomPrompt="1"/>
          </p:nvPr>
        </p:nvSpPr>
        <p:spPr>
          <a:xfrm>
            <a:off x="6802946"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25" hasCustomPrompt="1"/>
          </p:nvPr>
        </p:nvSpPr>
        <p:spPr>
          <a:xfrm>
            <a:off x="6802946"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41" name="図プレースホルダー 7"/>
          <p:cNvSpPr>
            <a:spLocks noGrp="1"/>
          </p:cNvSpPr>
          <p:nvPr>
            <p:ph type="pic" sz="quarter" idx="26" hasCustomPrompt="1"/>
          </p:nvPr>
        </p:nvSpPr>
        <p:spPr>
          <a:xfrm>
            <a:off x="13553697" y="5638555"/>
            <a:ext cx="1530170" cy="1530170"/>
          </a:xfrm>
        </p:spPr>
        <p:txBody>
          <a:bodyPr>
            <a:normAutofit/>
          </a:bodyPr>
          <a:lstStyle>
            <a:lvl1pPr>
              <a:defRPr sz="1600"/>
            </a:lvl1pPr>
          </a:lstStyle>
          <a:p>
            <a:r>
              <a:rPr kumimoji="1" lang="en-US" altLang="ja-JP" dirty="0" smtClean="0"/>
              <a:t>ICON</a:t>
            </a:r>
            <a:endParaRPr kumimoji="1" lang="ja-JP" altLang="en-US" dirty="0"/>
          </a:p>
        </p:txBody>
      </p:sp>
      <p:sp>
        <p:nvSpPr>
          <p:cNvPr id="42" name="テキスト プレースホルダー 11"/>
          <p:cNvSpPr>
            <a:spLocks noGrp="1"/>
          </p:cNvSpPr>
          <p:nvPr>
            <p:ph type="body" sz="quarter" idx="27" hasCustomPrompt="1"/>
          </p:nvPr>
        </p:nvSpPr>
        <p:spPr>
          <a:xfrm>
            <a:off x="1197852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28" hasCustomPrompt="1"/>
          </p:nvPr>
        </p:nvSpPr>
        <p:spPr>
          <a:xfrm>
            <a:off x="1197852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16597230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2" presetClass="entr" presetSubtype="9" decel="100000" fill="hold" grpId="0" nodeType="afterEffect">
                                  <p:stCondLst>
                                    <p:cond delay="500"/>
                                  </p:stCondLst>
                                  <p:iterate type="lt">
                                    <p:tmPct val="10000"/>
                                  </p:iterate>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0-#ppt_h/2"/>
                                          </p:val>
                                        </p:tav>
                                        <p:tav tm="100000">
                                          <p:val>
                                            <p:strVal val="#ppt_y"/>
                                          </p:val>
                                        </p:tav>
                                      </p:tavLst>
                                    </p:anim>
                                  </p:childTnLst>
                                </p:cTn>
                              </p:par>
                            </p:childTnLst>
                          </p:cTn>
                        </p:par>
                        <p:par>
                          <p:cTn id="13" fill="hold">
                            <p:stCondLst>
                              <p:cond delay="1850"/>
                            </p:stCondLst>
                            <p:childTnLst>
                              <p:par>
                                <p:cTn id="14" presetID="2" presetClass="entr" presetSubtype="2" decel="100000" fill="hold" grpId="0" nodeType="afterEffect">
                                  <p:stCondLst>
                                    <p:cond delay="0"/>
                                  </p:stCondLst>
                                  <p:iterate type="wd">
                                    <p:tmPct val="10000"/>
                                  </p:iterate>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fill="hold"/>
                                        <p:tgtEl>
                                          <p:spTgt spid="34"/>
                                        </p:tgtEl>
                                        <p:attrNameLst>
                                          <p:attrName>ppt_x</p:attrName>
                                        </p:attrNameLst>
                                      </p:cBhvr>
                                      <p:tavLst>
                                        <p:tav tm="0">
                                          <p:val>
                                            <p:strVal val="1+#ppt_w/2"/>
                                          </p:val>
                                        </p:tav>
                                        <p:tav tm="100000">
                                          <p:val>
                                            <p:strVal val="#ppt_x"/>
                                          </p:val>
                                        </p:tav>
                                      </p:tavLst>
                                    </p:anim>
                                    <p:anim calcmode="lin" valueType="num">
                                      <p:cBhvr additive="base">
                                        <p:cTn id="17" dur="500" fill="hold"/>
                                        <p:tgtEl>
                                          <p:spTgt spid="34"/>
                                        </p:tgtEl>
                                        <p:attrNameLst>
                                          <p:attrName>ppt_y</p:attrName>
                                        </p:attrNameLst>
                                      </p:cBhvr>
                                      <p:tavLst>
                                        <p:tav tm="0">
                                          <p:val>
                                            <p:strVal val="#ppt_y"/>
                                          </p:val>
                                        </p:tav>
                                        <p:tav tm="100000">
                                          <p:val>
                                            <p:strVal val="#ppt_y"/>
                                          </p:val>
                                        </p:tav>
                                      </p:tavLst>
                                    </p:anim>
                                  </p:childTnLst>
                                </p:cTn>
                              </p:par>
                            </p:childTnLst>
                          </p:cTn>
                        </p:par>
                        <p:par>
                          <p:cTn id="18" fill="hold">
                            <p:stCondLst>
                              <p:cond delay="2400"/>
                            </p:stCondLst>
                            <p:childTnLst>
                              <p:par>
                                <p:cTn id="19" presetID="10" presetClass="entr" presetSubtype="0" fill="hold" grpId="0" nodeType="afterEffect">
                                  <p:stCondLst>
                                    <p:cond delay="25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2" presetClass="entr" presetSubtype="4" decel="100000" fill="hold" grpId="0" nodeType="withEffect">
                                  <p:stCondLst>
                                    <p:cond delay="25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500" fill="hold"/>
                                        <p:tgtEl>
                                          <p:spTgt spid="37"/>
                                        </p:tgtEl>
                                        <p:attrNameLst>
                                          <p:attrName>ppt_x</p:attrName>
                                        </p:attrNameLst>
                                      </p:cBhvr>
                                      <p:tavLst>
                                        <p:tav tm="0">
                                          <p:val>
                                            <p:strVal val="#ppt_x"/>
                                          </p:val>
                                        </p:tav>
                                        <p:tav tm="100000">
                                          <p:val>
                                            <p:strVal val="#ppt_x"/>
                                          </p:val>
                                        </p:tav>
                                      </p:tavLst>
                                    </p:anim>
                                    <p:anim calcmode="lin" valueType="num">
                                      <p:cBhvr additive="base">
                                        <p:cTn id="25" dur="500" fill="hold"/>
                                        <p:tgtEl>
                                          <p:spTgt spid="37"/>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250"/>
                                  </p:stCondLst>
                                  <p:childTnLst>
                                    <p:set>
                                      <p:cBhvr>
                                        <p:cTn id="27" dur="1" fill="hold">
                                          <p:stCondLst>
                                            <p:cond delay="0"/>
                                          </p:stCondLst>
                                        </p:cTn>
                                        <p:tgtEl>
                                          <p:spTgt spid="36"/>
                                        </p:tgtEl>
                                        <p:attrNameLst>
                                          <p:attrName>style.visibility</p:attrName>
                                        </p:attrNameLst>
                                      </p:cBhvr>
                                      <p:to>
                                        <p:strVal val="visible"/>
                                      </p:to>
                                    </p:set>
                                    <p:anim calcmode="lin" valueType="num">
                                      <p:cBhvr additive="base">
                                        <p:cTn id="28" dur="500" fill="hold"/>
                                        <p:tgtEl>
                                          <p:spTgt spid="36"/>
                                        </p:tgtEl>
                                        <p:attrNameLst>
                                          <p:attrName>ppt_x</p:attrName>
                                        </p:attrNameLst>
                                      </p:cBhvr>
                                      <p:tavLst>
                                        <p:tav tm="0">
                                          <p:val>
                                            <p:strVal val="#ppt_x"/>
                                          </p:val>
                                        </p:tav>
                                        <p:tav tm="100000">
                                          <p:val>
                                            <p:strVal val="#ppt_x"/>
                                          </p:val>
                                        </p:tav>
                                      </p:tavLst>
                                    </p:anim>
                                    <p:anim calcmode="lin" valueType="num">
                                      <p:cBhvr additive="base">
                                        <p:cTn id="29" dur="500" fill="hold"/>
                                        <p:tgtEl>
                                          <p:spTgt spid="36"/>
                                        </p:tgtEl>
                                        <p:attrNameLst>
                                          <p:attrName>ppt_y</p:attrName>
                                        </p:attrNameLst>
                                      </p:cBhvr>
                                      <p:tavLst>
                                        <p:tav tm="0">
                                          <p:val>
                                            <p:strVal val="1+#ppt_h/2"/>
                                          </p:val>
                                        </p:tav>
                                        <p:tav tm="100000">
                                          <p:val>
                                            <p:strVal val="#ppt_y"/>
                                          </p:val>
                                        </p:tav>
                                      </p:tavLst>
                                    </p:anim>
                                  </p:childTnLst>
                                </p:cTn>
                              </p:par>
                            </p:childTnLst>
                          </p:cTn>
                        </p:par>
                        <p:par>
                          <p:cTn id="30" fill="hold">
                            <p:stCondLst>
                              <p:cond delay="3150"/>
                            </p:stCondLst>
                            <p:childTnLst>
                              <p:par>
                                <p:cTn id="31" presetID="10" presetClass="entr" presetSubtype="0" fill="hold" grpId="0" nodeType="afterEffect">
                                  <p:stCondLst>
                                    <p:cond delay="50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par>
                                <p:cTn id="34" presetID="2" presetClass="entr" presetSubtype="4" decel="100000" fill="hold" grpId="0" nodeType="withEffect">
                                  <p:stCondLst>
                                    <p:cond delay="500"/>
                                  </p:stCondLst>
                                  <p:childTnLst>
                                    <p:set>
                                      <p:cBhvr>
                                        <p:cTn id="35" dur="1" fill="hold">
                                          <p:stCondLst>
                                            <p:cond delay="0"/>
                                          </p:stCondLst>
                                        </p:cTn>
                                        <p:tgtEl>
                                          <p:spTgt spid="40"/>
                                        </p:tgtEl>
                                        <p:attrNameLst>
                                          <p:attrName>style.visibility</p:attrName>
                                        </p:attrNameLst>
                                      </p:cBhvr>
                                      <p:to>
                                        <p:strVal val="visible"/>
                                      </p:to>
                                    </p:set>
                                    <p:anim calcmode="lin" valueType="num">
                                      <p:cBhvr additive="base">
                                        <p:cTn id="36" dur="500" fill="hold"/>
                                        <p:tgtEl>
                                          <p:spTgt spid="40"/>
                                        </p:tgtEl>
                                        <p:attrNameLst>
                                          <p:attrName>ppt_x</p:attrName>
                                        </p:attrNameLst>
                                      </p:cBhvr>
                                      <p:tavLst>
                                        <p:tav tm="0">
                                          <p:val>
                                            <p:strVal val="#ppt_x"/>
                                          </p:val>
                                        </p:tav>
                                        <p:tav tm="100000">
                                          <p:val>
                                            <p:strVal val="#ppt_x"/>
                                          </p:val>
                                        </p:tav>
                                      </p:tavLst>
                                    </p:anim>
                                    <p:anim calcmode="lin" valueType="num">
                                      <p:cBhvr additive="base">
                                        <p:cTn id="37" dur="500" fill="hold"/>
                                        <p:tgtEl>
                                          <p:spTgt spid="40"/>
                                        </p:tgtEl>
                                        <p:attrNameLst>
                                          <p:attrName>ppt_y</p:attrName>
                                        </p:attrNameLst>
                                      </p:cBhvr>
                                      <p:tavLst>
                                        <p:tav tm="0">
                                          <p:val>
                                            <p:strVal val="1+#ppt_h/2"/>
                                          </p:val>
                                        </p:tav>
                                        <p:tav tm="100000">
                                          <p:val>
                                            <p:strVal val="#ppt_y"/>
                                          </p:val>
                                        </p:tav>
                                      </p:tavLst>
                                    </p:anim>
                                  </p:childTnLst>
                                </p:cTn>
                              </p:par>
                              <p:par>
                                <p:cTn id="38" presetID="2" presetClass="entr" presetSubtype="4" decel="100000" fill="hold" grpId="0" nodeType="withEffect">
                                  <p:stCondLst>
                                    <p:cond delay="500"/>
                                  </p:stCondLst>
                                  <p:childTnLst>
                                    <p:set>
                                      <p:cBhvr>
                                        <p:cTn id="39" dur="1" fill="hold">
                                          <p:stCondLst>
                                            <p:cond delay="0"/>
                                          </p:stCondLst>
                                        </p:cTn>
                                        <p:tgtEl>
                                          <p:spTgt spid="39"/>
                                        </p:tgtEl>
                                        <p:attrNameLst>
                                          <p:attrName>style.visibility</p:attrName>
                                        </p:attrNameLst>
                                      </p:cBhvr>
                                      <p:to>
                                        <p:strVal val="visible"/>
                                      </p:to>
                                    </p:set>
                                    <p:anim calcmode="lin" valueType="num">
                                      <p:cBhvr additive="base">
                                        <p:cTn id="40" dur="500" fill="hold"/>
                                        <p:tgtEl>
                                          <p:spTgt spid="39"/>
                                        </p:tgtEl>
                                        <p:attrNameLst>
                                          <p:attrName>ppt_x</p:attrName>
                                        </p:attrNameLst>
                                      </p:cBhvr>
                                      <p:tavLst>
                                        <p:tav tm="0">
                                          <p:val>
                                            <p:strVal val="#ppt_x"/>
                                          </p:val>
                                        </p:tav>
                                        <p:tav tm="100000">
                                          <p:val>
                                            <p:strVal val="#ppt_x"/>
                                          </p:val>
                                        </p:tav>
                                      </p:tavLst>
                                    </p:anim>
                                    <p:anim calcmode="lin" valueType="num">
                                      <p:cBhvr additive="base">
                                        <p:cTn id="41" dur="500" fill="hold"/>
                                        <p:tgtEl>
                                          <p:spTgt spid="39"/>
                                        </p:tgtEl>
                                        <p:attrNameLst>
                                          <p:attrName>ppt_y</p:attrName>
                                        </p:attrNameLst>
                                      </p:cBhvr>
                                      <p:tavLst>
                                        <p:tav tm="0">
                                          <p:val>
                                            <p:strVal val="1+#ppt_h/2"/>
                                          </p:val>
                                        </p:tav>
                                        <p:tav tm="100000">
                                          <p:val>
                                            <p:strVal val="#ppt_y"/>
                                          </p:val>
                                        </p:tav>
                                      </p:tavLst>
                                    </p:anim>
                                  </p:childTnLst>
                                </p:cTn>
                              </p:par>
                            </p:childTnLst>
                          </p:cTn>
                        </p:par>
                        <p:par>
                          <p:cTn id="42" fill="hold">
                            <p:stCondLst>
                              <p:cond delay="4150"/>
                            </p:stCondLst>
                            <p:childTnLst>
                              <p:par>
                                <p:cTn id="43" presetID="10" presetClass="entr" presetSubtype="0" fill="hold" grpId="0" nodeType="afterEffect">
                                  <p:stCondLst>
                                    <p:cond delay="50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par>
                                <p:cTn id="46" presetID="2" presetClass="entr" presetSubtype="4" decel="100000" fill="hold" grpId="0" nodeType="withEffect">
                                  <p:stCondLst>
                                    <p:cond delay="500"/>
                                  </p:stCondLst>
                                  <p:childTnLst>
                                    <p:set>
                                      <p:cBhvr>
                                        <p:cTn id="47" dur="1" fill="hold">
                                          <p:stCondLst>
                                            <p:cond delay="0"/>
                                          </p:stCondLst>
                                        </p:cTn>
                                        <p:tgtEl>
                                          <p:spTgt spid="43"/>
                                        </p:tgtEl>
                                        <p:attrNameLst>
                                          <p:attrName>style.visibility</p:attrName>
                                        </p:attrNameLst>
                                      </p:cBhvr>
                                      <p:to>
                                        <p:strVal val="visible"/>
                                      </p:to>
                                    </p:set>
                                    <p:anim calcmode="lin" valueType="num">
                                      <p:cBhvr additive="base">
                                        <p:cTn id="48" dur="500" fill="hold"/>
                                        <p:tgtEl>
                                          <p:spTgt spid="43"/>
                                        </p:tgtEl>
                                        <p:attrNameLst>
                                          <p:attrName>ppt_x</p:attrName>
                                        </p:attrNameLst>
                                      </p:cBhvr>
                                      <p:tavLst>
                                        <p:tav tm="0">
                                          <p:val>
                                            <p:strVal val="#ppt_x"/>
                                          </p:val>
                                        </p:tav>
                                        <p:tav tm="100000">
                                          <p:val>
                                            <p:strVal val="#ppt_x"/>
                                          </p:val>
                                        </p:tav>
                                      </p:tavLst>
                                    </p:anim>
                                    <p:anim calcmode="lin" valueType="num">
                                      <p:cBhvr additive="base">
                                        <p:cTn id="49" dur="500" fill="hold"/>
                                        <p:tgtEl>
                                          <p:spTgt spid="43"/>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500"/>
                                  </p:stCondLst>
                                  <p:childTnLst>
                                    <p:set>
                                      <p:cBhvr>
                                        <p:cTn id="51" dur="1" fill="hold">
                                          <p:stCondLst>
                                            <p:cond delay="0"/>
                                          </p:stCondLst>
                                        </p:cTn>
                                        <p:tgtEl>
                                          <p:spTgt spid="42"/>
                                        </p:tgtEl>
                                        <p:attrNameLst>
                                          <p:attrName>style.visibility</p:attrName>
                                        </p:attrNameLst>
                                      </p:cBhvr>
                                      <p:to>
                                        <p:strVal val="visible"/>
                                      </p:to>
                                    </p:set>
                                    <p:anim calcmode="lin" valueType="num">
                                      <p:cBhvr additive="base">
                                        <p:cTn id="52" dur="500" fill="hold"/>
                                        <p:tgtEl>
                                          <p:spTgt spid="42"/>
                                        </p:tgtEl>
                                        <p:attrNameLst>
                                          <p:attrName>ppt_x</p:attrName>
                                        </p:attrNameLst>
                                      </p:cBhvr>
                                      <p:tavLst>
                                        <p:tav tm="0">
                                          <p:val>
                                            <p:strVal val="#ppt_x"/>
                                          </p:val>
                                        </p:tav>
                                        <p:tav tm="100000">
                                          <p:val>
                                            <p:strVal val="#ppt_x"/>
                                          </p:val>
                                        </p:tav>
                                      </p:tavLst>
                                    </p:anim>
                                    <p:anim calcmode="lin" valueType="num">
                                      <p:cBhvr additive="base">
                                        <p:cTn id="53"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tmplLst>
          <p:tmpl>
            <p:tnLst>
              <p:par>
                <p:cTn presetID="2" presetClass="entr" presetSubtype="9" decel="100000" fill="hold" nodeType="afterEffect">
                  <p:stCondLst>
                    <p:cond delay="500"/>
                  </p:stCondLst>
                  <p:iterate type="lt">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0-#ppt_h/2"/>
                          </p:val>
                        </p:tav>
                        <p:tav tm="100000">
                          <p:val>
                            <p:strVal val="#ppt_y"/>
                          </p:val>
                        </p:tav>
                      </p:tavLst>
                    </p:anim>
                  </p:childTnLst>
                </p:cTn>
              </p:par>
            </p:tnLst>
          </p:tmpl>
        </p:tmplLst>
      </p:bldP>
      <p:bldP spid="34" grpId="0"/>
      <p:bldP spid="35" grpId="0"/>
      <p:bldP spid="36" grpId="0"/>
      <p:bldP spid="37" grpId="0"/>
      <p:bldP spid="38" grpId="0"/>
      <p:bldP spid="39" grpId="0"/>
      <p:bldP spid="40" grpId="0"/>
      <p:bldP spid="41" grpId="0"/>
      <p:bldP spid="42" grpId="0"/>
      <p:bldP spid="43" grpId="0"/>
    </p:bld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Phone and Pictur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図プレースホルダー 8"/>
          <p:cNvSpPr>
            <a:spLocks noGrp="1"/>
          </p:cNvSpPr>
          <p:nvPr>
            <p:ph type="pic" sz="quarter" idx="12" hasCustomPrompt="1"/>
          </p:nvPr>
        </p:nvSpPr>
        <p:spPr>
          <a:xfrm>
            <a:off x="0" y="-1"/>
            <a:ext cx="18286413" cy="6583661"/>
          </a:xfrm>
        </p:spPr>
        <p:txBody>
          <a:bodyPr/>
          <a:lstStyle>
            <a:lvl1pPr>
              <a:defRPr baseline="0"/>
            </a:lvl1pPr>
          </a:lstStyle>
          <a:p>
            <a:r>
              <a:rPr kumimoji="1" lang="en-US" altLang="ja-JP" dirty="0" smtClean="0"/>
              <a:t>Add an image</a:t>
            </a:r>
            <a:endParaRPr kumimoji="1" lang="ja-JP" altLang="en-US" dirty="0"/>
          </a:p>
        </p:txBody>
      </p:sp>
      <p:sp>
        <p:nvSpPr>
          <p:cNvPr id="13" name="テキスト プレースホルダー 12"/>
          <p:cNvSpPr>
            <a:spLocks noGrp="1"/>
          </p:cNvSpPr>
          <p:nvPr>
            <p:ph type="body" sz="quarter" idx="14" hasCustomPrompt="1"/>
          </p:nvPr>
        </p:nvSpPr>
        <p:spPr>
          <a:xfrm>
            <a:off x="0" y="4063290"/>
            <a:ext cx="18286413" cy="765175"/>
          </a:xfrm>
          <a:solidFill>
            <a:schemeClr val="accent1">
              <a:alpha val="69000"/>
            </a:schemeClr>
          </a:solidFill>
        </p:spPr>
        <p:txBody>
          <a:bodyPr/>
          <a:lstStyle/>
          <a:p>
            <a:pPr lvl="0"/>
            <a:r>
              <a:rPr kumimoji="1" lang="en-US" altLang="ja-JP" dirty="0" smtClean="0"/>
              <a:t> </a:t>
            </a:r>
            <a:endParaRPr kumimoji="1" lang="ja-JP" altLang="en-US" dirty="0"/>
          </a:p>
        </p:txBody>
      </p:sp>
      <p:sp>
        <p:nvSpPr>
          <p:cNvPr id="14" name="テキスト プレースホルダー 12"/>
          <p:cNvSpPr>
            <a:spLocks noGrp="1"/>
          </p:cNvSpPr>
          <p:nvPr>
            <p:ph type="body" sz="quarter" idx="15" hasCustomPrompt="1"/>
          </p:nvPr>
        </p:nvSpPr>
        <p:spPr>
          <a:xfrm>
            <a:off x="0" y="4828951"/>
            <a:ext cx="18286413" cy="1754709"/>
          </a:xfrm>
          <a:solidFill>
            <a:schemeClr val="tx2">
              <a:alpha val="69000"/>
            </a:schemeClr>
          </a:solidFill>
        </p:spPr>
        <p:txBody>
          <a:bodyPr/>
          <a:lstStyle/>
          <a:p>
            <a:pPr lvl="0"/>
            <a:r>
              <a:rPr kumimoji="1" lang="en-US" altLang="ja-JP" dirty="0" smtClean="0"/>
              <a:t> </a:t>
            </a:r>
            <a:endParaRPr kumimoji="1" lang="ja-JP" altLang="en-US" dirty="0"/>
          </a:p>
        </p:txBody>
      </p:sp>
      <p:sp>
        <p:nvSpPr>
          <p:cNvPr id="11" name="テキスト プレースホルダー 10"/>
          <p:cNvSpPr>
            <a:spLocks noGrp="1"/>
          </p:cNvSpPr>
          <p:nvPr>
            <p:ph type="body" sz="quarter" idx="13" hasCustomPrompt="1"/>
          </p:nvPr>
        </p:nvSpPr>
        <p:spPr>
          <a:xfrm>
            <a:off x="1311688" y="823020"/>
            <a:ext cx="3691058" cy="5757015"/>
          </a:xfrm>
          <a:blipFill dpi="0" rotWithShape="1">
            <a:blip r:embed="rId2"/>
            <a:srcRect/>
            <a:stretch>
              <a:fillRect b="-27424"/>
            </a:stretch>
          </a:blipFill>
        </p:spPr>
        <p:txBody>
          <a:bodyPr/>
          <a:lstStyle/>
          <a:p>
            <a:pPr lvl="0"/>
            <a:r>
              <a:rPr kumimoji="1" lang="en-US" altLang="ja-JP" dirty="0" smtClean="0"/>
              <a:t> </a:t>
            </a:r>
            <a:endParaRPr kumimoji="1" lang="ja-JP" altLang="en-US" dirty="0"/>
          </a:p>
        </p:txBody>
      </p:sp>
      <p:sp>
        <p:nvSpPr>
          <p:cNvPr id="15" name="テキスト プレースホルダー 11"/>
          <p:cNvSpPr>
            <a:spLocks noGrp="1"/>
          </p:cNvSpPr>
          <p:nvPr>
            <p:ph type="body" sz="quarter" idx="17" hasCustomPrompt="1"/>
          </p:nvPr>
        </p:nvSpPr>
        <p:spPr>
          <a:xfrm>
            <a:off x="5137761" y="4052646"/>
            <a:ext cx="12421380" cy="773203"/>
          </a:xfrm>
        </p:spPr>
        <p:txBody>
          <a:bodyPr anchor="t">
            <a:noAutofit/>
          </a:bodyPr>
          <a:lstStyle>
            <a:lvl1pPr algn="l">
              <a:lnSpc>
                <a:spcPct val="120000"/>
              </a:lnSpc>
              <a:defRPr sz="3200" spc="3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16" hasCustomPrompt="1"/>
          </p:nvPr>
        </p:nvSpPr>
        <p:spPr>
          <a:xfrm>
            <a:off x="5137761" y="4880358"/>
            <a:ext cx="12421380" cy="1658297"/>
          </a:xfrm>
        </p:spPr>
        <p:txBody>
          <a:bodyPr anchor="t">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22" name="図プレースホルダー 21"/>
          <p:cNvSpPr>
            <a:spLocks noGrp="1"/>
          </p:cNvSpPr>
          <p:nvPr>
            <p:ph type="pic" sz="quarter" idx="40" hasCustomPrompt="1"/>
          </p:nvPr>
        </p:nvSpPr>
        <p:spPr>
          <a:xfrm>
            <a:off x="1582417" y="1767765"/>
            <a:ext cx="3149600" cy="4816475"/>
          </a:xfrm>
        </p:spPr>
        <p:txBody>
          <a:bodyPr/>
          <a:lstStyle>
            <a:lvl1pPr>
              <a:defRPr/>
            </a:lvl1pPr>
          </a:lstStyle>
          <a:p>
            <a:r>
              <a:rPr kumimoji="1" lang="en-US" altLang="ja-JP" dirty="0" smtClean="0"/>
              <a:t>Add an image</a:t>
            </a:r>
            <a:endParaRPr kumimoji="1" lang="ja-JP" altLang="en-US" dirty="0"/>
          </a:p>
        </p:txBody>
      </p:sp>
      <p:sp>
        <p:nvSpPr>
          <p:cNvPr id="24"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25" name="直線コネクタ 24"/>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73578790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randombar(horizontal)">
                                      <p:cBhvr>
                                        <p:cTn id="11" dur="500"/>
                                        <p:tgtEl>
                                          <p:spTgt spid="11"/>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randombar(horizontal)">
                                      <p:cBhvr>
                                        <p:cTn id="14" dur="500"/>
                                        <p:tgtEl>
                                          <p:spTgt spid="22"/>
                                        </p:tgtEl>
                                      </p:cBhvr>
                                    </p:animEffect>
                                  </p:childTnLst>
                                </p:cTn>
                              </p:par>
                            </p:childTnLst>
                          </p:cTn>
                        </p:par>
                        <p:par>
                          <p:cTn id="15" fill="hold">
                            <p:stCondLst>
                              <p:cond delay="1000"/>
                            </p:stCondLst>
                            <p:childTnLst>
                              <p:par>
                                <p:cTn id="16" presetID="10" presetClass="entr" presetSubtype="0" fill="hold" grpId="0" nodeType="afterEffect">
                                  <p:stCondLst>
                                    <p:cond delay="25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25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25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par>
                          <p:cTn id="28" fill="hold">
                            <p:stCondLst>
                              <p:cond delay="1750"/>
                            </p:stCondLst>
                            <p:childTnLst>
                              <p:par>
                                <p:cTn id="29" presetID="2" presetClass="entr" presetSubtype="4" decel="100000" fill="hold" grpId="0" nodeType="afterEffect">
                                  <p:stCondLst>
                                    <p:cond delay="500"/>
                                  </p:stCondLst>
                                  <p:iterate type="wd">
                                    <p:tmPct val="10000"/>
                                  </p:iterate>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par>
                          <p:cTn id="33" fill="hold">
                            <p:stCondLst>
                              <p:cond delay="2800"/>
                            </p:stCondLst>
                            <p:childTnLst>
                              <p:par>
                                <p:cTn id="34" presetID="16" presetClass="entr" presetSubtype="37" fill="hold" nodeType="after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barn(outVertical)">
                                      <p:cBhvr>
                                        <p:cTn id="36" dur="500"/>
                                        <p:tgtEl>
                                          <p:spTgt spid="25"/>
                                        </p:tgtEl>
                                      </p:cBhvr>
                                    </p:animEffect>
                                  </p:childTnLst>
                                </p:cTn>
                              </p:par>
                            </p:childTnLst>
                          </p:cTn>
                        </p:par>
                        <p:par>
                          <p:cTn id="37" fill="hold">
                            <p:stCondLst>
                              <p:cond delay="3300"/>
                            </p:stCondLst>
                            <p:childTnLst>
                              <p:par>
                                <p:cTn id="38" presetID="2" presetClass="entr" presetSubtype="4" decel="10000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animBg="1">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tmplLst>
          <p:tmpl>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1" grpId="0" animBg="1">
        <p:tmplLst>
          <p:tmpl>
            <p:tnLst>
              <p:par>
                <p:cTn presetID="14"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randombar(horizontal)">
                      <p:cBhvr>
                        <p:cTn dur="500"/>
                        <p:tgtEl>
                          <p:spTgt spid="11"/>
                        </p:tgtEl>
                      </p:cBhvr>
                    </p:animEffect>
                  </p:childTnLst>
                </p:cTn>
              </p:par>
            </p:tnLst>
          </p:tmpl>
        </p:tmplLst>
      </p:bldP>
      <p:bldP spid="15" grpId="0">
        <p:tmplLst>
          <p:tmpl>
            <p:tnLst>
              <p:par>
                <p:cTn presetID="10" presetClass="entr" presetSubtype="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tmplLst>
          <p:tmpl>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22" grpId="0"/>
      <p:bldP spid="24"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6" grpId="0">
        <p:tmplLst>
          <p:tmpl>
            <p:tnLst>
              <p:par>
                <p:cTn presetID="2" presetClass="entr" presetSubtype="4"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2 Images">
    <p:spTree>
      <p:nvGrpSpPr>
        <p:cNvPr id="1" name=""/>
        <p:cNvGrpSpPr/>
        <p:nvPr/>
      </p:nvGrpSpPr>
      <p:grpSpPr>
        <a:xfrm>
          <a:off x="0" y="0"/>
          <a:ext cx="0" cy="0"/>
          <a:chOff x="0" y="0"/>
          <a:chExt cx="0" cy="0"/>
        </a:xfrm>
      </p:grpSpPr>
      <p:sp>
        <p:nvSpPr>
          <p:cNvPr id="9" name="正方形/長方形 8"/>
          <p:cNvSpPr/>
          <p:nvPr userDrawn="1"/>
        </p:nvSpPr>
        <p:spPr>
          <a:xfrm>
            <a:off x="-14757" y="329183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7192" y="3722610"/>
            <a:ext cx="18286413"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正方形/長方形 4"/>
          <p:cNvSpPr/>
          <p:nvPr userDrawn="1"/>
        </p:nvSpPr>
        <p:spPr>
          <a:xfrm>
            <a:off x="-1" y="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0" y="417975"/>
            <a:ext cx="18271655"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p:spPr>
        <p:txBody>
          <a:bodyPr/>
          <a:lstStyle>
            <a:lvl1pPr>
              <a:defRPr baseline="0"/>
            </a:lvl1pPr>
          </a:lstStyle>
          <a:p>
            <a:r>
              <a:rPr kumimoji="1" lang="en-US" altLang="ja-JP" dirty="0" smtClean="0"/>
              <a:t> Add an image</a:t>
            </a:r>
            <a:endParaRPr kumimoji="1" lang="ja-JP" altLang="en-US" dirty="0"/>
          </a:p>
        </p:txBody>
      </p:sp>
      <p:sp>
        <p:nvSpPr>
          <p:cNvPr id="11"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 Add an image</a:t>
            </a:r>
            <a:endParaRPr kumimoji="1" lang="ja-JP" altLang="en-US" dirty="0" smtClean="0"/>
          </a:p>
          <a:p>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16" name="直線コネクタ 1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16" hasCustomPrompt="1"/>
          </p:nvPr>
        </p:nvSpPr>
        <p:spPr>
          <a:xfrm>
            <a:off x="9150226" y="1177425"/>
            <a:ext cx="8498925" cy="1445796"/>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17" hasCustomPrompt="1"/>
          </p:nvPr>
        </p:nvSpPr>
        <p:spPr>
          <a:xfrm>
            <a:off x="9150226" y="597995"/>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40" hasCustomPrompt="1"/>
          </p:nvPr>
        </p:nvSpPr>
        <p:spPr>
          <a:xfrm>
            <a:off x="599276" y="4513430"/>
            <a:ext cx="8498925" cy="1395156"/>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41" hasCustomPrompt="1"/>
          </p:nvPr>
        </p:nvSpPr>
        <p:spPr>
          <a:xfrm>
            <a:off x="599276" y="3934000"/>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25397923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25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par>
                          <p:cTn id="19" fill="hold">
                            <p:stCondLst>
                              <p:cond delay="1750"/>
                            </p:stCondLst>
                            <p:childTnLst>
                              <p:par>
                                <p:cTn id="20" presetID="22" presetClass="entr" presetSubtype="2" fill="hold" grpId="0" nodeType="afterEffect">
                                  <p:stCondLst>
                                    <p:cond delay="750"/>
                                  </p:stCondLst>
                                  <p:childTnLst>
                                    <p:set>
                                      <p:cBhvr>
                                        <p:cTn id="21" dur="1" fill="hold">
                                          <p:stCondLst>
                                            <p:cond delay="0"/>
                                          </p:stCondLst>
                                        </p:cTn>
                                        <p:tgtEl>
                                          <p:spTgt spid="14"/>
                                        </p:tgtEl>
                                        <p:attrNameLst>
                                          <p:attrName>style.visibility</p:attrName>
                                        </p:attrNameLst>
                                      </p:cBhvr>
                                      <p:to>
                                        <p:strVal val="visible"/>
                                      </p:to>
                                    </p:set>
                                    <p:animEffect transition="in" filter="wipe(right)">
                                      <p:cBhvr>
                                        <p:cTn id="22" dur="500"/>
                                        <p:tgtEl>
                                          <p:spTgt spid="14"/>
                                        </p:tgtEl>
                                      </p:cBhvr>
                                    </p:animEffect>
                                  </p:childTnLst>
                                </p:cTn>
                              </p:par>
                            </p:childTnLst>
                          </p:cTn>
                        </p:par>
                        <p:par>
                          <p:cTn id="23" fill="hold">
                            <p:stCondLst>
                              <p:cond delay="3000"/>
                            </p:stCondLst>
                            <p:childTnLst>
                              <p:par>
                                <p:cTn id="24" presetID="22" presetClass="entr" presetSubtype="2"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right)">
                                      <p:cBhvr>
                                        <p:cTn id="26" dur="500"/>
                                        <p:tgtEl>
                                          <p:spTgt spid="23"/>
                                        </p:tgtEl>
                                      </p:cBhvr>
                                    </p:animEffect>
                                  </p:childTnLst>
                                </p:cTn>
                              </p:par>
                            </p:childTnLst>
                          </p:cTn>
                        </p:par>
                        <p:par>
                          <p:cTn id="27" fill="hold">
                            <p:stCondLst>
                              <p:cond delay="3500"/>
                            </p:stCondLst>
                            <p:childTnLst>
                              <p:par>
                                <p:cTn id="28" presetID="22" presetClass="entr" presetSubtype="2" fill="hold" grpId="0" nodeType="afterEffect">
                                  <p:stCondLst>
                                    <p:cond delay="25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500"/>
                                        <p:tgtEl>
                                          <p:spTgt spid="21"/>
                                        </p:tgtEl>
                                      </p:cBhvr>
                                    </p:animEffect>
                                  </p:childTnLst>
                                </p:cTn>
                              </p:par>
                              <p:par>
                                <p:cTn id="31" presetID="22" presetClass="entr" presetSubtype="2" fill="hold" grpId="0" nodeType="withEffect">
                                  <p:stCondLst>
                                    <p:cond delay="250"/>
                                  </p:stCondLst>
                                  <p:childTnLst>
                                    <p:set>
                                      <p:cBhvr>
                                        <p:cTn id="32" dur="1" fill="hold">
                                          <p:stCondLst>
                                            <p:cond delay="0"/>
                                          </p:stCondLst>
                                        </p:cTn>
                                        <p:tgtEl>
                                          <p:spTgt spid="20"/>
                                        </p:tgtEl>
                                        <p:attrNameLst>
                                          <p:attrName>style.visibility</p:attrName>
                                        </p:attrNameLst>
                                      </p:cBhvr>
                                      <p:to>
                                        <p:strVal val="visible"/>
                                      </p:to>
                                    </p:set>
                                    <p:animEffect transition="in" filter="wipe(right)">
                                      <p:cBhvr>
                                        <p:cTn id="33" dur="500"/>
                                        <p:tgtEl>
                                          <p:spTgt spid="20"/>
                                        </p:tgtEl>
                                      </p:cBhvr>
                                    </p:animEffect>
                                  </p:childTnLst>
                                </p:cTn>
                              </p:par>
                            </p:childTnLst>
                          </p:cTn>
                        </p:par>
                        <p:par>
                          <p:cTn id="34" fill="hold">
                            <p:stCondLst>
                              <p:cond delay="4250"/>
                            </p:stCondLst>
                            <p:childTnLst>
                              <p:par>
                                <p:cTn id="35" presetID="2" presetClass="entr" presetSubtype="4" decel="100000" fill="hold" grpId="0" nodeType="afterEffect">
                                  <p:stCondLst>
                                    <p:cond delay="500"/>
                                  </p:stCondLst>
                                  <p:iterate type="wd">
                                    <p:tmPct val="10000"/>
                                  </p:iterate>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par>
                          <p:cTn id="39" fill="hold">
                            <p:stCondLst>
                              <p:cond delay="5300"/>
                            </p:stCondLst>
                            <p:childTnLst>
                              <p:par>
                                <p:cTn id="40" presetID="16" presetClass="entr" presetSubtype="37"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arn(outVertical)">
                                      <p:cBhvr>
                                        <p:cTn id="42" dur="500"/>
                                        <p:tgtEl>
                                          <p:spTgt spid="16"/>
                                        </p:tgtEl>
                                      </p:cBhvr>
                                    </p:animEffect>
                                  </p:childTnLst>
                                </p:cTn>
                              </p:par>
                            </p:childTnLst>
                          </p:cTn>
                        </p:par>
                        <p:par>
                          <p:cTn id="43" fill="hold">
                            <p:stCondLst>
                              <p:cond delay="5800"/>
                            </p:stCondLst>
                            <p:childTnLst>
                              <p:par>
                                <p:cTn id="44" presetID="2" presetClass="entr" presetSubtype="4" decel="10000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fill="hold"/>
                                        <p:tgtEl>
                                          <p:spTgt spid="17"/>
                                        </p:tgtEl>
                                        <p:attrNameLst>
                                          <p:attrName>ppt_x</p:attrName>
                                        </p:attrNameLst>
                                      </p:cBhvr>
                                      <p:tavLst>
                                        <p:tav tm="0">
                                          <p:val>
                                            <p:strVal val="#ppt_x"/>
                                          </p:val>
                                        </p:tav>
                                        <p:tav tm="100000">
                                          <p:val>
                                            <p:strVal val="#ppt_x"/>
                                          </p:val>
                                        </p:tav>
                                      </p:tavLst>
                                    </p:anim>
                                    <p:anim calcmode="lin" valueType="num">
                                      <p:cBhvr additive="base">
                                        <p:cTn id="4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P spid="14" grpId="0"/>
      <p:bldP spid="11" grpId="0"/>
      <p:bldP spid="15"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2" presetClass="entr" presetSubtype="8"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p:tmplLst>
          <p:tmpl>
            <p:tnLst>
              <p:par>
                <p:cTn presetID="22" presetClass="entr" presetSubtype="8"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p:tmplLst>
          <p:tmpl>
            <p:tnLst>
              <p:par>
                <p:cTn presetID="22" presetClass="entr" presetSubtype="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p:tmplLst>
          <p:tmpl>
            <p:tnLst>
              <p:par>
                <p:cTn presetID="22" presetClass="entr" presetSubtype="2"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2 Big Images">
    <p:spTree>
      <p:nvGrpSpPr>
        <p:cNvPr id="1" name=""/>
        <p:cNvGrpSpPr/>
        <p:nvPr/>
      </p:nvGrpSpPr>
      <p:grpSpPr>
        <a:xfrm>
          <a:off x="0" y="0"/>
          <a:ext cx="0" cy="0"/>
          <a:chOff x="0" y="0"/>
          <a:chExt cx="0" cy="0"/>
        </a:xfrm>
      </p:grpSpPr>
      <p:sp>
        <p:nvSpPr>
          <p:cNvPr id="8" name="図プレースホルダー 7"/>
          <p:cNvSpPr>
            <a:spLocks noGrp="1"/>
          </p:cNvSpPr>
          <p:nvPr>
            <p:ph type="pic" sz="quarter" idx="12" hasCustomPrompt="1"/>
          </p:nvPr>
        </p:nvSpPr>
        <p:spPr>
          <a:xfrm>
            <a:off x="0" y="0"/>
            <a:ext cx="10425055" cy="6583660"/>
          </a:xfrm>
          <a:custGeom>
            <a:avLst/>
            <a:gdLst/>
            <a:ahLst/>
            <a:cxnLst/>
            <a:rect l="l" t="t" r="r" b="b"/>
            <a:pathLst>
              <a:path w="10425055" h="6583660">
                <a:moveTo>
                  <a:pt x="0" y="0"/>
                </a:moveTo>
                <a:lnTo>
                  <a:pt x="7859770" y="0"/>
                </a:lnTo>
                <a:lnTo>
                  <a:pt x="10425055" y="6583660"/>
                </a:lnTo>
                <a:lnTo>
                  <a:pt x="7859770" y="6583660"/>
                </a:lnTo>
                <a:lnTo>
                  <a:pt x="0" y="6583660"/>
                </a:lnTo>
                <a:close/>
              </a:path>
            </a:pathLst>
          </a:custGeom>
        </p:spPr>
        <p:txBody>
          <a:bodyPr/>
          <a:lstStyle>
            <a:lvl1pPr>
              <a:defRPr/>
            </a:lvl1pPr>
          </a:lstStyle>
          <a:p>
            <a:r>
              <a:rPr kumimoji="1" lang="en-US" altLang="ja-JP" dirty="0" smtClean="0"/>
              <a:t>Add an image</a:t>
            </a:r>
            <a:endParaRPr kumimoji="1" lang="ja-JP" altLang="en-US" dirty="0"/>
          </a:p>
        </p:txBody>
      </p:sp>
      <p:sp>
        <p:nvSpPr>
          <p:cNvPr id="22" name="図プレースホルダー 21"/>
          <p:cNvSpPr>
            <a:spLocks noGrp="1"/>
          </p:cNvSpPr>
          <p:nvPr>
            <p:ph type="pic" sz="quarter" idx="40" hasCustomPrompt="1"/>
          </p:nvPr>
        </p:nvSpPr>
        <p:spPr>
          <a:xfrm>
            <a:off x="5461000" y="3221875"/>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smtClean="0"/>
              <a:t> </a:t>
            </a:r>
            <a:endParaRPr kumimoji="1" lang="ja-JP" altLang="en-US" dirty="0"/>
          </a:p>
        </p:txBody>
      </p:sp>
      <p:sp>
        <p:nvSpPr>
          <p:cNvPr id="12" name="図プレースホルダー 11"/>
          <p:cNvSpPr>
            <a:spLocks noGrp="1"/>
          </p:cNvSpPr>
          <p:nvPr>
            <p:ph type="pic" sz="quarter" idx="13" hasCustomPrompt="1"/>
          </p:nvPr>
        </p:nvSpPr>
        <p:spPr>
          <a:xfrm>
            <a:off x="7838062" y="-2"/>
            <a:ext cx="10448350" cy="6583660"/>
          </a:xfrm>
          <a:custGeom>
            <a:avLst/>
            <a:gdLst/>
            <a:ahLst/>
            <a:cxnLst/>
            <a:rect l="l" t="t" r="r" b="b"/>
            <a:pathLst>
              <a:path w="10448350" h="6583660">
                <a:moveTo>
                  <a:pt x="0" y="0"/>
                </a:moveTo>
                <a:lnTo>
                  <a:pt x="2565285" y="0"/>
                </a:lnTo>
                <a:lnTo>
                  <a:pt x="10425054" y="0"/>
                </a:lnTo>
                <a:lnTo>
                  <a:pt x="10425054" y="1"/>
                </a:lnTo>
                <a:lnTo>
                  <a:pt x="10448350" y="1"/>
                </a:lnTo>
                <a:lnTo>
                  <a:pt x="10448350" y="6583660"/>
                </a:lnTo>
                <a:lnTo>
                  <a:pt x="10425054" y="6583660"/>
                </a:lnTo>
                <a:lnTo>
                  <a:pt x="9000998" y="6583660"/>
                </a:lnTo>
                <a:lnTo>
                  <a:pt x="2565285" y="658366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 Add an image</a:t>
            </a:r>
            <a:endParaRPr kumimoji="1" lang="ja-JP" altLang="en-US" dirty="0" smtClean="0"/>
          </a:p>
          <a:p>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41" hasCustomPrompt="1"/>
          </p:nvPr>
        </p:nvSpPr>
        <p:spPr>
          <a:xfrm>
            <a:off x="5746750" y="3228975"/>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24" name="図プレースホルダー 21"/>
          <p:cNvSpPr>
            <a:spLocks noGrp="1"/>
          </p:cNvSpPr>
          <p:nvPr>
            <p:ph type="pic" sz="quarter" idx="42" hasCustomPrompt="1"/>
          </p:nvPr>
        </p:nvSpPr>
        <p:spPr>
          <a:xfrm>
            <a:off x="8777288" y="2424950"/>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smtClean="0"/>
              <a:t> </a:t>
            </a:r>
            <a:endParaRPr kumimoji="1" lang="ja-JP" altLang="en-US" dirty="0"/>
          </a:p>
        </p:txBody>
      </p:sp>
      <p:sp>
        <p:nvSpPr>
          <p:cNvPr id="25" name="テキスト プレースホルダー 11"/>
          <p:cNvSpPr>
            <a:spLocks noGrp="1"/>
          </p:cNvSpPr>
          <p:nvPr>
            <p:ph type="body" sz="quarter" idx="43" hasCustomPrompt="1"/>
          </p:nvPr>
        </p:nvSpPr>
        <p:spPr>
          <a:xfrm>
            <a:off x="9063038" y="2432050"/>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21251958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wipe(right)">
                                      <p:cBhvr>
                                        <p:cTn id="11" dur="500"/>
                                        <p:tgtEl>
                                          <p:spTgt spid="23">
                                            <p:txEl>
                                              <p:pRg st="0" end="0"/>
                                            </p:txEl>
                                          </p:spTgt>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right)">
                                      <p:cBhvr>
                                        <p:cTn id="14" dur="500"/>
                                        <p:tgtEl>
                                          <p:spTgt spid="22"/>
                                        </p:tgtEl>
                                      </p:cBhvr>
                                    </p:animEffect>
                                  </p:childTnLst>
                                </p:cTn>
                              </p:par>
                            </p:childTnLst>
                          </p:cTn>
                        </p:par>
                        <p:par>
                          <p:cTn id="15" fill="hold">
                            <p:stCondLst>
                              <p:cond delay="1000"/>
                            </p:stCondLst>
                            <p:childTnLst>
                              <p:par>
                                <p:cTn id="16" presetID="22" presetClass="entr" presetSubtype="2" fill="hold" grpId="0" nodeType="afterEffect">
                                  <p:stCondLst>
                                    <p:cond delay="50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25">
                                            <p:txEl>
                                              <p:pRg st="0" end="0"/>
                                            </p:txEl>
                                          </p:spTgt>
                                        </p:tgtEl>
                                        <p:attrNameLst>
                                          <p:attrName>style.visibility</p:attrName>
                                        </p:attrNameLst>
                                      </p:cBhvr>
                                      <p:to>
                                        <p:strVal val="visible"/>
                                      </p:to>
                                    </p:set>
                                    <p:animEffect transition="in" filter="wipe(left)">
                                      <p:cBhvr>
                                        <p:cTn id="22" dur="500"/>
                                        <p:tgtEl>
                                          <p:spTgt spid="25">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childTnLst>
                          </p:cTn>
                        </p:par>
                        <p:par>
                          <p:cTn id="26" fill="hold">
                            <p:stCondLst>
                              <p:cond delay="2500"/>
                            </p:stCondLst>
                            <p:childTnLst>
                              <p:par>
                                <p:cTn id="27" presetID="2" presetClass="entr" presetSubtype="4" decel="100000" fill="hold" grpId="0" nodeType="afterEffect">
                                  <p:stCondLst>
                                    <p:cond delay="500"/>
                                  </p:stCondLst>
                                  <p:iterate type="wd">
                                    <p:tmPct val="10000"/>
                                  </p:iterate>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par>
                          <p:cTn id="31" fill="hold">
                            <p:stCondLst>
                              <p:cond delay="3550"/>
                            </p:stCondLst>
                            <p:childTnLst>
                              <p:par>
                                <p:cTn id="32" presetID="16" presetClass="entr" presetSubtype="37"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arn(outVertical)">
                                      <p:cBhvr>
                                        <p:cTn id="34" dur="500"/>
                                        <p:tgtEl>
                                          <p:spTgt spid="14"/>
                                        </p:tgtEl>
                                      </p:cBhvr>
                                    </p:animEffect>
                                  </p:childTnLst>
                                </p:cTn>
                              </p:par>
                            </p:childTnLst>
                          </p:cTn>
                        </p:par>
                        <p:par>
                          <p:cTn id="35" fill="hold">
                            <p:stCondLst>
                              <p:cond delay="4050"/>
                            </p:stCondLst>
                            <p:childTnLst>
                              <p:par>
                                <p:cTn id="36" presetID="2" presetClass="entr" presetSubtype="4" decel="100000"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ppt_x"/>
                                          </p:val>
                                        </p:tav>
                                        <p:tav tm="100000">
                                          <p:val>
                                            <p:strVal val="#ppt_x"/>
                                          </p:val>
                                        </p:tav>
                                      </p:tavLst>
                                    </p:anim>
                                    <p:anim calcmode="lin" valueType="num">
                                      <p:cBhvr additive="base">
                                        <p:cTn id="3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2" grpId="0" animBg="1"/>
      <p:bldP spid="12" grpId="0"/>
      <p:bldP spid="13"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2" presetClass="entr" presetSubtype="2"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righ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o Contents - BG">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52185392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World Map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954" y="1016929"/>
            <a:ext cx="13127627"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8" name="涙形 7"/>
          <p:cNvSpPr/>
          <p:nvPr userDrawn="1"/>
        </p:nvSpPr>
        <p:spPr>
          <a:xfrm rot="8100000">
            <a:off x="3189655" y="1155774"/>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8100000">
            <a:off x="4761885" y="3760571"/>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8100000">
            <a:off x="7802845" y="63431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rot="8100000">
            <a:off x="11596370" y="1306115"/>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rot="8100000">
            <a:off x="8000551" y="3090913"/>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rot="8100000">
            <a:off x="13128605" y="418070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40" hasCustomPrompt="1"/>
          </p:nvPr>
        </p:nvSpPr>
        <p:spPr>
          <a:xfrm>
            <a:off x="611633" y="1652503"/>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41" hasCustomPrompt="1"/>
          </p:nvPr>
        </p:nvSpPr>
        <p:spPr>
          <a:xfrm>
            <a:off x="2112711" y="4108746"/>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42" hasCustomPrompt="1"/>
          </p:nvPr>
        </p:nvSpPr>
        <p:spPr>
          <a:xfrm>
            <a:off x="5227143" y="944025"/>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43" hasCustomPrompt="1"/>
          </p:nvPr>
        </p:nvSpPr>
        <p:spPr>
          <a:xfrm>
            <a:off x="9488346" y="3741660"/>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44" hasCustomPrompt="1"/>
          </p:nvPr>
        </p:nvSpPr>
        <p:spPr>
          <a:xfrm>
            <a:off x="13082603" y="1595703"/>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45" hasCustomPrompt="1"/>
          </p:nvPr>
        </p:nvSpPr>
        <p:spPr>
          <a:xfrm>
            <a:off x="14595806" y="4361482"/>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46" hasCustomPrompt="1"/>
          </p:nvPr>
        </p:nvSpPr>
        <p:spPr>
          <a:xfrm>
            <a:off x="3314987" y="1076656"/>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1" name="テキスト プレースホルダー 11"/>
          <p:cNvSpPr>
            <a:spLocks noGrp="1"/>
          </p:cNvSpPr>
          <p:nvPr>
            <p:ph type="body" sz="quarter" idx="47" hasCustomPrompt="1"/>
          </p:nvPr>
        </p:nvSpPr>
        <p:spPr>
          <a:xfrm>
            <a:off x="4875156" y="3681453"/>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2" name="テキスト プレースホルダー 11"/>
          <p:cNvSpPr>
            <a:spLocks noGrp="1"/>
          </p:cNvSpPr>
          <p:nvPr>
            <p:ph type="body" sz="quarter" idx="48" hasCustomPrompt="1"/>
          </p:nvPr>
        </p:nvSpPr>
        <p:spPr>
          <a:xfrm>
            <a:off x="7922146" y="559279"/>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3" name="テキスト プレースホルダー 11"/>
          <p:cNvSpPr>
            <a:spLocks noGrp="1"/>
          </p:cNvSpPr>
          <p:nvPr>
            <p:ph type="body" sz="quarter" idx="49" hasCustomPrompt="1"/>
          </p:nvPr>
        </p:nvSpPr>
        <p:spPr>
          <a:xfrm>
            <a:off x="8119852" y="3011795"/>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4" name="テキスト プレースホルダー 11"/>
          <p:cNvSpPr>
            <a:spLocks noGrp="1"/>
          </p:cNvSpPr>
          <p:nvPr>
            <p:ph type="body" sz="quarter" idx="50" hasCustomPrompt="1"/>
          </p:nvPr>
        </p:nvSpPr>
        <p:spPr>
          <a:xfrm>
            <a:off x="11718778" y="1226997"/>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5" name="テキスト プレースホルダー 11"/>
          <p:cNvSpPr>
            <a:spLocks noGrp="1"/>
          </p:cNvSpPr>
          <p:nvPr>
            <p:ph type="body" sz="quarter" idx="51" hasCustomPrompt="1"/>
          </p:nvPr>
        </p:nvSpPr>
        <p:spPr>
          <a:xfrm>
            <a:off x="13247906" y="4101584"/>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Tree>
    <p:extLst>
      <p:ext uri="{BB962C8B-B14F-4D97-AF65-F5344CB8AC3E}">
        <p14:creationId xmlns:p14="http://schemas.microsoft.com/office/powerpoint/2010/main" val="381974772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50"/>
                            </p:stCondLst>
                            <p:childTnLst>
                              <p:par>
                                <p:cTn id="14" presetID="16" presetClass="entr" presetSubtype="37"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500"/>
                                        <p:tgtEl>
                                          <p:spTgt spid="6"/>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2050"/>
                            </p:stCondLst>
                            <p:childTnLst>
                              <p:par>
                                <p:cTn id="23" presetID="2" presetClass="entr" presetSubtype="1" decel="10000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par>
                                <p:cTn id="27" presetID="2" presetClass="entr" presetSubtype="1" decel="100000" fill="hold" grpId="0" nodeType="withEffect">
                                  <p:stCondLst>
                                    <p:cond delay="0"/>
                                  </p:stCondLst>
                                  <p:childTnLst>
                                    <p:set>
                                      <p:cBhvr>
                                        <p:cTn id="28" dur="1" fill="hold">
                                          <p:stCondLst>
                                            <p:cond delay="0"/>
                                          </p:stCondLst>
                                        </p:cTn>
                                        <p:tgtEl>
                                          <p:spTgt spid="20">
                                            <p:txEl>
                                              <p:pRg st="0" end="0"/>
                                            </p:txEl>
                                          </p:spTgt>
                                        </p:tgtEl>
                                        <p:attrNameLst>
                                          <p:attrName>style.visibility</p:attrName>
                                        </p:attrNameLst>
                                      </p:cBhvr>
                                      <p:to>
                                        <p:strVal val="visible"/>
                                      </p:to>
                                    </p:set>
                                    <p:anim calcmode="lin" valueType="num">
                                      <p:cBhvr additive="base">
                                        <p:cTn id="2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2550"/>
                            </p:stCondLst>
                            <p:childTnLst>
                              <p:par>
                                <p:cTn id="32" presetID="2" presetClass="entr" presetSubtype="8" decel="10000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0-#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childTnLst>
                          </p:cTn>
                        </p:par>
                        <p:par>
                          <p:cTn id="36" fill="hold">
                            <p:stCondLst>
                              <p:cond delay="3050"/>
                            </p:stCondLst>
                            <p:childTnLst>
                              <p:par>
                                <p:cTn id="37" presetID="2" presetClass="entr" presetSubtype="1" decel="10000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0-#ppt_h/2"/>
                                          </p:val>
                                        </p:tav>
                                        <p:tav tm="100000">
                                          <p:val>
                                            <p:strVal val="#ppt_y"/>
                                          </p:val>
                                        </p:tav>
                                      </p:tavLst>
                                    </p:anim>
                                  </p:childTnLst>
                                </p:cTn>
                              </p:par>
                              <p:par>
                                <p:cTn id="41" presetID="2" presetClass="entr" presetSubtype="1" decel="100000" fill="hold" grpId="0" nodeType="withEffect">
                                  <p:stCondLst>
                                    <p:cond delay="0"/>
                                  </p:stCondLst>
                                  <p:childTnLst>
                                    <p:set>
                                      <p:cBhvr>
                                        <p:cTn id="42" dur="1" fill="hold">
                                          <p:stCondLst>
                                            <p:cond delay="0"/>
                                          </p:stCondLst>
                                        </p:cTn>
                                        <p:tgtEl>
                                          <p:spTgt spid="21">
                                            <p:txEl>
                                              <p:pRg st="0" end="0"/>
                                            </p:txEl>
                                          </p:spTgt>
                                        </p:tgtEl>
                                        <p:attrNameLst>
                                          <p:attrName>style.visibility</p:attrName>
                                        </p:attrNameLst>
                                      </p:cBhvr>
                                      <p:to>
                                        <p:strVal val="visible"/>
                                      </p:to>
                                    </p:set>
                                    <p:anim calcmode="lin" valueType="num">
                                      <p:cBhvr additive="base">
                                        <p:cTn id="43"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45" fill="hold">
                            <p:stCondLst>
                              <p:cond delay="3550"/>
                            </p:stCondLst>
                            <p:childTnLst>
                              <p:par>
                                <p:cTn id="46" presetID="2" presetClass="entr" presetSubtype="8" decel="10000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500" fill="hold"/>
                                        <p:tgtEl>
                                          <p:spTgt spid="15"/>
                                        </p:tgtEl>
                                        <p:attrNameLst>
                                          <p:attrName>ppt_x</p:attrName>
                                        </p:attrNameLst>
                                      </p:cBhvr>
                                      <p:tavLst>
                                        <p:tav tm="0">
                                          <p:val>
                                            <p:strVal val="0-#ppt_w/2"/>
                                          </p:val>
                                        </p:tav>
                                        <p:tav tm="100000">
                                          <p:val>
                                            <p:strVal val="#ppt_x"/>
                                          </p:val>
                                        </p:tav>
                                      </p:tavLst>
                                    </p:anim>
                                    <p:anim calcmode="lin" valueType="num">
                                      <p:cBhvr additive="base">
                                        <p:cTn id="49" dur="500" fill="hold"/>
                                        <p:tgtEl>
                                          <p:spTgt spid="15"/>
                                        </p:tgtEl>
                                        <p:attrNameLst>
                                          <p:attrName>ppt_y</p:attrName>
                                        </p:attrNameLst>
                                      </p:cBhvr>
                                      <p:tavLst>
                                        <p:tav tm="0">
                                          <p:val>
                                            <p:strVal val="#ppt_y"/>
                                          </p:val>
                                        </p:tav>
                                        <p:tav tm="100000">
                                          <p:val>
                                            <p:strVal val="#ppt_y"/>
                                          </p:val>
                                        </p:tav>
                                      </p:tavLst>
                                    </p:anim>
                                  </p:childTnLst>
                                </p:cTn>
                              </p:par>
                            </p:childTnLst>
                          </p:cTn>
                        </p:par>
                        <p:par>
                          <p:cTn id="50" fill="hold">
                            <p:stCondLst>
                              <p:cond delay="4050"/>
                            </p:stCondLst>
                            <p:childTnLst>
                              <p:par>
                                <p:cTn id="51" presetID="2" presetClass="entr" presetSubtype="1" decel="100000" fill="hold" grpId="0"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0-#ppt_h/2"/>
                                          </p:val>
                                        </p:tav>
                                        <p:tav tm="100000">
                                          <p:val>
                                            <p:strVal val="#ppt_y"/>
                                          </p:val>
                                        </p:tav>
                                      </p:tavLst>
                                    </p:anim>
                                  </p:childTnLst>
                                </p:cTn>
                              </p:par>
                              <p:par>
                                <p:cTn id="55" presetID="2" presetClass="entr" presetSubtype="1" decel="100000" fill="hold" grpId="0" nodeType="withEffect">
                                  <p:stCondLst>
                                    <p:cond delay="0"/>
                                  </p:stCondLst>
                                  <p:childTnLst>
                                    <p:set>
                                      <p:cBhvr>
                                        <p:cTn id="56" dur="1" fill="hold">
                                          <p:stCondLst>
                                            <p:cond delay="0"/>
                                          </p:stCondLst>
                                        </p:cTn>
                                        <p:tgtEl>
                                          <p:spTgt spid="22">
                                            <p:txEl>
                                              <p:pRg st="0" end="0"/>
                                            </p:txEl>
                                          </p:spTgt>
                                        </p:tgtEl>
                                        <p:attrNameLst>
                                          <p:attrName>style.visibility</p:attrName>
                                        </p:attrNameLst>
                                      </p:cBhvr>
                                      <p:to>
                                        <p:strVal val="visible"/>
                                      </p:to>
                                    </p:set>
                                    <p:anim calcmode="lin" valueType="num">
                                      <p:cBhvr additive="base">
                                        <p:cTn id="5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59" fill="hold">
                            <p:stCondLst>
                              <p:cond delay="4550"/>
                            </p:stCondLst>
                            <p:childTnLst>
                              <p:par>
                                <p:cTn id="60" presetID="2" presetClass="entr" presetSubtype="8" decel="100000"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fill="hold"/>
                                        <p:tgtEl>
                                          <p:spTgt spid="16"/>
                                        </p:tgtEl>
                                        <p:attrNameLst>
                                          <p:attrName>ppt_x</p:attrName>
                                        </p:attrNameLst>
                                      </p:cBhvr>
                                      <p:tavLst>
                                        <p:tav tm="0">
                                          <p:val>
                                            <p:strVal val="0-#ppt_w/2"/>
                                          </p:val>
                                        </p:tav>
                                        <p:tav tm="100000">
                                          <p:val>
                                            <p:strVal val="#ppt_x"/>
                                          </p:val>
                                        </p:tav>
                                      </p:tavLst>
                                    </p:anim>
                                    <p:anim calcmode="lin" valueType="num">
                                      <p:cBhvr additive="base">
                                        <p:cTn id="63" dur="500" fill="hold"/>
                                        <p:tgtEl>
                                          <p:spTgt spid="16"/>
                                        </p:tgtEl>
                                        <p:attrNameLst>
                                          <p:attrName>ppt_y</p:attrName>
                                        </p:attrNameLst>
                                      </p:cBhvr>
                                      <p:tavLst>
                                        <p:tav tm="0">
                                          <p:val>
                                            <p:strVal val="#ppt_y"/>
                                          </p:val>
                                        </p:tav>
                                        <p:tav tm="100000">
                                          <p:val>
                                            <p:strVal val="#ppt_y"/>
                                          </p:val>
                                        </p:tav>
                                      </p:tavLst>
                                    </p:anim>
                                  </p:childTnLst>
                                </p:cTn>
                              </p:par>
                            </p:childTnLst>
                          </p:cTn>
                        </p:par>
                        <p:par>
                          <p:cTn id="64" fill="hold">
                            <p:stCondLst>
                              <p:cond delay="5050"/>
                            </p:stCondLst>
                            <p:childTnLst>
                              <p:par>
                                <p:cTn id="65" presetID="2" presetClass="entr" presetSubtype="1" decel="10000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0-#ppt_h/2"/>
                                          </p:val>
                                        </p:tav>
                                        <p:tav tm="100000">
                                          <p:val>
                                            <p:strVal val="#ppt_y"/>
                                          </p:val>
                                        </p:tav>
                                      </p:tavLst>
                                    </p:anim>
                                  </p:childTnLst>
                                </p:cTn>
                              </p:par>
                              <p:par>
                                <p:cTn id="69" presetID="2" presetClass="entr" presetSubtype="1" decel="100000" fill="hold" grpId="0" nodeType="withEffect">
                                  <p:stCondLst>
                                    <p:cond delay="0"/>
                                  </p:stCondLst>
                                  <p:childTnLst>
                                    <p:set>
                                      <p:cBhvr>
                                        <p:cTn id="70" dur="1" fill="hold">
                                          <p:stCondLst>
                                            <p:cond delay="0"/>
                                          </p:stCondLst>
                                        </p:cTn>
                                        <p:tgtEl>
                                          <p:spTgt spid="23">
                                            <p:txEl>
                                              <p:pRg st="0" end="0"/>
                                            </p:txEl>
                                          </p:spTgt>
                                        </p:tgtEl>
                                        <p:attrNameLst>
                                          <p:attrName>style.visibility</p:attrName>
                                        </p:attrNameLst>
                                      </p:cBhvr>
                                      <p:to>
                                        <p:strVal val="visible"/>
                                      </p:to>
                                    </p:set>
                                    <p:anim calcmode="lin" valueType="num">
                                      <p:cBhvr additive="base">
                                        <p:cTn id="71"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73" fill="hold">
                            <p:stCondLst>
                              <p:cond delay="5550"/>
                            </p:stCondLst>
                            <p:childTnLst>
                              <p:par>
                                <p:cTn id="74" presetID="2" presetClass="entr" presetSubtype="2" decel="100000" fill="hold" grpId="0" nodeType="afterEffect">
                                  <p:stCondLst>
                                    <p:cond delay="0"/>
                                  </p:stCondLst>
                                  <p:childTnLst>
                                    <p:set>
                                      <p:cBhvr>
                                        <p:cTn id="75" dur="1" fill="hold">
                                          <p:stCondLst>
                                            <p:cond delay="0"/>
                                          </p:stCondLst>
                                        </p:cTn>
                                        <p:tgtEl>
                                          <p:spTgt spid="17"/>
                                        </p:tgtEl>
                                        <p:attrNameLst>
                                          <p:attrName>style.visibility</p:attrName>
                                        </p:attrNameLst>
                                      </p:cBhvr>
                                      <p:to>
                                        <p:strVal val="visible"/>
                                      </p:to>
                                    </p:set>
                                    <p:anim calcmode="lin" valueType="num">
                                      <p:cBhvr additive="base">
                                        <p:cTn id="76" dur="500" fill="hold"/>
                                        <p:tgtEl>
                                          <p:spTgt spid="17"/>
                                        </p:tgtEl>
                                        <p:attrNameLst>
                                          <p:attrName>ppt_x</p:attrName>
                                        </p:attrNameLst>
                                      </p:cBhvr>
                                      <p:tavLst>
                                        <p:tav tm="0">
                                          <p:val>
                                            <p:strVal val="1+#ppt_w/2"/>
                                          </p:val>
                                        </p:tav>
                                        <p:tav tm="100000">
                                          <p:val>
                                            <p:strVal val="#ppt_x"/>
                                          </p:val>
                                        </p:tav>
                                      </p:tavLst>
                                    </p:anim>
                                    <p:anim calcmode="lin" valueType="num">
                                      <p:cBhvr additive="base">
                                        <p:cTn id="77" dur="500" fill="hold"/>
                                        <p:tgtEl>
                                          <p:spTgt spid="17"/>
                                        </p:tgtEl>
                                        <p:attrNameLst>
                                          <p:attrName>ppt_y</p:attrName>
                                        </p:attrNameLst>
                                      </p:cBhvr>
                                      <p:tavLst>
                                        <p:tav tm="0">
                                          <p:val>
                                            <p:strVal val="#ppt_y"/>
                                          </p:val>
                                        </p:tav>
                                        <p:tav tm="100000">
                                          <p:val>
                                            <p:strVal val="#ppt_y"/>
                                          </p:val>
                                        </p:tav>
                                      </p:tavLst>
                                    </p:anim>
                                  </p:childTnLst>
                                </p:cTn>
                              </p:par>
                            </p:childTnLst>
                          </p:cTn>
                        </p:par>
                        <p:par>
                          <p:cTn id="78" fill="hold">
                            <p:stCondLst>
                              <p:cond delay="6050"/>
                            </p:stCondLst>
                            <p:childTnLst>
                              <p:par>
                                <p:cTn id="79" presetID="2" presetClass="entr" presetSubtype="1" decel="100000" fill="hold" grpId="0" nodeType="afterEffect">
                                  <p:stCondLst>
                                    <p:cond delay="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0"/>
                                  </p:stCondLst>
                                  <p:childTnLst>
                                    <p:set>
                                      <p:cBhvr>
                                        <p:cTn id="84" dur="1" fill="hold">
                                          <p:stCondLst>
                                            <p:cond delay="0"/>
                                          </p:stCondLst>
                                        </p:cTn>
                                        <p:tgtEl>
                                          <p:spTgt spid="24">
                                            <p:txEl>
                                              <p:pRg st="0" end="0"/>
                                            </p:txEl>
                                          </p:spTgt>
                                        </p:tgtEl>
                                        <p:attrNameLst>
                                          <p:attrName>style.visibility</p:attrName>
                                        </p:attrNameLst>
                                      </p:cBhvr>
                                      <p:to>
                                        <p:strVal val="visible"/>
                                      </p:to>
                                    </p:set>
                                    <p:anim calcmode="lin" valueType="num">
                                      <p:cBhvr additive="base">
                                        <p:cTn id="85"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24">
                                            <p:txEl>
                                              <p:pRg st="0" end="0"/>
                                            </p:txEl>
                                          </p:spTgt>
                                        </p:tgtEl>
                                        <p:attrNameLst>
                                          <p:attrName>ppt_y</p:attrName>
                                        </p:attrNameLst>
                                      </p:cBhvr>
                                      <p:tavLst>
                                        <p:tav tm="0">
                                          <p:val>
                                            <p:strVal val="0-#ppt_h/2"/>
                                          </p:val>
                                        </p:tav>
                                        <p:tav tm="100000">
                                          <p:val>
                                            <p:strVal val="#ppt_y"/>
                                          </p:val>
                                        </p:tav>
                                      </p:tavLst>
                                    </p:anim>
                                  </p:childTnLst>
                                </p:cTn>
                              </p:par>
                            </p:childTnLst>
                          </p:cTn>
                        </p:par>
                        <p:par>
                          <p:cTn id="87" fill="hold">
                            <p:stCondLst>
                              <p:cond delay="6550"/>
                            </p:stCondLst>
                            <p:childTnLst>
                              <p:par>
                                <p:cTn id="88" presetID="2" presetClass="entr" presetSubtype="2" decel="100000"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 calcmode="lin" valueType="num">
                                      <p:cBhvr additive="base">
                                        <p:cTn id="90" dur="500" fill="hold"/>
                                        <p:tgtEl>
                                          <p:spTgt spid="18"/>
                                        </p:tgtEl>
                                        <p:attrNameLst>
                                          <p:attrName>ppt_x</p:attrName>
                                        </p:attrNameLst>
                                      </p:cBhvr>
                                      <p:tavLst>
                                        <p:tav tm="0">
                                          <p:val>
                                            <p:strVal val="1+#ppt_w/2"/>
                                          </p:val>
                                        </p:tav>
                                        <p:tav tm="100000">
                                          <p:val>
                                            <p:strVal val="#ppt_x"/>
                                          </p:val>
                                        </p:tav>
                                      </p:tavLst>
                                    </p:anim>
                                    <p:anim calcmode="lin" valueType="num">
                                      <p:cBhvr additive="base">
                                        <p:cTn id="91" dur="500" fill="hold"/>
                                        <p:tgtEl>
                                          <p:spTgt spid="18"/>
                                        </p:tgtEl>
                                        <p:attrNameLst>
                                          <p:attrName>ppt_y</p:attrName>
                                        </p:attrNameLst>
                                      </p:cBhvr>
                                      <p:tavLst>
                                        <p:tav tm="0">
                                          <p:val>
                                            <p:strVal val="#ppt_y"/>
                                          </p:val>
                                        </p:tav>
                                        <p:tav tm="100000">
                                          <p:val>
                                            <p:strVal val="#ppt_y"/>
                                          </p:val>
                                        </p:tav>
                                      </p:tavLst>
                                    </p:anim>
                                  </p:childTnLst>
                                </p:cTn>
                              </p:par>
                            </p:childTnLst>
                          </p:cTn>
                        </p:par>
                        <p:par>
                          <p:cTn id="92" fill="hold">
                            <p:stCondLst>
                              <p:cond delay="7050"/>
                            </p:stCondLst>
                            <p:childTnLst>
                              <p:par>
                                <p:cTn id="93" presetID="2" presetClass="entr" presetSubtype="1" decel="100000" fill="hold" grpId="0" nodeType="afterEffect">
                                  <p:stCondLst>
                                    <p:cond delay="0"/>
                                  </p:stCondLst>
                                  <p:childTnLst>
                                    <p:set>
                                      <p:cBhvr>
                                        <p:cTn id="94" dur="1" fill="hold">
                                          <p:stCondLst>
                                            <p:cond delay="0"/>
                                          </p:stCondLst>
                                        </p:cTn>
                                        <p:tgtEl>
                                          <p:spTgt spid="13"/>
                                        </p:tgtEl>
                                        <p:attrNameLst>
                                          <p:attrName>style.visibility</p:attrName>
                                        </p:attrNameLst>
                                      </p:cBhvr>
                                      <p:to>
                                        <p:strVal val="visible"/>
                                      </p:to>
                                    </p:set>
                                    <p:anim calcmode="lin" valueType="num">
                                      <p:cBhvr additive="base">
                                        <p:cTn id="95" dur="500" fill="hold"/>
                                        <p:tgtEl>
                                          <p:spTgt spid="13"/>
                                        </p:tgtEl>
                                        <p:attrNameLst>
                                          <p:attrName>ppt_x</p:attrName>
                                        </p:attrNameLst>
                                      </p:cBhvr>
                                      <p:tavLst>
                                        <p:tav tm="0">
                                          <p:val>
                                            <p:strVal val="#ppt_x"/>
                                          </p:val>
                                        </p:tav>
                                        <p:tav tm="100000">
                                          <p:val>
                                            <p:strVal val="#ppt_x"/>
                                          </p:val>
                                        </p:tav>
                                      </p:tavLst>
                                    </p:anim>
                                    <p:anim calcmode="lin" valueType="num">
                                      <p:cBhvr additive="base">
                                        <p:cTn id="96" dur="500" fill="hold"/>
                                        <p:tgtEl>
                                          <p:spTgt spid="13"/>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25">
                                            <p:txEl>
                                              <p:pRg st="0" end="0"/>
                                            </p:txEl>
                                          </p:spTgt>
                                        </p:tgtEl>
                                        <p:attrNameLst>
                                          <p:attrName>style.visibility</p:attrName>
                                        </p:attrNameLst>
                                      </p:cBhvr>
                                      <p:to>
                                        <p:strVal val="visible"/>
                                      </p:to>
                                    </p:set>
                                    <p:anim calcmode="lin" valueType="num">
                                      <p:cBhvr additive="base">
                                        <p:cTn id="9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01" fill="hold">
                            <p:stCondLst>
                              <p:cond delay="7550"/>
                            </p:stCondLst>
                            <p:childTnLst>
                              <p:par>
                                <p:cTn id="102" presetID="2" presetClass="entr" presetSubtype="2" decel="100000" fill="hold" grpId="0" nodeType="afterEffect">
                                  <p:stCondLst>
                                    <p:cond delay="0"/>
                                  </p:stCondLst>
                                  <p:childTnLst>
                                    <p:set>
                                      <p:cBhvr>
                                        <p:cTn id="103" dur="1" fill="hold">
                                          <p:stCondLst>
                                            <p:cond delay="0"/>
                                          </p:stCondLst>
                                        </p:cTn>
                                        <p:tgtEl>
                                          <p:spTgt spid="19"/>
                                        </p:tgtEl>
                                        <p:attrNameLst>
                                          <p:attrName>style.visibility</p:attrName>
                                        </p:attrNameLst>
                                      </p:cBhvr>
                                      <p:to>
                                        <p:strVal val="visible"/>
                                      </p:to>
                                    </p:set>
                                    <p:anim calcmode="lin" valueType="num">
                                      <p:cBhvr additive="base">
                                        <p:cTn id="104" dur="500" fill="hold"/>
                                        <p:tgtEl>
                                          <p:spTgt spid="19"/>
                                        </p:tgtEl>
                                        <p:attrNameLst>
                                          <p:attrName>ppt_x</p:attrName>
                                        </p:attrNameLst>
                                      </p:cBhvr>
                                      <p:tavLst>
                                        <p:tav tm="0">
                                          <p:val>
                                            <p:strVal val="1+#ppt_w/2"/>
                                          </p:val>
                                        </p:tav>
                                        <p:tav tm="100000">
                                          <p:val>
                                            <p:strVal val="#ppt_x"/>
                                          </p:val>
                                        </p:tav>
                                      </p:tavLst>
                                    </p:anim>
                                    <p:anim calcmode="lin" valueType="num">
                                      <p:cBhvr additive="base">
                                        <p:cTn id="10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animBg="1"/>
      <p:bldP spid="9" grpId="0" animBg="1"/>
      <p:bldP spid="10" grpId="0" animBg="1"/>
      <p:bldP spid="11" grpId="0" animBg="1"/>
      <p:bldP spid="12" grpId="0" animBg="1"/>
      <p:bldP spid="13" grpId="0" animBg="1"/>
      <p:bldP spid="14" grpId="0">
        <p:tmplLst>
          <p:tmpl>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8"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8"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p:tmplLst>
          <p:tmpl>
            <p:tnLst>
              <p:par>
                <p:cTn presetID="2" presetClass="entr" presetSubtype="2"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p:tmplLst>
          <p:tmpl>
            <p:tnLst>
              <p:par>
                <p:cTn presetID="2" presetClass="entr" presetSubtype="2"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p">
        <p:tmplLst>
          <p:tmpl lvl="1">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1"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World Map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954" y="1016929"/>
            <a:ext cx="13127627"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55218225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50"/>
                            </p:stCondLst>
                            <p:childTnLst>
                              <p:par>
                                <p:cTn id="14" presetID="16" presetClass="entr" presetSubtype="37"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500"/>
                                        <p:tgtEl>
                                          <p:spTgt spid="6"/>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Icon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9" hasCustomPrompt="1"/>
          </p:nvPr>
        </p:nvSpPr>
        <p:spPr>
          <a:xfrm>
            <a:off x="2097255" y="4558434"/>
            <a:ext cx="14102428" cy="1935215"/>
          </a:xfrm>
        </p:spPr>
        <p:txBody>
          <a:bodyPr anchor="t">
            <a:noAutofit/>
          </a:bodyPr>
          <a:lstStyle>
            <a:lvl1pPr algn="ctr">
              <a:lnSpc>
                <a:spcPct val="120000"/>
              </a:lnSpc>
              <a:spcBef>
                <a:spcPts val="0"/>
              </a:spcBef>
              <a:defRPr sz="2400">
                <a:solidFill>
                  <a:schemeClr val="accent1"/>
                </a:solidFill>
                <a:latin typeface="+mn-lt"/>
              </a:defRPr>
            </a:lvl1pPr>
          </a:lstStyle>
          <a:p>
            <a:pPr lvl="0"/>
            <a:r>
              <a:rPr lang="en-US" altLang="ja-JP" dirty="0" smtClean="0"/>
              <a:t>Text Here</a:t>
            </a:r>
            <a:endParaRPr lang="en-US" dirty="0"/>
          </a:p>
        </p:txBody>
      </p:sp>
      <p:sp>
        <p:nvSpPr>
          <p:cNvPr id="6" name="図プレースホルダー 7"/>
          <p:cNvSpPr>
            <a:spLocks noGrp="1"/>
          </p:cNvSpPr>
          <p:nvPr>
            <p:ph type="pic" sz="quarter" idx="18" hasCustomPrompt="1"/>
          </p:nvPr>
        </p:nvSpPr>
        <p:spPr>
          <a:xfrm>
            <a:off x="8357297" y="2938255"/>
            <a:ext cx="1550994" cy="1550994"/>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72241298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6" grpId="0"/>
    </p:bld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Warning">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9" hasCustomPrompt="1"/>
          </p:nvPr>
        </p:nvSpPr>
        <p:spPr>
          <a:xfrm>
            <a:off x="2097255" y="2623220"/>
            <a:ext cx="14102428" cy="6300700"/>
          </a:xfrm>
        </p:spPr>
        <p:txBody>
          <a:bodyPr anchor="t">
            <a:noAutofit/>
          </a:bodyPr>
          <a:lstStyle>
            <a:lvl1pPr marL="432000" indent="-432000" algn="l">
              <a:lnSpc>
                <a:spcPct val="120000"/>
              </a:lnSpc>
              <a:spcBef>
                <a:spcPts val="1200"/>
              </a:spcBef>
              <a:buFont typeface="Wingdings" panose="05000000000000000000" pitchFamily="2" charset="2"/>
              <a:buChar char="u"/>
              <a:defRPr sz="2400">
                <a:solidFill>
                  <a:schemeClr val="tx1"/>
                </a:solidFill>
                <a:latin typeface="+mn-lt"/>
              </a:defRPr>
            </a:lvl1pPr>
            <a:lvl2pPr marL="900000" indent="-432000">
              <a:buFont typeface="Wingdings" panose="05000000000000000000" pitchFamily="2" charset="2"/>
              <a:buChar char="l"/>
              <a:defRPr sz="2400">
                <a:solidFill>
                  <a:schemeClr val="tx1">
                    <a:lumMod val="60000"/>
                    <a:lumOff val="40000"/>
                  </a:schemeClr>
                </a:solidFill>
              </a:defRPr>
            </a:lvl2pPr>
          </a:lstStyle>
          <a:p>
            <a:pPr lvl="0"/>
            <a:r>
              <a:rPr lang="en-US" altLang="ja-JP" dirty="0" smtClean="0"/>
              <a:t>Text Here</a:t>
            </a:r>
          </a:p>
          <a:p>
            <a:pPr lvl="1"/>
            <a:r>
              <a:rPr lang="en-US" dirty="0" smtClean="0"/>
              <a:t>ssss</a:t>
            </a:r>
            <a:endParaRPr lang="en-US" dirty="0"/>
          </a:p>
        </p:txBody>
      </p:sp>
      <p:sp>
        <p:nvSpPr>
          <p:cNvPr id="6" name="図プレースホルダー 7"/>
          <p:cNvSpPr>
            <a:spLocks noGrp="1"/>
          </p:cNvSpPr>
          <p:nvPr>
            <p:ph type="pic" sz="quarter" idx="18" hasCustomPrompt="1"/>
          </p:nvPr>
        </p:nvSpPr>
        <p:spPr>
          <a:xfrm>
            <a:off x="8357297" y="1003040"/>
            <a:ext cx="1550994" cy="1550994"/>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141597145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6" grpId="0"/>
    </p:bld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ottom Title Only">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62802797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50"/>
                            </p:stCondLst>
                            <p:childTnLst>
                              <p:par>
                                <p:cTn id="10" presetID="16" presetClass="entr" presetSubtype="37"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Vertical)">
                                      <p:cBhvr>
                                        <p:cTn id="12" dur="500"/>
                                        <p:tgtEl>
                                          <p:spTgt spid="6"/>
                                        </p:tgtEl>
                                      </p:cBhvr>
                                    </p:animEffect>
                                  </p:childTnLst>
                                </p:cTn>
                              </p:par>
                            </p:childTnLst>
                          </p:cTn>
                        </p:par>
                        <p:par>
                          <p:cTn id="13" fill="hold">
                            <p:stCondLst>
                              <p:cond delay="1050"/>
                            </p:stCondLst>
                            <p:childTnLst>
                              <p:par>
                                <p:cTn id="14" presetID="2" presetClass="entr" presetSubtype="4"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Tree>
    <p:extLst>
      <p:ext uri="{BB962C8B-B14F-4D97-AF65-F5344CB8AC3E}">
        <p14:creationId xmlns:p14="http://schemas.microsoft.com/office/powerpoint/2010/main" val="399130110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933576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smtClean="0"/>
              <a:t>Add an image</a:t>
            </a:r>
            <a:endParaRPr kumimoji="1" lang="ja-JP" altLang="en-US" dirty="0"/>
          </a:p>
        </p:txBody>
      </p:sp>
      <p:sp>
        <p:nvSpPr>
          <p:cNvPr id="9" name="テキスト プレースホルダー 5"/>
          <p:cNvSpPr>
            <a:spLocks noGrp="1"/>
          </p:cNvSpPr>
          <p:nvPr>
            <p:ph type="body" sz="quarter" idx="11" hasCustomPrompt="1"/>
          </p:nvPr>
        </p:nvSpPr>
        <p:spPr>
          <a:xfrm>
            <a:off x="11618481"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smtClean="0"/>
              <a:t> </a:t>
            </a:r>
            <a:endParaRPr kumimoji="1" lang="ja-JP" altLang="en-US" dirty="0" smtClean="0"/>
          </a:p>
        </p:txBody>
      </p:sp>
      <p:sp>
        <p:nvSpPr>
          <p:cNvPr id="10" name="図プレースホルダー 7"/>
          <p:cNvSpPr>
            <a:spLocks noGrp="1"/>
          </p:cNvSpPr>
          <p:nvPr>
            <p:ph type="pic" sz="quarter" idx="18" hasCustomPrompt="1"/>
          </p:nvPr>
        </p:nvSpPr>
        <p:spPr>
          <a:xfrm>
            <a:off x="13553761" y="4783525"/>
            <a:ext cx="2070165" cy="2070165"/>
          </a:xfrm>
        </p:spPr>
        <p:txBody>
          <a:bodyPr>
            <a:normAutofit/>
          </a:bodyPr>
          <a:lstStyle>
            <a:lvl1pPr>
              <a:defRPr sz="1600"/>
            </a:lvl1pPr>
          </a:lstStyle>
          <a:p>
            <a:r>
              <a:rPr kumimoji="1" lang="en-US" altLang="ja-JP" dirty="0" smtClean="0"/>
              <a:t>ICON</a:t>
            </a:r>
            <a:endParaRPr kumimoji="1" lang="ja-JP" altLang="en-US" dirty="0"/>
          </a:p>
        </p:txBody>
      </p:sp>
      <p:sp>
        <p:nvSpPr>
          <p:cNvPr id="11" name="タイトル 1"/>
          <p:cNvSpPr>
            <a:spLocks noGrp="1"/>
          </p:cNvSpPr>
          <p:nvPr>
            <p:ph type="ctrTitle" hasCustomPrompt="1"/>
          </p:nvPr>
        </p:nvSpPr>
        <p:spPr>
          <a:xfrm>
            <a:off x="11753496"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smtClean="0"/>
              <a:t>SECTION TITLE</a:t>
            </a:r>
            <a:endParaRPr lang="en-US" dirty="0"/>
          </a:p>
        </p:txBody>
      </p:sp>
    </p:spTree>
    <p:extLst>
      <p:ext uri="{BB962C8B-B14F-4D97-AF65-F5344CB8AC3E}">
        <p14:creationId xmlns:p14="http://schemas.microsoft.com/office/powerpoint/2010/main" val="131573313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smtClean="0"/>
              <a:t>Add an image</a:t>
            </a:r>
            <a:endParaRPr kumimoji="1" lang="ja-JP" altLang="en-US" dirty="0"/>
          </a:p>
        </p:txBody>
      </p:sp>
      <p:sp>
        <p:nvSpPr>
          <p:cNvPr id="6" name="テキスト プレースホルダー 5"/>
          <p:cNvSpPr>
            <a:spLocks noGrp="1"/>
          </p:cNvSpPr>
          <p:nvPr>
            <p:ph type="body" sz="quarter" idx="11" hasCustomPrompt="1"/>
          </p:nvPr>
        </p:nvSpPr>
        <p:spPr>
          <a:xfrm>
            <a:off x="772276"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smtClean="0"/>
              <a:t> </a:t>
            </a:r>
            <a:endParaRPr kumimoji="1" lang="ja-JP" altLang="en-US" dirty="0" smtClean="0"/>
          </a:p>
        </p:txBody>
      </p:sp>
      <p:sp>
        <p:nvSpPr>
          <p:cNvPr id="7" name="図プレースホルダー 7"/>
          <p:cNvSpPr>
            <a:spLocks noGrp="1"/>
          </p:cNvSpPr>
          <p:nvPr>
            <p:ph type="pic" sz="quarter" idx="18" hasCustomPrompt="1"/>
          </p:nvPr>
        </p:nvSpPr>
        <p:spPr>
          <a:xfrm>
            <a:off x="2707556" y="4783525"/>
            <a:ext cx="2070165" cy="2070165"/>
          </a:xfrm>
        </p:spPr>
        <p:txBody>
          <a:bodyPr>
            <a:normAutofit/>
          </a:bodyPr>
          <a:lstStyle>
            <a:lvl1pPr>
              <a:defRPr sz="1600"/>
            </a:lvl1pPr>
          </a:lstStyle>
          <a:p>
            <a:r>
              <a:rPr kumimoji="1" lang="en-US" altLang="ja-JP" dirty="0" smtClean="0"/>
              <a:t>ICON</a:t>
            </a:r>
            <a:endParaRPr kumimoji="1" lang="ja-JP" altLang="en-US" dirty="0"/>
          </a:p>
        </p:txBody>
      </p:sp>
      <p:sp>
        <p:nvSpPr>
          <p:cNvPr id="8" name="タイトル 1"/>
          <p:cNvSpPr>
            <a:spLocks noGrp="1"/>
          </p:cNvSpPr>
          <p:nvPr>
            <p:ph type="ctrTitle" hasCustomPrompt="1"/>
          </p:nvPr>
        </p:nvSpPr>
        <p:spPr>
          <a:xfrm>
            <a:off x="907291"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smtClean="0"/>
              <a:t>SECTION TITLE</a:t>
            </a:r>
            <a:endParaRPr lang="en-US" dirty="0"/>
          </a:p>
        </p:txBody>
      </p:sp>
    </p:spTree>
    <p:extLst>
      <p:ext uri="{BB962C8B-B14F-4D97-AF65-F5344CB8AC3E}">
        <p14:creationId xmlns:p14="http://schemas.microsoft.com/office/powerpoint/2010/main" val="401301352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4" name="角丸四角形 13"/>
          <p:cNvSpPr/>
          <p:nvPr userDrawn="1"/>
        </p:nvSpPr>
        <p:spPr>
          <a:xfrm>
            <a:off x="176238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円/楕円 6"/>
          <p:cNvSpPr/>
          <p:nvPr userDrawn="1"/>
        </p:nvSpPr>
        <p:spPr>
          <a:xfrm>
            <a:off x="81728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1"/>
          <p:cNvSpPr>
            <a:spLocks noGrp="1"/>
          </p:cNvSpPr>
          <p:nvPr>
            <p:ph type="body" sz="quarter" idx="15" hasCustomPrompt="1"/>
          </p:nvPr>
        </p:nvSpPr>
        <p:spPr>
          <a:xfrm>
            <a:off x="101080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1" hasCustomPrompt="1"/>
          </p:nvPr>
        </p:nvSpPr>
        <p:spPr>
          <a:xfrm>
            <a:off x="267227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2" hasCustomPrompt="1"/>
          </p:nvPr>
        </p:nvSpPr>
        <p:spPr>
          <a:xfrm>
            <a:off x="267227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34" name="角丸四角形 33"/>
          <p:cNvSpPr/>
          <p:nvPr userDrawn="1"/>
        </p:nvSpPr>
        <p:spPr>
          <a:xfrm>
            <a:off x="176238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1728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3" hasCustomPrompt="1"/>
          </p:nvPr>
        </p:nvSpPr>
        <p:spPr>
          <a:xfrm>
            <a:off x="101080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24" hasCustomPrompt="1"/>
          </p:nvPr>
        </p:nvSpPr>
        <p:spPr>
          <a:xfrm>
            <a:off x="267227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25" hasCustomPrompt="1"/>
          </p:nvPr>
        </p:nvSpPr>
        <p:spPr>
          <a:xfrm>
            <a:off x="267227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41" name="角丸四角形 40"/>
          <p:cNvSpPr/>
          <p:nvPr userDrawn="1"/>
        </p:nvSpPr>
        <p:spPr>
          <a:xfrm>
            <a:off x="176238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81728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プレースホルダー 11"/>
          <p:cNvSpPr>
            <a:spLocks noGrp="1"/>
          </p:cNvSpPr>
          <p:nvPr>
            <p:ph type="body" sz="quarter" idx="26" hasCustomPrompt="1"/>
          </p:nvPr>
        </p:nvSpPr>
        <p:spPr>
          <a:xfrm>
            <a:off x="101080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p:ph type="body" sz="quarter" idx="27" hasCustomPrompt="1"/>
          </p:nvPr>
        </p:nvSpPr>
        <p:spPr>
          <a:xfrm>
            <a:off x="267227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28" hasCustomPrompt="1"/>
          </p:nvPr>
        </p:nvSpPr>
        <p:spPr>
          <a:xfrm>
            <a:off x="267227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46" name="角丸四角形 45"/>
          <p:cNvSpPr/>
          <p:nvPr userDrawn="1"/>
        </p:nvSpPr>
        <p:spPr>
          <a:xfrm>
            <a:off x="1031333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936823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9" hasCustomPrompt="1"/>
          </p:nvPr>
        </p:nvSpPr>
        <p:spPr>
          <a:xfrm>
            <a:off x="956175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49" name="テキスト プレースホルダー 11"/>
          <p:cNvSpPr>
            <a:spLocks noGrp="1"/>
          </p:cNvSpPr>
          <p:nvPr>
            <p:ph type="body" sz="quarter" idx="30" hasCustomPrompt="1"/>
          </p:nvPr>
        </p:nvSpPr>
        <p:spPr>
          <a:xfrm>
            <a:off x="1122322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50" name="テキスト プレースホルダー 11"/>
          <p:cNvSpPr>
            <a:spLocks noGrp="1"/>
          </p:cNvSpPr>
          <p:nvPr>
            <p:ph type="body" sz="quarter" idx="31" hasCustomPrompt="1"/>
          </p:nvPr>
        </p:nvSpPr>
        <p:spPr>
          <a:xfrm>
            <a:off x="1122322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51" name="角丸四角形 50"/>
          <p:cNvSpPr/>
          <p:nvPr userDrawn="1"/>
        </p:nvSpPr>
        <p:spPr>
          <a:xfrm>
            <a:off x="1031333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936823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2" hasCustomPrompt="1"/>
          </p:nvPr>
        </p:nvSpPr>
        <p:spPr>
          <a:xfrm>
            <a:off x="956175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54" name="テキスト プレースホルダー 11"/>
          <p:cNvSpPr>
            <a:spLocks noGrp="1"/>
          </p:cNvSpPr>
          <p:nvPr>
            <p:ph type="body" sz="quarter" idx="33" hasCustomPrompt="1"/>
          </p:nvPr>
        </p:nvSpPr>
        <p:spPr>
          <a:xfrm>
            <a:off x="1122322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55" name="テキスト プレースホルダー 11"/>
          <p:cNvSpPr>
            <a:spLocks noGrp="1"/>
          </p:cNvSpPr>
          <p:nvPr>
            <p:ph type="body" sz="quarter" idx="34" hasCustomPrompt="1"/>
          </p:nvPr>
        </p:nvSpPr>
        <p:spPr>
          <a:xfrm>
            <a:off x="1122322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56" name="角丸四角形 55"/>
          <p:cNvSpPr/>
          <p:nvPr userDrawn="1"/>
        </p:nvSpPr>
        <p:spPr>
          <a:xfrm>
            <a:off x="1031333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userDrawn="1"/>
        </p:nvSpPr>
        <p:spPr>
          <a:xfrm>
            <a:off x="936823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5" hasCustomPrompt="1"/>
          </p:nvPr>
        </p:nvSpPr>
        <p:spPr>
          <a:xfrm>
            <a:off x="956175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36" hasCustomPrompt="1"/>
          </p:nvPr>
        </p:nvSpPr>
        <p:spPr>
          <a:xfrm>
            <a:off x="1122322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37" hasCustomPrompt="1"/>
          </p:nvPr>
        </p:nvSpPr>
        <p:spPr>
          <a:xfrm>
            <a:off x="1122322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61468774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22" presetClass="entr" presetSubtype="8" fill="hold" grpId="0" nodeType="withEffect">
                                  <p:stCondLst>
                                    <p:cond delay="75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grpId="0" nodeType="withEffect">
                                  <p:stCondLst>
                                    <p:cond delay="75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par>
                                <p:cTn id="17" presetID="22" presetClass="entr" presetSubtype="8" fill="hold" grpId="0" nodeType="withEffect">
                                  <p:stCondLst>
                                    <p:cond delay="75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par>
                          <p:cTn id="20" fill="hold">
                            <p:stCondLst>
                              <p:cond delay="1250"/>
                            </p:stCondLst>
                            <p:childTnLst>
                              <p:par>
                                <p:cTn id="21" presetID="10" presetClass="entr" presetSubtype="0" fill="hold" grpId="0" nodeType="afterEffect">
                                  <p:stCondLst>
                                    <p:cond delay="50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6">
                                            <p:txEl>
                                              <p:pRg st="0" end="0"/>
                                            </p:txEl>
                                          </p:spTgt>
                                        </p:tgtEl>
                                        <p:attrNameLst>
                                          <p:attrName>style.visibility</p:attrName>
                                        </p:attrNameLst>
                                      </p:cBhvr>
                                      <p:to>
                                        <p:strVal val="visible"/>
                                      </p:to>
                                    </p:set>
                                    <p:animEffect transition="in" filter="fade">
                                      <p:cBhvr>
                                        <p:cTn id="26" dur="500"/>
                                        <p:tgtEl>
                                          <p:spTgt spid="36">
                                            <p:txEl>
                                              <p:pRg st="0" end="0"/>
                                            </p:txEl>
                                          </p:spTgt>
                                        </p:tgtEl>
                                      </p:cBhvr>
                                    </p:animEffect>
                                  </p:childTnLst>
                                </p:cTn>
                              </p:par>
                              <p:par>
                                <p:cTn id="27" presetID="22" presetClass="entr" presetSubtype="8" fill="hold" grpId="0" nodeType="withEffect">
                                  <p:stCondLst>
                                    <p:cond delay="750"/>
                                  </p:stCondLst>
                                  <p:childTnLst>
                                    <p:set>
                                      <p:cBhvr>
                                        <p:cTn id="28" dur="1" fill="hold">
                                          <p:stCondLst>
                                            <p:cond delay="0"/>
                                          </p:stCondLst>
                                        </p:cTn>
                                        <p:tgtEl>
                                          <p:spTgt spid="34"/>
                                        </p:tgtEl>
                                        <p:attrNameLst>
                                          <p:attrName>style.visibility</p:attrName>
                                        </p:attrNameLst>
                                      </p:cBhvr>
                                      <p:to>
                                        <p:strVal val="visible"/>
                                      </p:to>
                                    </p:set>
                                    <p:animEffect transition="in" filter="wipe(left)">
                                      <p:cBhvr>
                                        <p:cTn id="29" dur="500"/>
                                        <p:tgtEl>
                                          <p:spTgt spid="34"/>
                                        </p:tgtEl>
                                      </p:cBhvr>
                                    </p:animEffect>
                                  </p:childTnLst>
                                </p:cTn>
                              </p:par>
                              <p:par>
                                <p:cTn id="30" presetID="22" presetClass="entr" presetSubtype="8" fill="hold" grpId="0" nodeType="withEffect">
                                  <p:stCondLst>
                                    <p:cond delay="75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par>
                                <p:cTn id="33" presetID="22" presetClass="entr" presetSubtype="8" fill="hold" grpId="0" nodeType="withEffect">
                                  <p:stCondLst>
                                    <p:cond delay="750"/>
                                  </p:stCondLst>
                                  <p:childTnLst>
                                    <p:set>
                                      <p:cBhvr>
                                        <p:cTn id="34" dur="1" fill="hold">
                                          <p:stCondLst>
                                            <p:cond delay="0"/>
                                          </p:stCondLst>
                                        </p:cTn>
                                        <p:tgtEl>
                                          <p:spTgt spid="38"/>
                                        </p:tgtEl>
                                        <p:attrNameLst>
                                          <p:attrName>style.visibility</p:attrName>
                                        </p:attrNameLst>
                                      </p:cBhvr>
                                      <p:to>
                                        <p:strVal val="visible"/>
                                      </p:to>
                                    </p:set>
                                    <p:animEffect transition="in" filter="wipe(left)">
                                      <p:cBhvr>
                                        <p:cTn id="35" dur="500"/>
                                        <p:tgtEl>
                                          <p:spTgt spid="38"/>
                                        </p:tgtEl>
                                      </p:cBhvr>
                                    </p:animEffect>
                                  </p:childTnLst>
                                </p:cTn>
                              </p:par>
                            </p:childTnLst>
                          </p:cTn>
                        </p:par>
                        <p:par>
                          <p:cTn id="36" fill="hold">
                            <p:stCondLst>
                              <p:cond delay="2500"/>
                            </p:stCondLst>
                            <p:childTnLst>
                              <p:par>
                                <p:cTn id="37" presetID="10" presetClass="entr" presetSubtype="0" fill="hold" grpId="0" nodeType="afterEffect">
                                  <p:stCondLst>
                                    <p:cond delay="50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43">
                                            <p:txEl>
                                              <p:pRg st="0" end="0"/>
                                            </p:txEl>
                                          </p:spTgt>
                                        </p:tgtEl>
                                        <p:attrNameLst>
                                          <p:attrName>style.visibility</p:attrName>
                                        </p:attrNameLst>
                                      </p:cBhvr>
                                      <p:to>
                                        <p:strVal val="visible"/>
                                      </p:to>
                                    </p:set>
                                    <p:animEffect transition="in" filter="fade">
                                      <p:cBhvr>
                                        <p:cTn id="42" dur="500"/>
                                        <p:tgtEl>
                                          <p:spTgt spid="43">
                                            <p:txEl>
                                              <p:pRg st="0" end="0"/>
                                            </p:txEl>
                                          </p:spTgt>
                                        </p:tgtEl>
                                      </p:cBhvr>
                                    </p:animEffect>
                                  </p:childTnLst>
                                </p:cTn>
                              </p:par>
                              <p:par>
                                <p:cTn id="43" presetID="22" presetClass="entr" presetSubtype="8" fill="hold" grpId="0" nodeType="withEffect">
                                  <p:stCondLst>
                                    <p:cond delay="750"/>
                                  </p:stCondLst>
                                  <p:childTnLst>
                                    <p:set>
                                      <p:cBhvr>
                                        <p:cTn id="44" dur="1" fill="hold">
                                          <p:stCondLst>
                                            <p:cond delay="0"/>
                                          </p:stCondLst>
                                        </p:cTn>
                                        <p:tgtEl>
                                          <p:spTgt spid="41"/>
                                        </p:tgtEl>
                                        <p:attrNameLst>
                                          <p:attrName>style.visibility</p:attrName>
                                        </p:attrNameLst>
                                      </p:cBhvr>
                                      <p:to>
                                        <p:strVal val="visible"/>
                                      </p:to>
                                    </p:set>
                                    <p:animEffect transition="in" filter="wipe(left)">
                                      <p:cBhvr>
                                        <p:cTn id="45" dur="500"/>
                                        <p:tgtEl>
                                          <p:spTgt spid="41"/>
                                        </p:tgtEl>
                                      </p:cBhvr>
                                    </p:animEffect>
                                  </p:childTnLst>
                                </p:cTn>
                              </p:par>
                              <p:par>
                                <p:cTn id="46" presetID="22" presetClass="entr" presetSubtype="8" fill="hold" grpId="0" nodeType="withEffect">
                                  <p:stCondLst>
                                    <p:cond delay="75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par>
                                <p:cTn id="49" presetID="22" presetClass="entr" presetSubtype="8" fill="hold" grpId="0" nodeType="withEffect">
                                  <p:stCondLst>
                                    <p:cond delay="750"/>
                                  </p:stCondLst>
                                  <p:childTnLst>
                                    <p:set>
                                      <p:cBhvr>
                                        <p:cTn id="50" dur="1" fill="hold">
                                          <p:stCondLst>
                                            <p:cond delay="0"/>
                                          </p:stCondLst>
                                        </p:cTn>
                                        <p:tgtEl>
                                          <p:spTgt spid="45"/>
                                        </p:tgtEl>
                                        <p:attrNameLst>
                                          <p:attrName>style.visibility</p:attrName>
                                        </p:attrNameLst>
                                      </p:cBhvr>
                                      <p:to>
                                        <p:strVal val="visible"/>
                                      </p:to>
                                    </p:set>
                                    <p:animEffect transition="in" filter="wipe(left)">
                                      <p:cBhvr>
                                        <p:cTn id="51" dur="500"/>
                                        <p:tgtEl>
                                          <p:spTgt spid="45"/>
                                        </p:tgtEl>
                                      </p:cBhvr>
                                    </p:animEffect>
                                  </p:childTnLst>
                                </p:cTn>
                              </p:par>
                            </p:childTnLst>
                          </p:cTn>
                        </p:par>
                        <p:par>
                          <p:cTn id="52" fill="hold">
                            <p:stCondLst>
                              <p:cond delay="3750"/>
                            </p:stCondLst>
                            <p:childTnLst>
                              <p:par>
                                <p:cTn id="53" presetID="10" presetClass="entr" presetSubtype="0" fill="hold" grpId="0" nodeType="afterEffect">
                                  <p:stCondLst>
                                    <p:cond delay="50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8">
                                            <p:txEl>
                                              <p:pRg st="0" end="0"/>
                                            </p:txEl>
                                          </p:spTgt>
                                        </p:tgtEl>
                                        <p:attrNameLst>
                                          <p:attrName>style.visibility</p:attrName>
                                        </p:attrNameLst>
                                      </p:cBhvr>
                                      <p:to>
                                        <p:strVal val="visible"/>
                                      </p:to>
                                    </p:set>
                                    <p:animEffect transition="in" filter="fade">
                                      <p:cBhvr>
                                        <p:cTn id="58" dur="500"/>
                                        <p:tgtEl>
                                          <p:spTgt spid="48">
                                            <p:txEl>
                                              <p:pRg st="0" end="0"/>
                                            </p:txEl>
                                          </p:spTgt>
                                        </p:tgtEl>
                                      </p:cBhvr>
                                    </p:animEffect>
                                  </p:childTnLst>
                                </p:cTn>
                              </p:par>
                              <p:par>
                                <p:cTn id="59" presetID="22" presetClass="entr" presetSubtype="8" fill="hold" grpId="0" nodeType="withEffect">
                                  <p:stCondLst>
                                    <p:cond delay="750"/>
                                  </p:stCondLst>
                                  <p:childTnLst>
                                    <p:set>
                                      <p:cBhvr>
                                        <p:cTn id="60" dur="1" fill="hold">
                                          <p:stCondLst>
                                            <p:cond delay="0"/>
                                          </p:stCondLst>
                                        </p:cTn>
                                        <p:tgtEl>
                                          <p:spTgt spid="46"/>
                                        </p:tgtEl>
                                        <p:attrNameLst>
                                          <p:attrName>style.visibility</p:attrName>
                                        </p:attrNameLst>
                                      </p:cBhvr>
                                      <p:to>
                                        <p:strVal val="visible"/>
                                      </p:to>
                                    </p:set>
                                    <p:animEffect transition="in" filter="wipe(left)">
                                      <p:cBhvr>
                                        <p:cTn id="61" dur="500"/>
                                        <p:tgtEl>
                                          <p:spTgt spid="46"/>
                                        </p:tgtEl>
                                      </p:cBhvr>
                                    </p:animEffect>
                                  </p:childTnLst>
                                </p:cTn>
                              </p:par>
                              <p:par>
                                <p:cTn id="62" presetID="22" presetClass="entr" presetSubtype="8" fill="hold" grpId="0" nodeType="withEffect">
                                  <p:stCondLst>
                                    <p:cond delay="750"/>
                                  </p:stCondLst>
                                  <p:childTnLst>
                                    <p:set>
                                      <p:cBhvr>
                                        <p:cTn id="63" dur="1" fill="hold">
                                          <p:stCondLst>
                                            <p:cond delay="0"/>
                                          </p:stCondLst>
                                        </p:cTn>
                                        <p:tgtEl>
                                          <p:spTgt spid="49"/>
                                        </p:tgtEl>
                                        <p:attrNameLst>
                                          <p:attrName>style.visibility</p:attrName>
                                        </p:attrNameLst>
                                      </p:cBhvr>
                                      <p:to>
                                        <p:strVal val="visible"/>
                                      </p:to>
                                    </p:set>
                                    <p:animEffect transition="in" filter="wipe(left)">
                                      <p:cBhvr>
                                        <p:cTn id="64" dur="500"/>
                                        <p:tgtEl>
                                          <p:spTgt spid="49"/>
                                        </p:tgtEl>
                                      </p:cBhvr>
                                    </p:animEffect>
                                  </p:childTnLst>
                                </p:cTn>
                              </p:par>
                              <p:par>
                                <p:cTn id="65" presetID="22" presetClass="entr" presetSubtype="8" fill="hold" grpId="0" nodeType="withEffect">
                                  <p:stCondLst>
                                    <p:cond delay="750"/>
                                  </p:stCondLst>
                                  <p:childTnLst>
                                    <p:set>
                                      <p:cBhvr>
                                        <p:cTn id="66" dur="1" fill="hold">
                                          <p:stCondLst>
                                            <p:cond delay="0"/>
                                          </p:stCondLst>
                                        </p:cTn>
                                        <p:tgtEl>
                                          <p:spTgt spid="50"/>
                                        </p:tgtEl>
                                        <p:attrNameLst>
                                          <p:attrName>style.visibility</p:attrName>
                                        </p:attrNameLst>
                                      </p:cBhvr>
                                      <p:to>
                                        <p:strVal val="visible"/>
                                      </p:to>
                                    </p:set>
                                    <p:animEffect transition="in" filter="wipe(left)">
                                      <p:cBhvr>
                                        <p:cTn id="67" dur="500"/>
                                        <p:tgtEl>
                                          <p:spTgt spid="50"/>
                                        </p:tgtEl>
                                      </p:cBhvr>
                                    </p:animEffect>
                                  </p:childTnLst>
                                </p:cTn>
                              </p:par>
                            </p:childTnLst>
                          </p:cTn>
                        </p:par>
                        <p:par>
                          <p:cTn id="68" fill="hold">
                            <p:stCondLst>
                              <p:cond delay="5000"/>
                            </p:stCondLst>
                            <p:childTnLst>
                              <p:par>
                                <p:cTn id="69" presetID="10" presetClass="entr" presetSubtype="0" fill="hold" grpId="0" nodeType="afterEffect">
                                  <p:stCondLst>
                                    <p:cond delay="50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500"/>
                                        <p:tgtEl>
                                          <p:spTgt spid="5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3">
                                            <p:txEl>
                                              <p:pRg st="0" end="0"/>
                                            </p:txEl>
                                          </p:spTgt>
                                        </p:tgtEl>
                                        <p:attrNameLst>
                                          <p:attrName>style.visibility</p:attrName>
                                        </p:attrNameLst>
                                      </p:cBhvr>
                                      <p:to>
                                        <p:strVal val="visible"/>
                                      </p:to>
                                    </p:set>
                                    <p:animEffect transition="in" filter="fade">
                                      <p:cBhvr>
                                        <p:cTn id="74" dur="500"/>
                                        <p:tgtEl>
                                          <p:spTgt spid="53">
                                            <p:txEl>
                                              <p:pRg st="0" end="0"/>
                                            </p:txEl>
                                          </p:spTgt>
                                        </p:tgtEl>
                                      </p:cBhvr>
                                    </p:animEffect>
                                  </p:childTnLst>
                                </p:cTn>
                              </p:par>
                              <p:par>
                                <p:cTn id="75" presetID="22" presetClass="entr" presetSubtype="8" fill="hold" grpId="0" nodeType="withEffect">
                                  <p:stCondLst>
                                    <p:cond delay="750"/>
                                  </p:stCondLst>
                                  <p:childTnLst>
                                    <p:set>
                                      <p:cBhvr>
                                        <p:cTn id="76" dur="1" fill="hold">
                                          <p:stCondLst>
                                            <p:cond delay="0"/>
                                          </p:stCondLst>
                                        </p:cTn>
                                        <p:tgtEl>
                                          <p:spTgt spid="51"/>
                                        </p:tgtEl>
                                        <p:attrNameLst>
                                          <p:attrName>style.visibility</p:attrName>
                                        </p:attrNameLst>
                                      </p:cBhvr>
                                      <p:to>
                                        <p:strVal val="visible"/>
                                      </p:to>
                                    </p:set>
                                    <p:animEffect transition="in" filter="wipe(left)">
                                      <p:cBhvr>
                                        <p:cTn id="77" dur="500"/>
                                        <p:tgtEl>
                                          <p:spTgt spid="51"/>
                                        </p:tgtEl>
                                      </p:cBhvr>
                                    </p:animEffect>
                                  </p:childTnLst>
                                </p:cTn>
                              </p:par>
                              <p:par>
                                <p:cTn id="78" presetID="22" presetClass="entr" presetSubtype="8" fill="hold" grpId="0" nodeType="withEffect">
                                  <p:stCondLst>
                                    <p:cond delay="750"/>
                                  </p:stCondLst>
                                  <p:childTnLst>
                                    <p:set>
                                      <p:cBhvr>
                                        <p:cTn id="79" dur="1" fill="hold">
                                          <p:stCondLst>
                                            <p:cond delay="0"/>
                                          </p:stCondLst>
                                        </p:cTn>
                                        <p:tgtEl>
                                          <p:spTgt spid="54"/>
                                        </p:tgtEl>
                                        <p:attrNameLst>
                                          <p:attrName>style.visibility</p:attrName>
                                        </p:attrNameLst>
                                      </p:cBhvr>
                                      <p:to>
                                        <p:strVal val="visible"/>
                                      </p:to>
                                    </p:set>
                                    <p:animEffect transition="in" filter="wipe(left)">
                                      <p:cBhvr>
                                        <p:cTn id="80" dur="500"/>
                                        <p:tgtEl>
                                          <p:spTgt spid="54"/>
                                        </p:tgtEl>
                                      </p:cBhvr>
                                    </p:animEffect>
                                  </p:childTnLst>
                                </p:cTn>
                              </p:par>
                              <p:par>
                                <p:cTn id="81" presetID="22" presetClass="entr" presetSubtype="8" fill="hold" grpId="0" nodeType="withEffect">
                                  <p:stCondLst>
                                    <p:cond delay="750"/>
                                  </p:stCondLst>
                                  <p:childTnLst>
                                    <p:set>
                                      <p:cBhvr>
                                        <p:cTn id="82" dur="1" fill="hold">
                                          <p:stCondLst>
                                            <p:cond delay="0"/>
                                          </p:stCondLst>
                                        </p:cTn>
                                        <p:tgtEl>
                                          <p:spTgt spid="55"/>
                                        </p:tgtEl>
                                        <p:attrNameLst>
                                          <p:attrName>style.visibility</p:attrName>
                                        </p:attrNameLst>
                                      </p:cBhvr>
                                      <p:to>
                                        <p:strVal val="visible"/>
                                      </p:to>
                                    </p:set>
                                    <p:animEffect transition="in" filter="wipe(left)">
                                      <p:cBhvr>
                                        <p:cTn id="83" dur="500"/>
                                        <p:tgtEl>
                                          <p:spTgt spid="55"/>
                                        </p:tgtEl>
                                      </p:cBhvr>
                                    </p:animEffect>
                                  </p:childTnLst>
                                </p:cTn>
                              </p:par>
                            </p:childTnLst>
                          </p:cTn>
                        </p:par>
                        <p:par>
                          <p:cTn id="84" fill="hold">
                            <p:stCondLst>
                              <p:cond delay="6250"/>
                            </p:stCondLst>
                            <p:childTnLst>
                              <p:par>
                                <p:cTn id="85" presetID="10" presetClass="entr" presetSubtype="0" fill="hold" grpId="0" nodeType="afterEffect">
                                  <p:stCondLst>
                                    <p:cond delay="500"/>
                                  </p:stCondLst>
                                  <p:childTnLst>
                                    <p:set>
                                      <p:cBhvr>
                                        <p:cTn id="86" dur="1" fill="hold">
                                          <p:stCondLst>
                                            <p:cond delay="0"/>
                                          </p:stCondLst>
                                        </p:cTn>
                                        <p:tgtEl>
                                          <p:spTgt spid="57"/>
                                        </p:tgtEl>
                                        <p:attrNameLst>
                                          <p:attrName>style.visibility</p:attrName>
                                        </p:attrNameLst>
                                      </p:cBhvr>
                                      <p:to>
                                        <p:strVal val="visible"/>
                                      </p:to>
                                    </p:set>
                                    <p:animEffect transition="in" filter="fade">
                                      <p:cBhvr>
                                        <p:cTn id="87" dur="500"/>
                                        <p:tgtEl>
                                          <p:spTgt spid="57"/>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8">
                                            <p:txEl>
                                              <p:pRg st="0" end="0"/>
                                            </p:txEl>
                                          </p:spTgt>
                                        </p:tgtEl>
                                        <p:attrNameLst>
                                          <p:attrName>style.visibility</p:attrName>
                                        </p:attrNameLst>
                                      </p:cBhvr>
                                      <p:to>
                                        <p:strVal val="visible"/>
                                      </p:to>
                                    </p:set>
                                    <p:animEffect transition="in" filter="fade">
                                      <p:cBhvr>
                                        <p:cTn id="90" dur="500"/>
                                        <p:tgtEl>
                                          <p:spTgt spid="58">
                                            <p:txEl>
                                              <p:pRg st="0" end="0"/>
                                            </p:txEl>
                                          </p:spTgt>
                                        </p:tgtEl>
                                      </p:cBhvr>
                                    </p:animEffect>
                                  </p:childTnLst>
                                </p:cTn>
                              </p:par>
                              <p:par>
                                <p:cTn id="91" presetID="22" presetClass="entr" presetSubtype="8" fill="hold" grpId="0" nodeType="withEffect">
                                  <p:stCondLst>
                                    <p:cond delay="750"/>
                                  </p:stCondLst>
                                  <p:childTnLst>
                                    <p:set>
                                      <p:cBhvr>
                                        <p:cTn id="92" dur="1" fill="hold">
                                          <p:stCondLst>
                                            <p:cond delay="0"/>
                                          </p:stCondLst>
                                        </p:cTn>
                                        <p:tgtEl>
                                          <p:spTgt spid="56"/>
                                        </p:tgtEl>
                                        <p:attrNameLst>
                                          <p:attrName>style.visibility</p:attrName>
                                        </p:attrNameLst>
                                      </p:cBhvr>
                                      <p:to>
                                        <p:strVal val="visible"/>
                                      </p:to>
                                    </p:set>
                                    <p:animEffect transition="in" filter="wipe(left)">
                                      <p:cBhvr>
                                        <p:cTn id="93" dur="500"/>
                                        <p:tgtEl>
                                          <p:spTgt spid="56"/>
                                        </p:tgtEl>
                                      </p:cBhvr>
                                    </p:animEffect>
                                  </p:childTnLst>
                                </p:cTn>
                              </p:par>
                              <p:par>
                                <p:cTn id="94" presetID="22" presetClass="entr" presetSubtype="8" fill="hold" grpId="0" nodeType="withEffect">
                                  <p:stCondLst>
                                    <p:cond delay="750"/>
                                  </p:stCondLst>
                                  <p:childTnLst>
                                    <p:set>
                                      <p:cBhvr>
                                        <p:cTn id="95" dur="1" fill="hold">
                                          <p:stCondLst>
                                            <p:cond delay="0"/>
                                          </p:stCondLst>
                                        </p:cTn>
                                        <p:tgtEl>
                                          <p:spTgt spid="59"/>
                                        </p:tgtEl>
                                        <p:attrNameLst>
                                          <p:attrName>style.visibility</p:attrName>
                                        </p:attrNameLst>
                                      </p:cBhvr>
                                      <p:to>
                                        <p:strVal val="visible"/>
                                      </p:to>
                                    </p:set>
                                    <p:animEffect transition="in" filter="wipe(left)">
                                      <p:cBhvr>
                                        <p:cTn id="96" dur="500"/>
                                        <p:tgtEl>
                                          <p:spTgt spid="59"/>
                                        </p:tgtEl>
                                      </p:cBhvr>
                                    </p:animEffect>
                                  </p:childTnLst>
                                </p:cTn>
                              </p:par>
                              <p:par>
                                <p:cTn id="97" presetID="22" presetClass="entr" presetSubtype="8" fill="hold" grpId="0" nodeType="withEffect">
                                  <p:stCondLst>
                                    <p:cond delay="750"/>
                                  </p:stCondLst>
                                  <p:childTnLst>
                                    <p:set>
                                      <p:cBhvr>
                                        <p:cTn id="98" dur="1" fill="hold">
                                          <p:stCondLst>
                                            <p:cond delay="0"/>
                                          </p:stCondLst>
                                        </p:cTn>
                                        <p:tgtEl>
                                          <p:spTgt spid="60"/>
                                        </p:tgtEl>
                                        <p:attrNameLst>
                                          <p:attrName>style.visibility</p:attrName>
                                        </p:attrNameLst>
                                      </p:cBhvr>
                                      <p:to>
                                        <p:strVal val="visible"/>
                                      </p:to>
                                    </p:set>
                                    <p:animEffect transition="in" filter="wipe(left)">
                                      <p:cBhvr>
                                        <p:cTn id="9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P spid="8" grpId="0" build="p">
        <p:tmplLst>
          <p:tmpl lvl="1">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2" grpId="0">
        <p:tmplLst>
          <p:tmpl>
            <p:tnLst>
              <p:par>
                <p:cTn presetID="22" presetClass="entr" presetSubtype="8" fill="hold" nodeType="withEffect">
                  <p:stCondLst>
                    <p:cond delay="75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withEffect">
                  <p:stCondLst>
                    <p:cond delay="75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animBg="1"/>
      <p:bldP spid="36" grpId="0" build="p">
        <p:tmplLst>
          <p:tmpl lvl="1">
            <p:tnLst>
              <p:par>
                <p:cTn presetID="10" presetClass="entr" presetSubtype="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tmplLst>
          <p:tmpl>
            <p:tnLst>
              <p:par>
                <p:cTn presetID="22" presetClass="entr" presetSubtype="8" fill="hold" nodeType="withEffect">
                  <p:stCondLst>
                    <p:cond delay="75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p:tmplLst>
          <p:tmpl>
            <p:tnLst>
              <p:par>
                <p:cTn presetID="22" presetClass="entr" presetSubtype="8" fill="hold" nodeType="withEffect">
                  <p:stCondLst>
                    <p:cond delay="75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41" grpId="0" animBg="1"/>
      <p:bldP spid="42" grpId="0" animBg="1"/>
      <p:bldP spid="43" grpId="0" build="p">
        <p:tmplLst>
          <p:tmpl lvl="1">
            <p:tnLst>
              <p:par>
                <p:cTn presetID="10" presetClass="entr" presetSubtype="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p:tmplLst>
          <p:tmpl>
            <p:tnLst>
              <p:par>
                <p:cTn presetID="22" presetClass="entr" presetSubtype="8" fill="hold" nodeType="withEffect">
                  <p:stCondLst>
                    <p:cond delay="75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p:tmplLst>
          <p:tmpl>
            <p:tnLst>
              <p:par>
                <p:cTn presetID="22" presetClass="entr" presetSubtype="8" fill="hold" nodeType="withEffect">
                  <p:stCondLst>
                    <p:cond delay="75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animBg="1"/>
      <p:bldP spid="47" grpId="0" animBg="1"/>
      <p:bldP spid="48" grpId="0" build="p">
        <p:tmplLst>
          <p:tmpl lvl="1">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p:tnLst>
              <p:par>
                <p:cTn presetID="22" presetClass="entr" presetSubtype="8" fill="hold" nodeType="withEffect">
                  <p:stCondLst>
                    <p:cond delay="75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75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animBg="1"/>
      <p:bldP spid="52" grpId="0" animBg="1"/>
      <p:bldP spid="53" grpId="0" build="p">
        <p:tmplLst>
          <p:tmpl lvl="1">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22" presetClass="entr" presetSubtype="8" fill="hold" nodeType="withEffect">
                  <p:stCondLst>
                    <p:cond delay="750"/>
                  </p:stCondLst>
                  <p:childTnLst>
                    <p:set>
                      <p:cBhvr>
                        <p:cTn dur="1" fill="hold">
                          <p:stCondLst>
                            <p:cond delay="0"/>
                          </p:stCondLst>
                        </p:cTn>
                        <p:tgtEl>
                          <p:spTgt spid="54"/>
                        </p:tgtEl>
                        <p:attrNameLst>
                          <p:attrName>style.visibility</p:attrName>
                        </p:attrNameLst>
                      </p:cBhvr>
                      <p:to>
                        <p:strVal val="visible"/>
                      </p:to>
                    </p:set>
                    <p:animEffect transition="in" filter="wipe(left)">
                      <p:cBhvr>
                        <p:cTn dur="500"/>
                        <p:tgtEl>
                          <p:spTgt spid="54"/>
                        </p:tgtEl>
                      </p:cBhvr>
                    </p:animEffect>
                  </p:childTnLst>
                </p:cTn>
              </p:par>
            </p:tnLst>
          </p:tmpl>
        </p:tmplLst>
      </p:bldP>
      <p:bldP spid="55" grpId="0">
        <p:tmplLst>
          <p:tmpl>
            <p:tnLst>
              <p:par>
                <p:cTn presetID="22" presetClass="entr" presetSubtype="8" fill="hold" nodeType="withEffect">
                  <p:stCondLst>
                    <p:cond delay="7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57" grpId="0" animBg="1"/>
      <p:bldP spid="58" grpId="0" build="p">
        <p:tmplLst>
          <p:tmpl lvl="1">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p:tnLst>
              <p:par>
                <p:cTn presetID="22" presetClass="entr" presetSubtype="8" fill="hold" nodeType="withEffect">
                  <p:stCondLst>
                    <p:cond delay="75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p:tmplLst>
          <p:tmpl>
            <p:tnLst>
              <p:par>
                <p:cTn presetID="22" presetClass="entr" presetSubtype="8" fill="hold" nodeType="withEffect">
                  <p:stCondLst>
                    <p:cond delay="75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68085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3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5171868"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3036843"/>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9" name="テキスト プレースホルダー 11"/>
          <p:cNvSpPr>
            <a:spLocks noGrp="1"/>
          </p:cNvSpPr>
          <p:nvPr>
            <p:ph type="body" sz="quarter" idx="16" hasCustomPrompt="1"/>
          </p:nvPr>
        </p:nvSpPr>
        <p:spPr>
          <a:xfrm>
            <a:off x="6532916" y="1984572"/>
            <a:ext cx="5171868"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10" name="テキスト プレースホルダー 11"/>
          <p:cNvSpPr>
            <a:spLocks noGrp="1"/>
          </p:cNvSpPr>
          <p:nvPr>
            <p:ph type="body" sz="quarter" idx="17" hasCustomPrompt="1"/>
          </p:nvPr>
        </p:nvSpPr>
        <p:spPr>
          <a:xfrm>
            <a:off x="6532916"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11" name="テキスト プレースホルダー 11"/>
          <p:cNvSpPr>
            <a:spLocks noGrp="1"/>
          </p:cNvSpPr>
          <p:nvPr>
            <p:ph type="body" sz="quarter" idx="18" hasCustomPrompt="1"/>
          </p:nvPr>
        </p:nvSpPr>
        <p:spPr>
          <a:xfrm>
            <a:off x="11978521" y="1984572"/>
            <a:ext cx="5171868"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19" hasCustomPrompt="1"/>
          </p:nvPr>
        </p:nvSpPr>
        <p:spPr>
          <a:xfrm>
            <a:off x="11978521"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13" name="正方形/長方形 12"/>
          <p:cNvSpPr/>
          <p:nvPr userDrawn="1"/>
        </p:nvSpPr>
        <p:spPr>
          <a:xfrm>
            <a:off x="90729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6352896"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1179850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798425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0-#ppt_w/2"/>
                                          </p:val>
                                        </p:tav>
                                        <p:tav tm="100000">
                                          <p:val>
                                            <p:strVal val="#ppt_x"/>
                                          </p:val>
                                        </p:tav>
                                      </p:tavLst>
                                    </p:anim>
                                    <p:anim calcmode="lin" valueType="num">
                                      <p:cBhvr additive="base">
                                        <p:cTn id="21" dur="500" fill="hold"/>
                                        <p:tgtEl>
                                          <p:spTgt spid="14"/>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8" decel="100000" fill="hold" grpId="0" nodeType="afterEffect">
                                  <p:stCondLst>
                                    <p:cond delay="50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0-#ppt_w/2"/>
                                          </p:val>
                                        </p:tav>
                                        <p:tav tm="100000">
                                          <p:val>
                                            <p:strVal val="#ppt_x"/>
                                          </p:val>
                                        </p:tav>
                                      </p:tavLst>
                                    </p:anim>
                                    <p:anim calcmode="lin" valueType="num">
                                      <p:cBhvr additive="base">
                                        <p:cTn id="34" dur="500" fill="hold"/>
                                        <p:tgtEl>
                                          <p:spTgt spid="15"/>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1+#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P spid="11" grpId="0"/>
      <p:bldP spid="12" grpId="0"/>
      <p:bldP spid="13" grpId="0" animBg="1"/>
      <p:bldP spid="14" grpId="0" animBg="1"/>
      <p:bldP spid="15" grpId="0" animBg="1"/>
    </p:bld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Impact 1">
    <p:spTree>
      <p:nvGrpSpPr>
        <p:cNvPr id="1" name=""/>
        <p:cNvGrpSpPr/>
        <p:nvPr/>
      </p:nvGrpSpPr>
      <p:grpSpPr>
        <a:xfrm>
          <a:off x="0" y="0"/>
          <a:ext cx="0" cy="0"/>
          <a:chOff x="0" y="0"/>
          <a:chExt cx="0" cy="0"/>
        </a:xfrm>
      </p:grpSpPr>
      <p:sp>
        <p:nvSpPr>
          <p:cNvPr id="7" name="フリーフォーム 6"/>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3" hasCustomPrompt="1"/>
          </p:nvPr>
        </p:nvSpPr>
        <p:spPr>
          <a:xfrm>
            <a:off x="9863285" y="1160558"/>
            <a:ext cx="7650851" cy="7965885"/>
          </a:xfrm>
        </p:spPr>
        <p:txBody>
          <a:bodyPr anchor="ctr">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p>
        </p:txBody>
      </p:sp>
    </p:spTree>
    <p:extLst>
      <p:ext uri="{BB962C8B-B14F-4D97-AF65-F5344CB8AC3E}">
        <p14:creationId xmlns:p14="http://schemas.microsoft.com/office/powerpoint/2010/main" val="269546499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fade">
                                      <p:cBhvr>
                                        <p:cTn id="16"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Numeric List - 3 Items">
    <p:spTree>
      <p:nvGrpSpPr>
        <p:cNvPr id="1" name=""/>
        <p:cNvGrpSpPr/>
        <p:nvPr/>
      </p:nvGrpSpPr>
      <p:grpSpPr>
        <a:xfrm>
          <a:off x="0" y="0"/>
          <a:ext cx="0" cy="0"/>
          <a:chOff x="0" y="0"/>
          <a:chExt cx="0" cy="0"/>
        </a:xfrm>
      </p:grpSpPr>
      <p:sp>
        <p:nvSpPr>
          <p:cNvPr id="5" name="正方形/長方形 4"/>
          <p:cNvSpPr/>
          <p:nvPr userDrawn="1"/>
        </p:nvSpPr>
        <p:spPr>
          <a:xfrm>
            <a:off x="952295" y="2218131"/>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13" name="テキスト プレースホルダー 11"/>
          <p:cNvSpPr>
            <a:spLocks noGrp="1"/>
          </p:cNvSpPr>
          <p:nvPr>
            <p:ph type="body" sz="quarter" idx="16" hasCustomPrompt="1"/>
          </p:nvPr>
        </p:nvSpPr>
        <p:spPr>
          <a:xfrm>
            <a:off x="1852395" y="2128165"/>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21" name="正方形/長方形 20"/>
          <p:cNvSpPr/>
          <p:nvPr userDrawn="1"/>
        </p:nvSpPr>
        <p:spPr>
          <a:xfrm>
            <a:off x="952295" y="4646277"/>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4" name="テキスト プレースホルダー 11"/>
          <p:cNvSpPr>
            <a:spLocks noGrp="1"/>
          </p:cNvSpPr>
          <p:nvPr>
            <p:ph type="body" sz="quarter" idx="23" hasCustomPrompt="1"/>
          </p:nvPr>
        </p:nvSpPr>
        <p:spPr>
          <a:xfrm>
            <a:off x="1852395" y="4556311"/>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26" name="正方形/長方形 25"/>
          <p:cNvSpPr/>
          <p:nvPr userDrawn="1"/>
        </p:nvSpPr>
        <p:spPr>
          <a:xfrm>
            <a:off x="952294" y="7071120"/>
            <a:ext cx="16137101"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0" y="7709352"/>
            <a:ext cx="16126885"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9" name="テキスト プレースホルダー 11"/>
          <p:cNvSpPr>
            <a:spLocks noGrp="1"/>
          </p:cNvSpPr>
          <p:nvPr>
            <p:ph type="body" sz="quarter" idx="26" hasCustomPrompt="1"/>
          </p:nvPr>
        </p:nvSpPr>
        <p:spPr>
          <a:xfrm>
            <a:off x="1852394" y="6981154"/>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Tree>
    <p:extLst>
      <p:ext uri="{BB962C8B-B14F-4D97-AF65-F5344CB8AC3E}">
        <p14:creationId xmlns:p14="http://schemas.microsoft.com/office/powerpoint/2010/main" val="161441126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y - Tex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6757941" y="1700618"/>
            <a:ext cx="10396155" cy="3240360"/>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smtClean="0"/>
              <a:t>TEXT HERE</a:t>
            </a:r>
            <a:endParaRPr lang="en-US" dirty="0"/>
          </a:p>
        </p:txBody>
      </p:sp>
      <p:sp>
        <p:nvSpPr>
          <p:cNvPr id="5" name="テキスト プレースホルダー 11"/>
          <p:cNvSpPr>
            <a:spLocks noGrp="1"/>
          </p:cNvSpPr>
          <p:nvPr>
            <p:ph type="body" sz="quarter" idx="23" hasCustomPrompt="1"/>
          </p:nvPr>
        </p:nvSpPr>
        <p:spPr>
          <a:xfrm>
            <a:off x="6757941" y="4985982"/>
            <a:ext cx="10396155"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p>
        </p:txBody>
      </p:sp>
    </p:spTree>
    <p:extLst>
      <p:ext uri="{BB962C8B-B14F-4D97-AF65-F5344CB8AC3E}">
        <p14:creationId xmlns:p14="http://schemas.microsoft.com/office/powerpoint/2010/main" val="263458388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uble">
    <p:spTree>
      <p:nvGrpSpPr>
        <p:cNvPr id="1" name=""/>
        <p:cNvGrpSpPr/>
        <p:nvPr/>
      </p:nvGrpSpPr>
      <p:grpSpPr>
        <a:xfrm>
          <a:off x="0" y="0"/>
          <a:ext cx="0" cy="0"/>
          <a:chOff x="0" y="0"/>
          <a:chExt cx="0" cy="0"/>
        </a:xfrm>
      </p:grpSpPr>
      <p:sp>
        <p:nvSpPr>
          <p:cNvPr id="3" name="正方形/長方形 2"/>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図プレースホルダー 17"/>
          <p:cNvSpPr>
            <a:spLocks noGrp="1"/>
          </p:cNvSpPr>
          <p:nvPr>
            <p:ph type="pic" sz="quarter" idx="11" hasCustomPrompt="1"/>
          </p:nvPr>
        </p:nvSpPr>
        <p:spPr>
          <a:xfrm>
            <a:off x="9356370" y="5829299"/>
            <a:ext cx="8930042" cy="3285766"/>
          </a:xfrm>
          <a:custGeom>
            <a:avLst/>
            <a:gdLst/>
            <a:ahLst/>
            <a:cxnLst/>
            <a:rect l="l" t="t" r="r" b="b"/>
            <a:pathLst>
              <a:path w="8930042" h="3285766">
                <a:moveTo>
                  <a:pt x="1032594" y="0"/>
                </a:moveTo>
                <a:lnTo>
                  <a:pt x="8930042" y="0"/>
                </a:lnTo>
                <a:lnTo>
                  <a:pt x="8930042" y="3278042"/>
                </a:lnTo>
                <a:lnTo>
                  <a:pt x="1035115" y="3278042"/>
                </a:lnTo>
                <a:lnTo>
                  <a:pt x="1035115" y="3285766"/>
                </a:lnTo>
                <a:lnTo>
                  <a:pt x="1032681" y="3278042"/>
                </a:lnTo>
                <a:lnTo>
                  <a:pt x="1032594" y="3278042"/>
                </a:lnTo>
                <a:lnTo>
                  <a:pt x="1032594" y="3277764"/>
                </a:lnTo>
                <a:lnTo>
                  <a:pt x="0" y="401"/>
                </a:lnTo>
                <a:lnTo>
                  <a:pt x="1032594" y="401"/>
                </a:lnTo>
                <a:close/>
              </a:path>
            </a:pathLst>
          </a:custGeom>
        </p:spPr>
        <p:txBody>
          <a:bodyPr/>
          <a:lstStyle>
            <a:lvl1pPr>
              <a:defRPr baseline="0"/>
            </a:lvl1pPr>
          </a:lstStyle>
          <a:p>
            <a:r>
              <a:rPr kumimoji="1" lang="en-US" altLang="ja-JP" dirty="0" smtClean="0"/>
              <a:t>  Add an image</a:t>
            </a:r>
            <a:endParaRPr kumimoji="1" lang="ja-JP" altLang="en-US" dirty="0"/>
          </a:p>
        </p:txBody>
      </p:sp>
      <p:grpSp>
        <p:nvGrpSpPr>
          <p:cNvPr id="9" name="グループ化 8"/>
          <p:cNvGrpSpPr/>
          <p:nvPr userDrawn="1"/>
        </p:nvGrpSpPr>
        <p:grpSpPr>
          <a:xfrm>
            <a:off x="0" y="0"/>
            <a:ext cx="10763386" cy="10284621"/>
            <a:chOff x="0" y="0"/>
            <a:chExt cx="10763386" cy="10284621"/>
          </a:xfrm>
        </p:grpSpPr>
        <p:sp>
          <p:nvSpPr>
            <p:cNvPr id="6" name="直角三角形 5"/>
            <p:cNvSpPr/>
            <p:nvPr userDrawn="1"/>
          </p:nvSpPr>
          <p:spPr>
            <a:xfrm>
              <a:off x="7523026" y="0"/>
              <a:ext cx="3240360" cy="102846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p:cNvSpPr/>
            <p:nvPr userDrawn="1"/>
          </p:nvSpPr>
          <p:spPr>
            <a:xfrm>
              <a:off x="0" y="0"/>
              <a:ext cx="7523026" cy="102780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4" name="図プレースホルダー 13"/>
          <p:cNvSpPr>
            <a:spLocks noGrp="1"/>
          </p:cNvSpPr>
          <p:nvPr>
            <p:ph type="pic" sz="quarter" idx="10" hasCustomPrompt="1"/>
          </p:nvPr>
        </p:nvSpPr>
        <p:spPr>
          <a:xfrm>
            <a:off x="2522" y="1183061"/>
            <a:ext cx="8928474" cy="3280389"/>
          </a:xfrm>
          <a:custGeom>
            <a:avLst/>
            <a:gdLst/>
            <a:ahLst/>
            <a:cxnLst/>
            <a:rect l="l" t="t" r="r" b="b"/>
            <a:pathLst>
              <a:path w="8928474" h="3280389">
                <a:moveTo>
                  <a:pt x="7894927" y="0"/>
                </a:moveTo>
                <a:lnTo>
                  <a:pt x="7897361" y="7724"/>
                </a:lnTo>
                <a:lnTo>
                  <a:pt x="7897448" y="7724"/>
                </a:lnTo>
                <a:lnTo>
                  <a:pt x="7897448" y="8002"/>
                </a:lnTo>
                <a:lnTo>
                  <a:pt x="8928474" y="3280389"/>
                </a:lnTo>
                <a:lnTo>
                  <a:pt x="0" y="3280389"/>
                </a:lnTo>
                <a:lnTo>
                  <a:pt x="0" y="7724"/>
                </a:lnTo>
                <a:lnTo>
                  <a:pt x="7894927" y="7724"/>
                </a:lnTo>
                <a:close/>
              </a:path>
            </a:pathLst>
          </a:custGeom>
        </p:spPr>
        <p:txBody>
          <a:bodyPr/>
          <a:lstStyle>
            <a:lvl1pPr>
              <a:defRPr baseline="0"/>
            </a:lvl1pPr>
          </a:lstStyle>
          <a:p>
            <a:r>
              <a:rPr kumimoji="1" lang="en-US" altLang="ja-JP" dirty="0" smtClean="0"/>
              <a:t>Add an image</a:t>
            </a:r>
            <a:endParaRPr kumimoji="1" lang="ja-JP" altLang="en-US" dirty="0"/>
          </a:p>
        </p:txBody>
      </p:sp>
      <p:sp>
        <p:nvSpPr>
          <p:cNvPr id="19" name="テキスト プレースホルダー 11"/>
          <p:cNvSpPr>
            <a:spLocks noGrp="1"/>
          </p:cNvSpPr>
          <p:nvPr>
            <p:ph type="body" sz="quarter" idx="15" hasCustomPrompt="1"/>
          </p:nvPr>
        </p:nvSpPr>
        <p:spPr>
          <a:xfrm>
            <a:off x="649961" y="5622044"/>
            <a:ext cx="7922539" cy="1794756"/>
          </a:xfrm>
        </p:spPr>
        <p:txBody>
          <a:bodyPr anchor="t">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16" hasCustomPrompt="1"/>
          </p:nvPr>
        </p:nvSpPr>
        <p:spPr>
          <a:xfrm>
            <a:off x="637261" y="4599214"/>
            <a:ext cx="7922539" cy="1040615"/>
          </a:xfrm>
        </p:spPr>
        <p:txBody>
          <a:bodyPr anchor="b">
            <a:noAutofit/>
          </a:bodyPr>
          <a:lstStyle>
            <a:lvl1pPr algn="l">
              <a:lnSpc>
                <a:spcPct val="100000"/>
              </a:lnSpc>
              <a:spcBef>
                <a:spcPts val="0"/>
              </a:spcBef>
              <a:defRPr sz="4800" spc="300">
                <a:solidFill>
                  <a:schemeClr val="bg1"/>
                </a:solidFill>
                <a:latin typeface="+mj-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17" hasCustomPrompt="1"/>
          </p:nvPr>
        </p:nvSpPr>
        <p:spPr>
          <a:xfrm>
            <a:off x="9793961" y="3678944"/>
            <a:ext cx="7922539" cy="1794756"/>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18" hasCustomPrompt="1"/>
          </p:nvPr>
        </p:nvSpPr>
        <p:spPr>
          <a:xfrm>
            <a:off x="9781261" y="2656114"/>
            <a:ext cx="7922539" cy="1040615"/>
          </a:xfrm>
        </p:spPr>
        <p:txBody>
          <a:bodyPr anchor="b">
            <a:noAutofit/>
          </a:bodyPr>
          <a:lstStyle>
            <a:lvl1pPr algn="l">
              <a:lnSpc>
                <a:spcPct val="100000"/>
              </a:lnSpc>
              <a:spcBef>
                <a:spcPts val="0"/>
              </a:spcBef>
              <a:defRPr sz="4800" spc="300">
                <a:solidFill>
                  <a:schemeClr val="tx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27067530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 calcmode="lin" valueType="num">
                                      <p:cBhvr additive="base">
                                        <p:cTn id="11"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0">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250"/>
                            </p:stCondLst>
                            <p:childTnLst>
                              <p:par>
                                <p:cTn id="18" presetID="22" presetClass="entr" presetSubtype="2" fill="hold" grpId="0" nodeType="afterEffect">
                                  <p:stCondLst>
                                    <p:cond delay="250"/>
                                  </p:stCondLst>
                                  <p:childTnLst>
                                    <p:set>
                                      <p:cBhvr>
                                        <p:cTn id="19" dur="1" fill="hold">
                                          <p:stCondLst>
                                            <p:cond delay="0"/>
                                          </p:stCondLst>
                                        </p:cTn>
                                        <p:tgtEl>
                                          <p:spTgt spid="18"/>
                                        </p:tgtEl>
                                        <p:attrNameLst>
                                          <p:attrName>style.visibility</p:attrName>
                                        </p:attrNameLst>
                                      </p:cBhvr>
                                      <p:to>
                                        <p:strVal val="visible"/>
                                      </p:to>
                                    </p:set>
                                    <p:animEffect transition="in" filter="wipe(right)">
                                      <p:cBhvr>
                                        <p:cTn id="20" dur="500"/>
                                        <p:tgtEl>
                                          <p:spTgt spid="18"/>
                                        </p:tgtEl>
                                      </p:cBhvr>
                                    </p:animEffect>
                                  </p:childTnLst>
                                </p:cTn>
                              </p:par>
                            </p:childTnLst>
                          </p:cTn>
                        </p:par>
                        <p:par>
                          <p:cTn id="21" fill="hold">
                            <p:stCondLst>
                              <p:cond delay="2000"/>
                            </p:stCondLst>
                            <p:childTnLst>
                              <p:par>
                                <p:cTn id="22" presetID="2" presetClass="entr" presetSubtype="2" decel="100000" fill="hold" grpId="0" nodeType="afterEffect">
                                  <p:stCondLst>
                                    <p:cond delay="0"/>
                                  </p:stCondLst>
                                  <p:childTnLst>
                                    <p:set>
                                      <p:cBhvr>
                                        <p:cTn id="23" dur="1" fill="hold">
                                          <p:stCondLst>
                                            <p:cond delay="0"/>
                                          </p:stCondLst>
                                        </p:cTn>
                                        <p:tgtEl>
                                          <p:spTgt spid="22">
                                            <p:txEl>
                                              <p:pRg st="0" end="0"/>
                                            </p:txEl>
                                          </p:spTgt>
                                        </p:tgtEl>
                                        <p:attrNameLst>
                                          <p:attrName>style.visibility</p:attrName>
                                        </p:attrNameLst>
                                      </p:cBhvr>
                                      <p:to>
                                        <p:strVal val="visible"/>
                                      </p:to>
                                    </p:set>
                                    <p:anim calcmode="lin" valueType="num">
                                      <p:cBhvr additive="base">
                                        <p:cTn id="2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22">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21">
                                            <p:txEl>
                                              <p:pRg st="0" end="0"/>
                                            </p:txEl>
                                          </p:spTgt>
                                        </p:tgtEl>
                                        <p:attrNameLst>
                                          <p:attrName>style.visibility</p:attrName>
                                        </p:attrNameLst>
                                      </p:cBhvr>
                                      <p:to>
                                        <p:strVal val="visible"/>
                                      </p:to>
                                    </p:set>
                                    <p:anim calcmode="lin" valueType="num">
                                      <p:cBhvr additive="base">
                                        <p:cTn id="28"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P spid="19" grpId="0" build="p">
        <p:tmplLst>
          <p:tmpl lvl="1">
            <p:tnLst>
              <p:par>
                <p:cTn presetID="2" presetClass="entr" presetSubtype="8"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 Images">
    <p:spTree>
      <p:nvGrpSpPr>
        <p:cNvPr id="1" name=""/>
        <p:cNvGrpSpPr/>
        <p:nvPr/>
      </p:nvGrpSpPr>
      <p:grpSpPr>
        <a:xfrm>
          <a:off x="0" y="0"/>
          <a:ext cx="0" cy="0"/>
          <a:chOff x="0" y="0"/>
          <a:chExt cx="0" cy="0"/>
        </a:xfrm>
      </p:grpSpPr>
      <p:sp>
        <p:nvSpPr>
          <p:cNvPr id="15" name="正方形/長方形 14"/>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図プレースホルダー 5"/>
          <p:cNvSpPr>
            <a:spLocks noGrp="1"/>
          </p:cNvSpPr>
          <p:nvPr>
            <p:ph type="pic" sz="quarter" idx="12" hasCustomPrompt="1"/>
          </p:nvPr>
        </p:nvSpPr>
        <p:spPr>
          <a:xfrm>
            <a:off x="38182" y="43542"/>
            <a:ext cx="3600000" cy="3600000"/>
          </a:xfrm>
          <a:solidFill>
            <a:schemeClr val="accent1">
              <a:lumMod val="40000"/>
              <a:lumOff val="60000"/>
            </a:schemeClr>
          </a:solidFill>
        </p:spPr>
        <p:txBody>
          <a:bodyPr/>
          <a:lstStyle>
            <a:lvl1pPr>
              <a:defRPr sz="1800"/>
            </a:lvl1pPr>
          </a:lstStyle>
          <a:p>
            <a:r>
              <a:rPr kumimoji="1" lang="en-US" altLang="ja-JP" dirty="0" smtClean="0"/>
              <a:t>Add an image</a:t>
            </a:r>
            <a:endParaRPr kumimoji="1" lang="ja-JP" altLang="en-US" dirty="0"/>
          </a:p>
        </p:txBody>
      </p:sp>
      <p:sp>
        <p:nvSpPr>
          <p:cNvPr id="4" name="図プレースホルダー 5"/>
          <p:cNvSpPr>
            <a:spLocks noGrp="1"/>
          </p:cNvSpPr>
          <p:nvPr>
            <p:ph type="pic" sz="quarter" idx="13" hasCustomPrompt="1"/>
          </p:nvPr>
        </p:nvSpPr>
        <p:spPr>
          <a:xfrm>
            <a:off x="3687753"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5" name="図プレースホルダー 5"/>
          <p:cNvSpPr>
            <a:spLocks noGrp="1"/>
          </p:cNvSpPr>
          <p:nvPr>
            <p:ph type="pic" sz="quarter" idx="14" hasCustomPrompt="1"/>
          </p:nvPr>
        </p:nvSpPr>
        <p:spPr>
          <a:xfrm>
            <a:off x="7337324" y="43542"/>
            <a:ext cx="3600000" cy="3600000"/>
          </a:xfrm>
          <a:solidFill>
            <a:schemeClr val="accent1">
              <a:lumMod val="75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6" name="図プレースホルダー 5"/>
          <p:cNvSpPr>
            <a:spLocks noGrp="1"/>
          </p:cNvSpPr>
          <p:nvPr>
            <p:ph type="pic" sz="quarter" idx="15" hasCustomPrompt="1"/>
          </p:nvPr>
        </p:nvSpPr>
        <p:spPr>
          <a:xfrm>
            <a:off x="10988185"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7" name="図プレースホルダー 5"/>
          <p:cNvSpPr>
            <a:spLocks noGrp="1"/>
          </p:cNvSpPr>
          <p:nvPr>
            <p:ph type="pic" sz="quarter" idx="16" hasCustomPrompt="1"/>
          </p:nvPr>
        </p:nvSpPr>
        <p:spPr>
          <a:xfrm>
            <a:off x="14636467" y="43542"/>
            <a:ext cx="3600000" cy="3600000"/>
          </a:xfrm>
          <a:solidFill>
            <a:schemeClr val="accent1">
              <a:lumMod val="20000"/>
              <a:lumOff val="8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8" name="図プレースホルダー 5"/>
          <p:cNvSpPr>
            <a:spLocks noGrp="1"/>
          </p:cNvSpPr>
          <p:nvPr>
            <p:ph type="pic" sz="quarter" idx="17" hasCustomPrompt="1"/>
          </p:nvPr>
        </p:nvSpPr>
        <p:spPr>
          <a:xfrm>
            <a:off x="35931" y="6628665"/>
            <a:ext cx="3600000" cy="3600000"/>
          </a:xfrm>
          <a:solidFill>
            <a:schemeClr val="accent1"/>
          </a:solidFill>
        </p:spPr>
        <p:txBody>
          <a:bodyPr/>
          <a:lstStyle>
            <a:lvl1pPr>
              <a:defRPr sz="1800"/>
            </a:lvl1pPr>
          </a:lstStyle>
          <a:p>
            <a:r>
              <a:rPr kumimoji="1" lang="en-US" altLang="ja-JP" dirty="0" smtClean="0"/>
              <a:t>Add an image</a:t>
            </a:r>
            <a:endParaRPr kumimoji="1" lang="ja-JP" altLang="en-US" dirty="0"/>
          </a:p>
        </p:txBody>
      </p:sp>
      <p:sp>
        <p:nvSpPr>
          <p:cNvPr id="9" name="図プレースホルダー 5"/>
          <p:cNvSpPr>
            <a:spLocks noGrp="1"/>
          </p:cNvSpPr>
          <p:nvPr>
            <p:ph type="pic" sz="quarter" idx="18" hasCustomPrompt="1"/>
          </p:nvPr>
        </p:nvSpPr>
        <p:spPr>
          <a:xfrm>
            <a:off x="3685502"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0" name="図プレースホルダー 5"/>
          <p:cNvSpPr>
            <a:spLocks noGrp="1"/>
          </p:cNvSpPr>
          <p:nvPr>
            <p:ph type="pic" sz="quarter" idx="19" hasCustomPrompt="1"/>
          </p:nvPr>
        </p:nvSpPr>
        <p:spPr>
          <a:xfrm>
            <a:off x="7335073" y="6628665"/>
            <a:ext cx="3600000" cy="3600000"/>
          </a:xfrm>
          <a:solidFill>
            <a:schemeClr val="accent1">
              <a:lumMod val="60000"/>
              <a:lumOff val="4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1" name="図プレースホルダー 5"/>
          <p:cNvSpPr>
            <a:spLocks noGrp="1"/>
          </p:cNvSpPr>
          <p:nvPr>
            <p:ph type="pic" sz="quarter" idx="20" hasCustomPrompt="1"/>
          </p:nvPr>
        </p:nvSpPr>
        <p:spPr>
          <a:xfrm>
            <a:off x="10985934"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2"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3" name="テキスト プレースホルダー 11"/>
          <p:cNvSpPr>
            <a:spLocks noGrp="1"/>
          </p:cNvSpPr>
          <p:nvPr>
            <p:ph type="body" sz="quarter" idx="22" hasCustomPrompt="1"/>
          </p:nvPr>
        </p:nvSpPr>
        <p:spPr>
          <a:xfrm>
            <a:off x="1222326" y="4018375"/>
            <a:ext cx="15841760"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3" hasCustomPrompt="1"/>
          </p:nvPr>
        </p:nvSpPr>
        <p:spPr>
          <a:xfrm>
            <a:off x="1222327" y="5233510"/>
            <a:ext cx="15841760" cy="108012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p>
        </p:txBody>
      </p:sp>
    </p:spTree>
    <p:extLst>
      <p:ext uri="{BB962C8B-B14F-4D97-AF65-F5344CB8AC3E}">
        <p14:creationId xmlns:p14="http://schemas.microsoft.com/office/powerpoint/2010/main" val="173965659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2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1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150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125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200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fade">
                                      <p:cBhvr>
                                        <p:cTn id="37" dur="500"/>
                                        <p:tgtEl>
                                          <p:spTgt spid="13">
                                            <p:txEl>
                                              <p:pRg st="0" end="0"/>
                                            </p:txEl>
                                          </p:spTgt>
                                        </p:tgtEl>
                                      </p:cBhvr>
                                    </p:animEffect>
                                  </p:childTnLst>
                                </p:cTn>
                              </p:par>
                              <p:par>
                                <p:cTn id="38" presetID="10" presetClass="entr" presetSubtype="0" fill="hold" grpId="0" nodeType="withEffect">
                                  <p:stCondLst>
                                    <p:cond delay="200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build="p">
        <p:tmplLst>
          <p:tmpl lvl="1">
            <p:tnLst>
              <p:par>
                <p:cTn presetID="10" presetClass="entr" presetSubtype="0" fill="hold" nodeType="withEffect">
                  <p:stCondLst>
                    <p:cond delay="20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withEffect">
                  <p:stCondLst>
                    <p:cond delay="20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pact 1">
    <p:spTree>
      <p:nvGrpSpPr>
        <p:cNvPr id="1" name=""/>
        <p:cNvGrpSpPr/>
        <p:nvPr/>
      </p:nvGrpSpPr>
      <p:grpSpPr>
        <a:xfrm>
          <a:off x="0" y="0"/>
          <a:ext cx="0" cy="0"/>
          <a:chOff x="0" y="0"/>
          <a:chExt cx="0" cy="0"/>
        </a:xfrm>
      </p:grpSpPr>
      <p:sp>
        <p:nvSpPr>
          <p:cNvPr id="7" name="フリーフォーム 6"/>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3" hasCustomPrompt="1"/>
          </p:nvPr>
        </p:nvSpPr>
        <p:spPr>
          <a:xfrm>
            <a:off x="9863285" y="1160558"/>
            <a:ext cx="7650851" cy="7965885"/>
          </a:xfrm>
        </p:spPr>
        <p:txBody>
          <a:bodyPr anchor="ctr">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p>
        </p:txBody>
      </p:sp>
    </p:spTree>
    <p:extLst>
      <p:ext uri="{BB962C8B-B14F-4D97-AF65-F5344CB8AC3E}">
        <p14:creationId xmlns:p14="http://schemas.microsoft.com/office/powerpoint/2010/main" val="227940233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fade">
                                      <p:cBhvr>
                                        <p:cTn id="16"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pact Text and Image">
    <p:spTree>
      <p:nvGrpSpPr>
        <p:cNvPr id="1" name=""/>
        <p:cNvGrpSpPr/>
        <p:nvPr/>
      </p:nvGrpSpPr>
      <p:grpSpPr>
        <a:xfrm>
          <a:off x="0" y="0"/>
          <a:ext cx="0" cy="0"/>
          <a:chOff x="0" y="0"/>
          <a:chExt cx="0" cy="0"/>
        </a:xfrm>
      </p:grpSpPr>
      <p:sp>
        <p:nvSpPr>
          <p:cNvPr id="7" name="正方形/長方形 6"/>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フリーフォーム 9"/>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9" name="正方形/長方形 8"/>
          <p:cNvSpPr/>
          <p:nvPr userDrawn="1"/>
        </p:nvSpPr>
        <p:spPr>
          <a:xfrm>
            <a:off x="9863287" y="1183061"/>
            <a:ext cx="7695854" cy="445549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3" hasCustomPrompt="1"/>
          </p:nvPr>
        </p:nvSpPr>
        <p:spPr>
          <a:xfrm>
            <a:off x="9818281" y="5818576"/>
            <a:ext cx="7740860"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p>
        </p:txBody>
      </p:sp>
      <p:sp>
        <p:nvSpPr>
          <p:cNvPr id="3" name="図プレースホルダー 2"/>
          <p:cNvSpPr>
            <a:spLocks noGrp="1"/>
          </p:cNvSpPr>
          <p:nvPr>
            <p:ph type="pic" sz="quarter" idx="24" hasCustomPrompt="1"/>
          </p:nvPr>
        </p:nvSpPr>
        <p:spPr>
          <a:xfrm>
            <a:off x="9998302" y="1319622"/>
            <a:ext cx="7425825" cy="4182372"/>
          </a:xfrm>
        </p:spPr>
        <p:txBody>
          <a:bodyPr>
            <a:normAutofit/>
          </a:bodyPr>
          <a:lstStyle>
            <a:lvl1pPr>
              <a:defRPr sz="1800" baseline="0"/>
            </a:lvl1pPr>
          </a:lstStyle>
          <a:p>
            <a:r>
              <a:rPr kumimoji="1" lang="en-US" altLang="ja-JP" dirty="0" smtClean="0"/>
              <a:t>Add an image</a:t>
            </a:r>
            <a:endParaRPr kumimoji="1" lang="ja-JP" altLang="en-US" dirty="0"/>
          </a:p>
        </p:txBody>
      </p:sp>
    </p:spTree>
    <p:extLst>
      <p:ext uri="{BB962C8B-B14F-4D97-AF65-F5344CB8AC3E}">
        <p14:creationId xmlns:p14="http://schemas.microsoft.com/office/powerpoint/2010/main" val="164612942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par>
                          <p:cTn id="20" fill="hold">
                            <p:stCondLst>
                              <p:cond delay="1650"/>
                            </p:stCondLst>
                            <p:childTnLst>
                              <p:par>
                                <p:cTn id="21" presetID="10" presetClass="entr" presetSubtype="0" fill="hold" grpId="0" nodeType="after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6"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9266776" y="2578215"/>
            <a:ext cx="8010890" cy="1237638"/>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smtClean="0"/>
              <a:t>TEXT HERE</a:t>
            </a:r>
            <a:endParaRPr lang="en-US" dirty="0"/>
          </a:p>
        </p:txBody>
      </p:sp>
      <p:sp>
        <p:nvSpPr>
          <p:cNvPr id="5" name="テキスト プレースホルダー 11"/>
          <p:cNvSpPr>
            <a:spLocks noGrp="1"/>
          </p:cNvSpPr>
          <p:nvPr>
            <p:ph type="body" sz="quarter" idx="23" hasCustomPrompt="1"/>
          </p:nvPr>
        </p:nvSpPr>
        <p:spPr>
          <a:xfrm>
            <a:off x="10391901" y="3973370"/>
            <a:ext cx="6884972" cy="108012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
        <p:nvSpPr>
          <p:cNvPr id="8" name="図プレースホルダー 7"/>
          <p:cNvSpPr>
            <a:spLocks noGrp="1"/>
          </p:cNvSpPr>
          <p:nvPr>
            <p:ph type="pic" sz="quarter" idx="25" hasCustomPrompt="1"/>
          </p:nvPr>
        </p:nvSpPr>
        <p:spPr>
          <a:xfrm>
            <a:off x="9265983" y="3973370"/>
            <a:ext cx="1081087" cy="1079500"/>
          </a:xfrm>
        </p:spPr>
        <p:txBody>
          <a:bodyPr>
            <a:normAutofit/>
          </a:bodyPr>
          <a:lstStyle>
            <a:lvl1pPr>
              <a:defRPr sz="1600"/>
            </a:lvl1pPr>
          </a:lstStyle>
          <a:p>
            <a:r>
              <a:rPr kumimoji="1" lang="en-US" altLang="ja-JP" dirty="0" smtClean="0"/>
              <a:t>ICON</a:t>
            </a:r>
            <a:endParaRPr kumimoji="1" lang="ja-JP" altLang="en-US" dirty="0"/>
          </a:p>
        </p:txBody>
      </p:sp>
      <p:sp>
        <p:nvSpPr>
          <p:cNvPr id="9" name="図プレースホルダー 7"/>
          <p:cNvSpPr>
            <a:spLocks noGrp="1"/>
          </p:cNvSpPr>
          <p:nvPr>
            <p:ph type="pic" sz="quarter" idx="26" hasCustomPrompt="1"/>
          </p:nvPr>
        </p:nvSpPr>
        <p:spPr>
          <a:xfrm>
            <a:off x="9266777" y="6674493"/>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0" name="テキスト プレースホルダー 11"/>
          <p:cNvSpPr>
            <a:spLocks noGrp="1"/>
          </p:cNvSpPr>
          <p:nvPr>
            <p:ph type="body" sz="quarter" idx="27" hasCustomPrompt="1"/>
          </p:nvPr>
        </p:nvSpPr>
        <p:spPr>
          <a:xfrm>
            <a:off x="9986856" y="6674494"/>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p>
        </p:txBody>
      </p:sp>
      <p:sp>
        <p:nvSpPr>
          <p:cNvPr id="13" name="図プレースホルダー 7"/>
          <p:cNvSpPr>
            <a:spLocks noGrp="1"/>
          </p:cNvSpPr>
          <p:nvPr>
            <p:ph type="pic" sz="quarter" idx="28" hasCustomPrompt="1"/>
          </p:nvPr>
        </p:nvSpPr>
        <p:spPr>
          <a:xfrm>
            <a:off x="9266776" y="7512808"/>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4" name="テキスト プレースホルダー 11"/>
          <p:cNvSpPr>
            <a:spLocks noGrp="1"/>
          </p:cNvSpPr>
          <p:nvPr>
            <p:ph type="body" sz="quarter" idx="29" hasCustomPrompt="1"/>
          </p:nvPr>
        </p:nvSpPr>
        <p:spPr>
          <a:xfrm>
            <a:off x="9986855" y="7512809"/>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p>
        </p:txBody>
      </p:sp>
      <p:sp>
        <p:nvSpPr>
          <p:cNvPr id="15" name="図プレースホルダー 7"/>
          <p:cNvSpPr>
            <a:spLocks noGrp="1"/>
          </p:cNvSpPr>
          <p:nvPr>
            <p:ph type="pic" sz="quarter" idx="30" hasCustomPrompt="1"/>
          </p:nvPr>
        </p:nvSpPr>
        <p:spPr>
          <a:xfrm>
            <a:off x="13587257" y="6674492"/>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6" name="テキスト プレースホルダー 11"/>
          <p:cNvSpPr>
            <a:spLocks noGrp="1"/>
          </p:cNvSpPr>
          <p:nvPr>
            <p:ph type="body" sz="quarter" idx="31" hasCustomPrompt="1"/>
          </p:nvPr>
        </p:nvSpPr>
        <p:spPr>
          <a:xfrm>
            <a:off x="14307336" y="6674493"/>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p>
        </p:txBody>
      </p:sp>
      <p:sp>
        <p:nvSpPr>
          <p:cNvPr id="17" name="図プレースホルダー 7"/>
          <p:cNvSpPr>
            <a:spLocks noGrp="1"/>
          </p:cNvSpPr>
          <p:nvPr>
            <p:ph type="pic" sz="quarter" idx="32" hasCustomPrompt="1"/>
          </p:nvPr>
        </p:nvSpPr>
        <p:spPr>
          <a:xfrm>
            <a:off x="13587256" y="7512807"/>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8" name="テキスト プレースホルダー 11"/>
          <p:cNvSpPr>
            <a:spLocks noGrp="1"/>
          </p:cNvSpPr>
          <p:nvPr>
            <p:ph type="body" sz="quarter" idx="33" hasCustomPrompt="1"/>
          </p:nvPr>
        </p:nvSpPr>
        <p:spPr>
          <a:xfrm>
            <a:off x="14307335" y="7512808"/>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p>
        </p:txBody>
      </p:sp>
      <p:cxnSp>
        <p:nvCxnSpPr>
          <p:cNvPr id="31" name="直線コネクタ 30"/>
          <p:cNvCxnSpPr/>
          <p:nvPr userDrawn="1"/>
        </p:nvCxnSpPr>
        <p:spPr>
          <a:xfrm>
            <a:off x="0" y="6427169"/>
            <a:ext cx="18286413"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正方形/長方形 32"/>
          <p:cNvSpPr/>
          <p:nvPr userDrawn="1"/>
        </p:nvSpPr>
        <p:spPr>
          <a:xfrm>
            <a:off x="679624" y="1915297"/>
            <a:ext cx="8143103" cy="65367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図プレースホルダー 5"/>
          <p:cNvSpPr>
            <a:spLocks noGrp="1"/>
          </p:cNvSpPr>
          <p:nvPr>
            <p:ph type="pic" sz="quarter" idx="24" hasCustomPrompt="1"/>
          </p:nvPr>
        </p:nvSpPr>
        <p:spPr>
          <a:xfrm>
            <a:off x="813417" y="2055491"/>
            <a:ext cx="7875516" cy="6256337"/>
          </a:xfrm>
        </p:spPr>
        <p:txBody>
          <a:bodyPr>
            <a:normAutofit/>
          </a:bodyPr>
          <a:lstStyle>
            <a:lvl1pPr>
              <a:defRPr sz="2000" baseline="0"/>
            </a:lvl1pPr>
          </a:lstStyle>
          <a:p>
            <a:r>
              <a:rPr kumimoji="1" lang="en-US" altLang="ja-JP" dirty="0" smtClean="0"/>
              <a:t>Add a map</a:t>
            </a:r>
            <a:endParaRPr kumimoji="1" lang="ja-JP" altLang="en-US" dirty="0"/>
          </a:p>
        </p:txBody>
      </p:sp>
    </p:spTree>
    <p:extLst>
      <p:ext uri="{BB962C8B-B14F-4D97-AF65-F5344CB8AC3E}">
        <p14:creationId xmlns:p14="http://schemas.microsoft.com/office/powerpoint/2010/main" val="159008987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600"/>
                            </p:stCondLst>
                            <p:childTnLst>
                              <p:par>
                                <p:cTn id="12" presetID="2" presetClass="entr" presetSubtype="3" decel="10000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1+#ppt_w/2"/>
                                          </p:val>
                                        </p:tav>
                                        <p:tav tm="100000">
                                          <p:val>
                                            <p:strVal val="#ppt_x"/>
                                          </p:val>
                                        </p:tav>
                                      </p:tavLst>
                                    </p:anim>
                                    <p:anim calcmode="lin" valueType="num">
                                      <p:cBhvr additive="base">
                                        <p:cTn id="15" dur="500" fill="hold"/>
                                        <p:tgtEl>
                                          <p:spTgt spid="3"/>
                                        </p:tgtEl>
                                        <p:attrNameLst>
                                          <p:attrName>ppt_y</p:attrName>
                                        </p:attrNameLst>
                                      </p:cBhvr>
                                      <p:tavLst>
                                        <p:tav tm="0">
                                          <p:val>
                                            <p:strVal val="0-#ppt_h/2"/>
                                          </p:val>
                                        </p:tav>
                                        <p:tav tm="100000">
                                          <p:val>
                                            <p:strVal val="#ppt_y"/>
                                          </p:val>
                                        </p:tav>
                                      </p:tavLst>
                                    </p:anim>
                                  </p:childTnLst>
                                </p:cTn>
                              </p:par>
                            </p:childTnLst>
                          </p:cTn>
                        </p:par>
                        <p:par>
                          <p:cTn id="16" fill="hold">
                            <p:stCondLst>
                              <p:cond delay="145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par>
                          <p:cTn id="23" fill="hold">
                            <p:stCondLst>
                              <p:cond delay="2200"/>
                            </p:stCondLst>
                            <p:childTnLst>
                              <p:par>
                                <p:cTn id="24" presetID="22" presetClass="entr" presetSubtype="2"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right)">
                                      <p:cBhvr>
                                        <p:cTn id="26" dur="500"/>
                                        <p:tgtEl>
                                          <p:spTgt spid="31"/>
                                        </p:tgtEl>
                                      </p:cBhvr>
                                    </p:animEffect>
                                  </p:childTnLst>
                                </p:cTn>
                              </p:par>
                            </p:childTnLst>
                          </p:cTn>
                        </p:par>
                        <p:par>
                          <p:cTn id="27" fill="hold">
                            <p:stCondLst>
                              <p:cond delay="2700"/>
                            </p:stCondLst>
                            <p:childTnLst>
                              <p:par>
                                <p:cTn id="28" presetID="10" presetClass="entr" presetSubtype="0" fill="hold" grpId="0" nodeType="afterEffect">
                                  <p:stCondLst>
                                    <p:cond delay="25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fade">
                                      <p:cBhvr>
                                        <p:cTn id="33" dur="500"/>
                                        <p:tgtEl>
                                          <p:spTgt spid="10">
                                            <p:txEl>
                                              <p:pRg st="0" end="0"/>
                                            </p:txEl>
                                          </p:spTgt>
                                        </p:tgtEl>
                                      </p:cBhvr>
                                    </p:animEffect>
                                  </p:childTnLst>
                                </p:cTn>
                              </p:par>
                            </p:childTnLst>
                          </p:cTn>
                        </p:par>
                        <p:par>
                          <p:cTn id="34" fill="hold">
                            <p:stCondLst>
                              <p:cond delay="345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Effect transition="in" filter="fade">
                                      <p:cBhvr>
                                        <p:cTn id="40" dur="500"/>
                                        <p:tgtEl>
                                          <p:spTgt spid="16">
                                            <p:txEl>
                                              <p:pRg st="0" end="0"/>
                                            </p:txEl>
                                          </p:spTgt>
                                        </p:tgtEl>
                                      </p:cBhvr>
                                    </p:animEffect>
                                  </p:childTnLst>
                                </p:cTn>
                              </p:par>
                            </p:childTnLst>
                          </p:cTn>
                        </p:par>
                        <p:par>
                          <p:cTn id="41" fill="hold">
                            <p:stCondLst>
                              <p:cond delay="3950"/>
                            </p:stCondLst>
                            <p:childTnLst>
                              <p:par>
                                <p:cTn id="42" presetID="10" presetClass="entr" presetSubtype="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500"/>
                                        <p:tgtEl>
                                          <p:spTgt spid="14">
                                            <p:txEl>
                                              <p:pRg st="0" end="0"/>
                                            </p:txEl>
                                          </p:spTgt>
                                        </p:tgtEl>
                                      </p:cBhvr>
                                    </p:animEffect>
                                  </p:childTnLst>
                                </p:cTn>
                              </p:par>
                            </p:childTnLst>
                          </p:cTn>
                        </p:par>
                        <p:par>
                          <p:cTn id="48" fill="hold">
                            <p:stCondLst>
                              <p:cond delay="4450"/>
                            </p:stCondLst>
                            <p:childTnLst>
                              <p:par>
                                <p:cTn id="49" presetID="10" presetClass="entr" presetSubtype="0"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xEl>
                                              <p:pRg st="0" end="0"/>
                                            </p:txEl>
                                          </p:spTgt>
                                        </p:tgtEl>
                                        <p:attrNameLst>
                                          <p:attrName>style.visibility</p:attrName>
                                        </p:attrNameLst>
                                      </p:cBhvr>
                                      <p:to>
                                        <p:strVal val="visible"/>
                                      </p:to>
                                    </p:set>
                                    <p:animEffect transition="in" filter="fade">
                                      <p:cBhvr>
                                        <p:cTn id="54"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 presetClass="entr" presetSubtype="3" decel="100000" fill="hold" nodeType="afterEffect">
                  <p:stCondLst>
                    <p:cond delay="0"/>
                  </p:stCondLst>
                  <p:iterate type="lt">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10" presetClass="entr" presetSubtype="0" fill="hold" nodeType="with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8" grpId="0"/>
      <p:bldP spid="9" grpId="0"/>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33" grpId="0" animBg="1"/>
      <p:bldP spid="6"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テキスト プレースホルダー 11"/>
          <p:cNvSpPr>
            <a:spLocks noGrp="1"/>
          </p:cNvSpPr>
          <p:nvPr>
            <p:ph type="body" sz="quarter" idx="15" hasCustomPrompt="1"/>
          </p:nvPr>
        </p:nvSpPr>
        <p:spPr>
          <a:xfrm>
            <a:off x="2167431" y="3388304"/>
            <a:ext cx="13906545" cy="1665186"/>
          </a:xfrm>
        </p:spPr>
        <p:txBody>
          <a:bodyPr anchor="b">
            <a:noAutofit/>
          </a:bodyPr>
          <a:lstStyle>
            <a:lvl1pPr algn="ctr">
              <a:lnSpc>
                <a:spcPct val="100000"/>
              </a:lnSpc>
              <a:spcBef>
                <a:spcPts val="0"/>
              </a:spcBef>
              <a:defRPr sz="9600" spc="1500" baseline="0">
                <a:solidFill>
                  <a:schemeClr val="tx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6" hasCustomPrompt="1"/>
          </p:nvPr>
        </p:nvSpPr>
        <p:spPr>
          <a:xfrm>
            <a:off x="2189140" y="5098495"/>
            <a:ext cx="13906545" cy="1935215"/>
          </a:xfrm>
        </p:spPr>
        <p:txBody>
          <a:bodyPr anchor="t">
            <a:noAutofit/>
          </a:bodyPr>
          <a:lstStyle>
            <a:lvl1pPr algn="ctr">
              <a:lnSpc>
                <a:spcPct val="90000"/>
              </a:lnSpc>
              <a:spcBef>
                <a:spcPts val="0"/>
              </a:spcBef>
              <a:defRPr sz="3200" spc="600" baseline="0">
                <a:solidFill>
                  <a:schemeClr val="tx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3" hasCustomPrompt="1"/>
          </p:nvPr>
        </p:nvSpPr>
        <p:spPr>
          <a:xfrm>
            <a:off x="3855119" y="6763680"/>
            <a:ext cx="10576175" cy="3172853"/>
          </a:xfrm>
        </p:spPr>
        <p:txBody>
          <a:bodyPr anchor="b">
            <a:noAutofit/>
          </a:bodyPr>
          <a:lstStyle>
            <a:lvl1pPr algn="ctr">
              <a:lnSpc>
                <a:spcPct val="120000"/>
              </a:lnSpc>
              <a:spcBef>
                <a:spcPts val="1200"/>
              </a:spcBef>
              <a:defRPr sz="1800">
                <a:solidFill>
                  <a:schemeClr val="tx1"/>
                </a:solidFill>
                <a:latin typeface="+mn-lt"/>
              </a:defRPr>
            </a:lvl1pPr>
          </a:lstStyle>
          <a:p>
            <a:pPr lvl="0"/>
            <a:r>
              <a:rPr lang="en-US" altLang="ja-JP" dirty="0" smtClean="0"/>
              <a:t>Text Here</a:t>
            </a:r>
          </a:p>
        </p:txBody>
      </p:sp>
      <p:sp>
        <p:nvSpPr>
          <p:cNvPr id="5" name="直角三角形 4"/>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直角三角形 6"/>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a:off x="-12267" y="7932496"/>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直角三角形 10"/>
          <p:cNvSpPr/>
          <p:nvPr userDrawn="1"/>
        </p:nvSpPr>
        <p:spPr>
          <a:xfrm>
            <a:off x="-12267" y="8333370"/>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4345444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8" decel="100000" fill="hold" grpId="0" nodeType="afterEffect">
                                  <p:stCondLst>
                                    <p:cond delay="0"/>
                                  </p:stCondLst>
                                  <p:iterate type="wd">
                                    <p:tmPct val="10000"/>
                                  </p:iterate>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0-#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iterate type="wd">
                                    <p:tmPct val="10000"/>
                                  </p:iterate>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1+#ppt_w/2"/>
                                          </p:val>
                                        </p:tav>
                                        <p:tav tm="100000">
                                          <p:val>
                                            <p:strVal val="#ppt_x"/>
                                          </p:val>
                                        </p:tav>
                                      </p:tavLst>
                                    </p:anim>
                                    <p:anim calcmode="lin" valueType="num">
                                      <p:cBhvr additive="base">
                                        <p:cTn id="29" dur="500" fill="hold"/>
                                        <p:tgtEl>
                                          <p:spTgt spid="6"/>
                                        </p:tgtEl>
                                        <p:attrNameLst>
                                          <p:attrName>ppt_y</p:attrName>
                                        </p:attrNameLst>
                                      </p:cBhvr>
                                      <p:tavLst>
                                        <p:tav tm="0">
                                          <p:val>
                                            <p:strVal val="#ppt_y"/>
                                          </p:val>
                                        </p:tav>
                                        <p:tav tm="100000">
                                          <p:val>
                                            <p:strVal val="#ppt_y"/>
                                          </p:val>
                                        </p:tav>
                                      </p:tavLst>
                                    </p:anim>
                                  </p:childTnLst>
                                </p:cTn>
                              </p:par>
                            </p:childTnLst>
                          </p:cTn>
                        </p:par>
                        <p:par>
                          <p:cTn id="30" fill="hold">
                            <p:stCondLst>
                              <p:cond delay="1300"/>
                            </p:stCondLst>
                            <p:childTnLst>
                              <p:par>
                                <p:cTn id="31" presetID="10" presetClass="entr" presetSubtype="0" fill="hold" grpId="0" nodeType="afterEffect">
                                  <p:stCondLst>
                                    <p:cond delay="50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fade">
                                      <p:cBhvr>
                                        <p:cTn id="3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2" decel="100000" fill="hold" nodeType="withEffect">
                  <p:stCondLst>
                    <p:cond delay="25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10" presetClass="entr" presetSubtype="0" fill="hold" nodeType="after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animBg="1"/>
      <p:bldP spid="7" grpId="0" animBg="1"/>
      <p:bldP spid="10" grpId="0" animBg="1"/>
      <p:bldP spid="11"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3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5579550"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9" name="テキスト プレースホルダー 11"/>
          <p:cNvSpPr>
            <a:spLocks noGrp="1"/>
          </p:cNvSpPr>
          <p:nvPr>
            <p:ph type="body" sz="quarter" idx="15" hasCustomPrompt="1"/>
          </p:nvPr>
        </p:nvSpPr>
        <p:spPr>
          <a:xfrm>
            <a:off x="4454393"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図プレースホルダー 7"/>
          <p:cNvSpPr>
            <a:spLocks noGrp="1"/>
          </p:cNvSpPr>
          <p:nvPr>
            <p:ph type="pic" sz="quarter" idx="16" hasCustomPrompt="1"/>
          </p:nvPr>
        </p:nvSpPr>
        <p:spPr>
          <a:xfrm>
            <a:off x="8759903"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5" name="テキスト プレースホルダー 11"/>
          <p:cNvSpPr>
            <a:spLocks noGrp="1"/>
          </p:cNvSpPr>
          <p:nvPr>
            <p:ph type="body" sz="quarter" idx="17" hasCustomPrompt="1"/>
          </p:nvPr>
        </p:nvSpPr>
        <p:spPr>
          <a:xfrm>
            <a:off x="763474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図プレースホルダー 7"/>
          <p:cNvSpPr>
            <a:spLocks noGrp="1"/>
          </p:cNvSpPr>
          <p:nvPr>
            <p:ph type="pic" sz="quarter" idx="18" hasCustomPrompt="1"/>
          </p:nvPr>
        </p:nvSpPr>
        <p:spPr>
          <a:xfrm>
            <a:off x="11940256"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7" name="テキスト プレースホルダー 11"/>
          <p:cNvSpPr>
            <a:spLocks noGrp="1"/>
          </p:cNvSpPr>
          <p:nvPr>
            <p:ph type="body" sz="quarter" idx="19" hasCustomPrompt="1"/>
          </p:nvPr>
        </p:nvSpPr>
        <p:spPr>
          <a:xfrm>
            <a:off x="10815099"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smtClean="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Tree>
    <p:extLst>
      <p:ext uri="{BB962C8B-B14F-4D97-AF65-F5344CB8AC3E}">
        <p14:creationId xmlns:p14="http://schemas.microsoft.com/office/powerpoint/2010/main" val="33182854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18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500"/>
                                        <p:tgtEl>
                                          <p:spTgt spid="15">
                                            <p:txEl>
                                              <p:pRg st="0" end="0"/>
                                            </p:txEl>
                                          </p:spTgt>
                                        </p:tgtEl>
                                      </p:cBhvr>
                                    </p:animEffect>
                                  </p:childTnLst>
                                </p:cTn>
                              </p:par>
                            </p:childTnLst>
                          </p:cTn>
                        </p:par>
                        <p:par>
                          <p:cTn id="27" fill="hold">
                            <p:stCondLst>
                              <p:cond delay="2300"/>
                            </p:stCondLst>
                            <p:childTnLst>
                              <p:par>
                                <p:cTn id="28" presetID="10"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xEl>
                                              <p:pRg st="0" end="0"/>
                                            </p:txEl>
                                          </p:spTgt>
                                        </p:tgtEl>
                                        <p:attrNameLst>
                                          <p:attrName>style.visibility</p:attrName>
                                        </p:attrNameLst>
                                      </p:cBhvr>
                                      <p:to>
                                        <p:strVal val="visible"/>
                                      </p:to>
                                    </p:set>
                                    <p:animEffect transition="in" filter="fade">
                                      <p:cBhvr>
                                        <p:cTn id="33"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4" grpId="0"/>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2803240"/>
            <a:ext cx="16057784" cy="1043694"/>
          </a:xfrm>
        </p:spPr>
        <p:txBody>
          <a:bodyPr anchor="b">
            <a:noAutofit/>
          </a:bodyPr>
          <a:lstStyle>
            <a:lvl1pPr algn="l">
              <a:defRPr sz="54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4063380"/>
            <a:ext cx="16057784" cy="3240360"/>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23159492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tmplLst>
          <p:tmpl>
            <p:tnLst>
              <p:par>
                <p:cTn presetID="2" presetClass="entr" presetSubtype="4"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7641849"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7" name="テキスト プレースホルダー 11"/>
          <p:cNvSpPr>
            <a:spLocks noGrp="1"/>
          </p:cNvSpPr>
          <p:nvPr>
            <p:ph type="body" sz="quarter" idx="16" hasCustomPrompt="1"/>
          </p:nvPr>
        </p:nvSpPr>
        <p:spPr>
          <a:xfrm>
            <a:off x="9503246" y="1948145"/>
            <a:ext cx="7641849"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17" hasCustomPrompt="1"/>
          </p:nvPr>
        </p:nvSpPr>
        <p:spPr>
          <a:xfrm>
            <a:off x="9503246"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9" name="正方形/長方形 8"/>
          <p:cNvSpPr/>
          <p:nvPr userDrawn="1"/>
        </p:nvSpPr>
        <p:spPr>
          <a:xfrm>
            <a:off x="907291" y="2343636"/>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323226" y="235319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061230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2"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4"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2" decel="100000" fill="hold" nodeType="withEffect">
                  <p:stCondLst>
                    <p:cond delay="5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p:tmplLst>
          <p:tmpl>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bldP spid="10"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 Horizontal">
    <p:spTree>
      <p:nvGrpSpPr>
        <p:cNvPr id="1" name=""/>
        <p:cNvGrpSpPr/>
        <p:nvPr/>
      </p:nvGrpSpPr>
      <p:grpSpPr>
        <a:xfrm>
          <a:off x="0" y="0"/>
          <a:ext cx="0" cy="0"/>
          <a:chOff x="0" y="0"/>
          <a:chExt cx="0" cy="0"/>
        </a:xfrm>
      </p:grpSpPr>
      <p:sp>
        <p:nvSpPr>
          <p:cNvPr id="24" name="正方形/長方形 23"/>
          <p:cNvSpPr/>
          <p:nvPr userDrawn="1"/>
        </p:nvSpPr>
        <p:spPr>
          <a:xfrm>
            <a:off x="1596993" y="703371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1596993" y="442342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596993" y="1768125"/>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0" name="図プレースホルダー 9"/>
          <p:cNvSpPr>
            <a:spLocks noGrp="1"/>
          </p:cNvSpPr>
          <p:nvPr>
            <p:ph type="pic" sz="quarter" idx="12" hasCustomPrompt="1"/>
          </p:nvPr>
        </p:nvSpPr>
        <p:spPr>
          <a:xfrm>
            <a:off x="1740034" y="1933890"/>
            <a:ext cx="3899383" cy="2008731"/>
          </a:xfrm>
          <a:prstGeom prst="rect">
            <a:avLst/>
          </a:prstGeom>
        </p:spPr>
        <p:txBody>
          <a:bodyPr/>
          <a:lstStyle>
            <a:lvl1pPr>
              <a:defRPr baseline="0"/>
            </a:lvl1pPr>
          </a:lstStyle>
          <a:p>
            <a:r>
              <a:rPr kumimoji="1" lang="en-US" altLang="ja-JP" dirty="0" smtClean="0"/>
              <a:t>Add an image</a:t>
            </a:r>
            <a:endParaRPr kumimoji="1" lang="ja-JP" altLang="en-US" dirty="0"/>
          </a:p>
        </p:txBody>
      </p:sp>
      <p:sp>
        <p:nvSpPr>
          <p:cNvPr id="14" name="図プレースホルダー 9"/>
          <p:cNvSpPr>
            <a:spLocks noGrp="1"/>
          </p:cNvSpPr>
          <p:nvPr>
            <p:ph type="pic" sz="quarter" idx="13" hasCustomPrompt="1"/>
          </p:nvPr>
        </p:nvSpPr>
        <p:spPr>
          <a:xfrm>
            <a:off x="1740034" y="4589185"/>
            <a:ext cx="3899383" cy="2008731"/>
          </a:xfrm>
          <a:prstGeom prst="rect">
            <a:avLst/>
          </a:prstGeom>
        </p:spPr>
        <p:txBody>
          <a:bodyPr/>
          <a:lstStyle/>
          <a:p>
            <a:r>
              <a:rPr kumimoji="1" lang="en-US" altLang="ja-JP" dirty="0" smtClean="0"/>
              <a:t>Add an image</a:t>
            </a:r>
            <a:endParaRPr kumimoji="1" lang="ja-JP" altLang="en-US" dirty="0"/>
          </a:p>
        </p:txBody>
      </p:sp>
      <p:sp>
        <p:nvSpPr>
          <p:cNvPr id="16" name="図プレースホルダー 9"/>
          <p:cNvSpPr>
            <a:spLocks noGrp="1"/>
          </p:cNvSpPr>
          <p:nvPr>
            <p:ph type="pic" sz="quarter" idx="14" hasCustomPrompt="1"/>
          </p:nvPr>
        </p:nvSpPr>
        <p:spPr>
          <a:xfrm>
            <a:off x="1740034" y="7199475"/>
            <a:ext cx="3899383" cy="2008731"/>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7" name="テキスト プレースホルダー 11"/>
          <p:cNvSpPr>
            <a:spLocks noGrp="1"/>
          </p:cNvSpPr>
          <p:nvPr>
            <p:ph type="body" sz="quarter" idx="15" hasCustomPrompt="1"/>
          </p:nvPr>
        </p:nvSpPr>
        <p:spPr>
          <a:xfrm>
            <a:off x="6026230" y="2347555"/>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16" hasCustomPrompt="1"/>
          </p:nvPr>
        </p:nvSpPr>
        <p:spPr>
          <a:xfrm>
            <a:off x="6026230" y="1768125"/>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17" hasCustomPrompt="1"/>
          </p:nvPr>
        </p:nvSpPr>
        <p:spPr>
          <a:xfrm>
            <a:off x="6026230" y="5005227"/>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18" hasCustomPrompt="1"/>
          </p:nvPr>
        </p:nvSpPr>
        <p:spPr>
          <a:xfrm>
            <a:off x="6026230" y="4425797"/>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19" hasCustomPrompt="1"/>
          </p:nvPr>
        </p:nvSpPr>
        <p:spPr>
          <a:xfrm>
            <a:off x="6026230" y="7629849"/>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0" hasCustomPrompt="1"/>
          </p:nvPr>
        </p:nvSpPr>
        <p:spPr>
          <a:xfrm>
            <a:off x="6026230" y="7050419"/>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01475522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500"/>
                            </p:stCondLst>
                            <p:childTnLst>
                              <p:par>
                                <p:cTn id="18" presetID="10" presetClass="entr" presetSubtype="0" fill="hold" grpId="0" nodeType="afterEffect">
                                  <p:stCondLst>
                                    <p:cond delay="5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par>
                          <p:cTn id="30" fill="hold">
                            <p:stCondLst>
                              <p:cond delay="1500"/>
                            </p:stCondLst>
                            <p:childTnLst>
                              <p:par>
                                <p:cTn id="31" presetID="10" presetClass="entr" presetSubtype="0" fill="hold" grpId="0" nodeType="afterEffect">
                                  <p:stCondLst>
                                    <p:cond delay="50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3" grpId="0" animBg="1"/>
      <p:bldP spid="5" grpId="0" animBg="1"/>
      <p:bldP spid="10" grpId="0"/>
      <p:bldP spid="14" grpId="0"/>
      <p:bldP spid="16" grpId="0"/>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5171868"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3036843"/>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9" name="テキスト プレースホルダー 11"/>
          <p:cNvSpPr>
            <a:spLocks noGrp="1"/>
          </p:cNvSpPr>
          <p:nvPr>
            <p:ph type="body" sz="quarter" idx="16" hasCustomPrompt="1"/>
          </p:nvPr>
        </p:nvSpPr>
        <p:spPr>
          <a:xfrm>
            <a:off x="6532916" y="1984572"/>
            <a:ext cx="5171868"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10" name="テキスト プレースホルダー 11"/>
          <p:cNvSpPr>
            <a:spLocks noGrp="1"/>
          </p:cNvSpPr>
          <p:nvPr>
            <p:ph type="body" sz="quarter" idx="17" hasCustomPrompt="1"/>
          </p:nvPr>
        </p:nvSpPr>
        <p:spPr>
          <a:xfrm>
            <a:off x="6532916"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11" name="テキスト プレースホルダー 11"/>
          <p:cNvSpPr>
            <a:spLocks noGrp="1"/>
          </p:cNvSpPr>
          <p:nvPr>
            <p:ph type="body" sz="quarter" idx="18" hasCustomPrompt="1"/>
          </p:nvPr>
        </p:nvSpPr>
        <p:spPr>
          <a:xfrm>
            <a:off x="11978521" y="1984572"/>
            <a:ext cx="5171868"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19" hasCustomPrompt="1"/>
          </p:nvPr>
        </p:nvSpPr>
        <p:spPr>
          <a:xfrm>
            <a:off x="11978521"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13" name="正方形/長方形 12"/>
          <p:cNvSpPr/>
          <p:nvPr userDrawn="1"/>
        </p:nvSpPr>
        <p:spPr>
          <a:xfrm>
            <a:off x="90729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6352896"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1179850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553864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0-#ppt_w/2"/>
                                          </p:val>
                                        </p:tav>
                                        <p:tav tm="100000">
                                          <p:val>
                                            <p:strVal val="#ppt_x"/>
                                          </p:val>
                                        </p:tav>
                                      </p:tavLst>
                                    </p:anim>
                                    <p:anim calcmode="lin" valueType="num">
                                      <p:cBhvr additive="base">
                                        <p:cTn id="21" dur="500" fill="hold"/>
                                        <p:tgtEl>
                                          <p:spTgt spid="14"/>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8" decel="100000" fill="hold" grpId="0" nodeType="afterEffect">
                                  <p:stCondLst>
                                    <p:cond delay="50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0-#ppt_w/2"/>
                                          </p:val>
                                        </p:tav>
                                        <p:tav tm="100000">
                                          <p:val>
                                            <p:strVal val="#ppt_x"/>
                                          </p:val>
                                        </p:tav>
                                      </p:tavLst>
                                    </p:anim>
                                    <p:anim calcmode="lin" valueType="num">
                                      <p:cBhvr additive="base">
                                        <p:cTn id="34" dur="500" fill="hold"/>
                                        <p:tgtEl>
                                          <p:spTgt spid="15"/>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1+#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P spid="11" grpId="0"/>
      <p:bldP spid="12" grpId="0"/>
      <p:bldP spid="13" grpId="0" animBg="1"/>
      <p:bldP spid="14" grpId="0" animBg="1"/>
      <p:bldP spid="15"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32" name="円/楕円 31"/>
          <p:cNvSpPr/>
          <p:nvPr userDrawn="1"/>
        </p:nvSpPr>
        <p:spPr>
          <a:xfrm>
            <a:off x="6041205" y="2495277"/>
            <a:ext cx="6193030" cy="619303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円/楕円 32"/>
          <p:cNvSpPr/>
          <p:nvPr userDrawn="1"/>
        </p:nvSpPr>
        <p:spPr>
          <a:xfrm>
            <a:off x="6982940" y="3437012"/>
            <a:ext cx="4309561" cy="430956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ドーナツ 7"/>
          <p:cNvSpPr/>
          <p:nvPr userDrawn="1"/>
        </p:nvSpPr>
        <p:spPr>
          <a:xfrm>
            <a:off x="6398903" y="2849730"/>
            <a:ext cx="5461686" cy="5461686"/>
          </a:xfrm>
          <a:prstGeom prst="donut">
            <a:avLst>
              <a:gd name="adj" fmla="val 7805"/>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9" name="環状矢印 8"/>
          <p:cNvSpPr/>
          <p:nvPr userDrawn="1"/>
        </p:nvSpPr>
        <p:spPr>
          <a:xfrm>
            <a:off x="9143206" y="2833652"/>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40000"/>
              <a:lumOff val="6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環状矢印 8"/>
          <p:cNvSpPr/>
          <p:nvPr userDrawn="1"/>
        </p:nvSpPr>
        <p:spPr>
          <a:xfrm rot="5400000">
            <a:off x="8975161" y="571744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環状矢印 8"/>
          <p:cNvSpPr/>
          <p:nvPr userDrawn="1"/>
        </p:nvSpPr>
        <p:spPr>
          <a:xfrm rot="10800000">
            <a:off x="6112473" y="5582267"/>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環状矢印 8"/>
          <p:cNvSpPr/>
          <p:nvPr userDrawn="1"/>
        </p:nvSpPr>
        <p:spPr>
          <a:xfrm rot="16200000">
            <a:off x="6255121" y="267978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円/楕円 15"/>
          <p:cNvSpPr/>
          <p:nvPr userDrawn="1"/>
        </p:nvSpPr>
        <p:spPr>
          <a:xfrm>
            <a:off x="10181969"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0181969"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6565558"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6565558"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7"/>
          <p:cNvSpPr>
            <a:spLocks noGrp="1"/>
          </p:cNvSpPr>
          <p:nvPr>
            <p:ph type="pic" sz="quarter" idx="16" hasCustomPrompt="1"/>
          </p:nvPr>
        </p:nvSpPr>
        <p:spPr>
          <a:xfrm>
            <a:off x="10590604" y="3485051"/>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1" name="図プレースホルダー 7"/>
          <p:cNvSpPr>
            <a:spLocks noGrp="1"/>
          </p:cNvSpPr>
          <p:nvPr>
            <p:ph type="pic" sz="quarter" idx="17" hasCustomPrompt="1"/>
          </p:nvPr>
        </p:nvSpPr>
        <p:spPr>
          <a:xfrm>
            <a:off x="10590604" y="6788458"/>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2" name="図プレースホルダー 7"/>
          <p:cNvSpPr>
            <a:spLocks noGrp="1"/>
          </p:cNvSpPr>
          <p:nvPr>
            <p:ph type="pic" sz="quarter" idx="18" hasCustomPrompt="1"/>
          </p:nvPr>
        </p:nvSpPr>
        <p:spPr>
          <a:xfrm>
            <a:off x="6974193" y="347769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3" name="図プレースホルダー 7"/>
          <p:cNvSpPr>
            <a:spLocks noGrp="1"/>
          </p:cNvSpPr>
          <p:nvPr>
            <p:ph type="pic" sz="quarter" idx="19" hasCustomPrompt="1"/>
          </p:nvPr>
        </p:nvSpPr>
        <p:spPr>
          <a:xfrm>
            <a:off x="6974193" y="6781106"/>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4" name="テキスト プレースホルダー 11"/>
          <p:cNvSpPr>
            <a:spLocks noGrp="1"/>
          </p:cNvSpPr>
          <p:nvPr>
            <p:ph type="body" sz="quarter" idx="15" hasCustomPrompt="1"/>
          </p:nvPr>
        </p:nvSpPr>
        <p:spPr>
          <a:xfrm>
            <a:off x="12586361" y="3115954"/>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0" hasCustomPrompt="1"/>
          </p:nvPr>
        </p:nvSpPr>
        <p:spPr>
          <a:xfrm>
            <a:off x="12586361" y="2536524"/>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21" hasCustomPrompt="1"/>
          </p:nvPr>
        </p:nvSpPr>
        <p:spPr>
          <a:xfrm>
            <a:off x="12586361" y="7005277"/>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2" hasCustomPrompt="1"/>
          </p:nvPr>
        </p:nvSpPr>
        <p:spPr>
          <a:xfrm>
            <a:off x="12586361" y="6425847"/>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3" hasCustomPrompt="1"/>
          </p:nvPr>
        </p:nvSpPr>
        <p:spPr>
          <a:xfrm>
            <a:off x="938059" y="3118138"/>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4" hasCustomPrompt="1"/>
          </p:nvPr>
        </p:nvSpPr>
        <p:spPr>
          <a:xfrm>
            <a:off x="938059" y="2538708"/>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5" hasCustomPrompt="1"/>
          </p:nvPr>
        </p:nvSpPr>
        <p:spPr>
          <a:xfrm>
            <a:off x="938059" y="7007461"/>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26" hasCustomPrompt="1"/>
          </p:nvPr>
        </p:nvSpPr>
        <p:spPr>
          <a:xfrm>
            <a:off x="938059" y="6428031"/>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58726625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heel(1)">
                                      <p:cBhvr>
                                        <p:cTn id="14" dur="750"/>
                                        <p:tgtEl>
                                          <p:spTgt spid="8"/>
                                        </p:tgtEl>
                                      </p:cBhvr>
                                    </p:animEffect>
                                  </p:childTnLst>
                                </p:cTn>
                              </p:par>
                            </p:childTnLst>
                          </p:cTn>
                        </p:par>
                        <p:par>
                          <p:cTn id="15" fill="hold">
                            <p:stCondLst>
                              <p:cond delay="1250"/>
                            </p:stCondLst>
                            <p:childTnLst>
                              <p:par>
                                <p:cTn id="16" presetID="22" presetClass="entr" presetSubtype="8" fill="hold" grpId="0" nodeType="afterEffect">
                                  <p:stCondLst>
                                    <p:cond delay="50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par>
                          <p:cTn id="19" fill="hold">
                            <p:stCondLst>
                              <p:cond delay="2250"/>
                            </p:stCondLst>
                            <p:childTnLst>
                              <p:par>
                                <p:cTn id="20" presetID="10"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par>
                          <p:cTn id="32" fill="hold">
                            <p:stCondLst>
                              <p:cond delay="2750"/>
                            </p:stCondLst>
                            <p:childTnLst>
                              <p:par>
                                <p:cTn id="33" presetID="22" presetClass="entr" presetSubtype="1" fill="hold" grpId="0" nodeType="afterEffect">
                                  <p:stCondLst>
                                    <p:cond delay="50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childTnLst>
                          </p:cTn>
                        </p:par>
                        <p:par>
                          <p:cTn id="36" fill="hold">
                            <p:stCondLst>
                              <p:cond delay="3750"/>
                            </p:stCondLst>
                            <p:childTnLst>
                              <p:par>
                                <p:cTn id="37" presetID="10" presetClass="entr" presetSubtype="0"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childTnLst>
                          </p:cTn>
                        </p:par>
                        <p:par>
                          <p:cTn id="49" fill="hold">
                            <p:stCondLst>
                              <p:cond delay="4250"/>
                            </p:stCondLst>
                            <p:childTnLst>
                              <p:par>
                                <p:cTn id="50" presetID="22" presetClass="entr" presetSubtype="2" fill="hold" grpId="0" nodeType="afterEffect">
                                  <p:stCondLst>
                                    <p:cond delay="500"/>
                                  </p:stCondLst>
                                  <p:childTnLst>
                                    <p:set>
                                      <p:cBhvr>
                                        <p:cTn id="51" dur="1" fill="hold">
                                          <p:stCondLst>
                                            <p:cond delay="0"/>
                                          </p:stCondLst>
                                        </p:cTn>
                                        <p:tgtEl>
                                          <p:spTgt spid="13"/>
                                        </p:tgtEl>
                                        <p:attrNameLst>
                                          <p:attrName>style.visibility</p:attrName>
                                        </p:attrNameLst>
                                      </p:cBhvr>
                                      <p:to>
                                        <p:strVal val="visible"/>
                                      </p:to>
                                    </p:set>
                                    <p:animEffect transition="in" filter="wipe(right)">
                                      <p:cBhvr>
                                        <p:cTn id="52" dur="500"/>
                                        <p:tgtEl>
                                          <p:spTgt spid="13"/>
                                        </p:tgtEl>
                                      </p:cBhvr>
                                    </p:animEffect>
                                  </p:childTnLst>
                                </p:cTn>
                              </p:par>
                            </p:childTnLst>
                          </p:cTn>
                        </p:par>
                        <p:par>
                          <p:cTn id="53" fill="hold">
                            <p:stCondLst>
                              <p:cond delay="5250"/>
                            </p:stCondLst>
                            <p:childTnLst>
                              <p:par>
                                <p:cTn id="54" presetID="10"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500"/>
                                        <p:tgtEl>
                                          <p:spTgt spid="30"/>
                                        </p:tgtEl>
                                      </p:cBhvr>
                                    </p:animEffect>
                                  </p:childTnLst>
                                </p:cTn>
                              </p:par>
                            </p:childTnLst>
                          </p:cTn>
                        </p:par>
                        <p:par>
                          <p:cTn id="66" fill="hold">
                            <p:stCondLst>
                              <p:cond delay="5750"/>
                            </p:stCondLst>
                            <p:childTnLst>
                              <p:par>
                                <p:cTn id="67" presetID="22" presetClass="entr" presetSubtype="4" fill="hold" grpId="0" nodeType="afterEffect">
                                  <p:stCondLst>
                                    <p:cond delay="50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childTnLst>
                          </p:cTn>
                        </p:par>
                        <p:par>
                          <p:cTn id="70" fill="hold">
                            <p:stCondLst>
                              <p:cond delay="675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fade">
                                      <p:cBhvr>
                                        <p:cTn id="76" dur="500"/>
                                        <p:tgtEl>
                                          <p:spTgt spid="1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8" grpId="0" animBg="1"/>
      <p:bldP spid="9" grpId="0" animBg="1"/>
      <p:bldP spid="12" grpId="0" animBg="1"/>
      <p:bldP spid="13" grpId="0" animBg="1"/>
      <p:bldP spid="14" grpId="0" animBg="1"/>
      <p:bldP spid="16" grpId="0" animBg="1"/>
      <p:bldP spid="17" grpId="0" animBg="1"/>
      <p:bldP spid="18" grpId="0" animBg="1"/>
      <p:bldP spid="19" grpId="0" animBg="1"/>
      <p:bldP spid="20" grpId="0"/>
      <p:bldP spid="21" grpId="0"/>
      <p:bldP spid="22" grpId="0"/>
      <p:bldP spid="23" grpId="0"/>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tmplLst>
          <p:tmpl>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Images - Virtical">
    <p:spTree>
      <p:nvGrpSpPr>
        <p:cNvPr id="1" name=""/>
        <p:cNvGrpSpPr/>
        <p:nvPr/>
      </p:nvGrpSpPr>
      <p:grpSpPr>
        <a:xfrm>
          <a:off x="0" y="0"/>
          <a:ext cx="0" cy="0"/>
          <a:chOff x="0" y="0"/>
          <a:chExt cx="0" cy="0"/>
        </a:xfrm>
      </p:grpSpPr>
      <p:sp>
        <p:nvSpPr>
          <p:cNvPr id="7" name="正方形/長方形 6"/>
          <p:cNvSpPr/>
          <p:nvPr userDrawn="1"/>
        </p:nvSpPr>
        <p:spPr>
          <a:xfrm>
            <a:off x="1509136"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1685611"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正方形/長方形 10"/>
          <p:cNvSpPr/>
          <p:nvPr userDrawn="1"/>
        </p:nvSpPr>
        <p:spPr>
          <a:xfrm>
            <a:off x="10050168"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9"/>
          <p:cNvSpPr>
            <a:spLocks noGrp="1"/>
          </p:cNvSpPr>
          <p:nvPr>
            <p:ph type="pic" sz="quarter" idx="13" hasCustomPrompt="1"/>
          </p:nvPr>
        </p:nvSpPr>
        <p:spPr>
          <a:xfrm>
            <a:off x="10226643"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3" name="テキスト プレースホルダー 11"/>
          <p:cNvSpPr>
            <a:spLocks noGrp="1"/>
          </p:cNvSpPr>
          <p:nvPr>
            <p:ph type="body" sz="quarter" idx="15" hasCustomPrompt="1"/>
          </p:nvPr>
        </p:nvSpPr>
        <p:spPr>
          <a:xfrm>
            <a:off x="1083526" y="6660065"/>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16" hasCustomPrompt="1"/>
          </p:nvPr>
        </p:nvSpPr>
        <p:spPr>
          <a:xfrm>
            <a:off x="1083526" y="6080635"/>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17" hasCustomPrompt="1"/>
          </p:nvPr>
        </p:nvSpPr>
        <p:spPr>
          <a:xfrm>
            <a:off x="9679458" y="6664184"/>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18" hasCustomPrompt="1"/>
          </p:nvPr>
        </p:nvSpPr>
        <p:spPr>
          <a:xfrm>
            <a:off x="9679458" y="6084754"/>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02126671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1" grpId="0" animBg="1"/>
      <p:bldP spid="12" grpId="0"/>
      <p:bldP spid="13" grpId="0">
        <p:tmplLst>
          <p:tmpl>
            <p:tnLst>
              <p:par>
                <p:cTn presetID="2" presetClass="entr" presetSubtype="4"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Images - Virtical">
    <p:spTree>
      <p:nvGrpSpPr>
        <p:cNvPr id="1" name=""/>
        <p:cNvGrpSpPr/>
        <p:nvPr/>
      </p:nvGrpSpPr>
      <p:grpSpPr>
        <a:xfrm>
          <a:off x="0" y="0"/>
          <a:ext cx="0" cy="0"/>
          <a:chOff x="0" y="0"/>
          <a:chExt cx="0" cy="0"/>
        </a:xfrm>
      </p:grpSpPr>
      <p:sp>
        <p:nvSpPr>
          <p:cNvPr id="7" name="正方形/長方形 6"/>
          <p:cNvSpPr/>
          <p:nvPr userDrawn="1"/>
        </p:nvSpPr>
        <p:spPr>
          <a:xfrm>
            <a:off x="637261"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812479"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3" name="テキスト プレースホルダー 11"/>
          <p:cNvSpPr>
            <a:spLocks noGrp="1"/>
          </p:cNvSpPr>
          <p:nvPr>
            <p:ph type="body" sz="quarter" idx="15" hasCustomPrompt="1"/>
          </p:nvPr>
        </p:nvSpPr>
        <p:spPr>
          <a:xfrm>
            <a:off x="637261"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16" hasCustomPrompt="1"/>
          </p:nvPr>
        </p:nvSpPr>
        <p:spPr>
          <a:xfrm>
            <a:off x="637261"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7" name="正方形/長方形 16"/>
          <p:cNvSpPr/>
          <p:nvPr userDrawn="1"/>
        </p:nvSpPr>
        <p:spPr>
          <a:xfrm>
            <a:off x="6348117" y="2173170"/>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9"/>
          <p:cNvSpPr>
            <a:spLocks noGrp="1"/>
          </p:cNvSpPr>
          <p:nvPr>
            <p:ph type="pic" sz="quarter" idx="17" hasCustomPrompt="1"/>
          </p:nvPr>
        </p:nvSpPr>
        <p:spPr>
          <a:xfrm>
            <a:off x="6523335" y="2336782"/>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9" name="テキスト プレースホルダー 11"/>
          <p:cNvSpPr>
            <a:spLocks noGrp="1"/>
          </p:cNvSpPr>
          <p:nvPr>
            <p:ph type="body" sz="quarter" idx="18" hasCustomPrompt="1"/>
          </p:nvPr>
        </p:nvSpPr>
        <p:spPr>
          <a:xfrm>
            <a:off x="6348117" y="6217985"/>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19" hasCustomPrompt="1"/>
          </p:nvPr>
        </p:nvSpPr>
        <p:spPr>
          <a:xfrm>
            <a:off x="6348117" y="5638555"/>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1" name="正方形/長方形 20"/>
          <p:cNvSpPr/>
          <p:nvPr userDrawn="1"/>
        </p:nvSpPr>
        <p:spPr>
          <a:xfrm>
            <a:off x="12023526"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9"/>
          <p:cNvSpPr>
            <a:spLocks noGrp="1"/>
          </p:cNvSpPr>
          <p:nvPr>
            <p:ph type="pic" sz="quarter" idx="20" hasCustomPrompt="1"/>
          </p:nvPr>
        </p:nvSpPr>
        <p:spPr>
          <a:xfrm>
            <a:off x="12198744"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3" name="テキスト プレースホルダー 11"/>
          <p:cNvSpPr>
            <a:spLocks noGrp="1"/>
          </p:cNvSpPr>
          <p:nvPr>
            <p:ph type="body" sz="quarter" idx="21" hasCustomPrompt="1"/>
          </p:nvPr>
        </p:nvSpPr>
        <p:spPr>
          <a:xfrm>
            <a:off x="12023526"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22" hasCustomPrompt="1"/>
          </p:nvPr>
        </p:nvSpPr>
        <p:spPr>
          <a:xfrm>
            <a:off x="12023526"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92095240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ppt_x"/>
                                          </p:val>
                                        </p:tav>
                                        <p:tav tm="100000">
                                          <p:val>
                                            <p:strVal val="#ppt_x"/>
                                          </p:val>
                                        </p:tav>
                                      </p:tavLst>
                                    </p:anim>
                                    <p:anim calcmode="lin" valueType="num">
                                      <p:cBhvr additive="base">
                                        <p:cTn id="31" dur="500" fill="hold"/>
                                        <p:tgtEl>
                                          <p:spTgt spid="20"/>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ppt_x"/>
                                          </p:val>
                                        </p:tav>
                                        <p:tav tm="100000">
                                          <p:val>
                                            <p:strVal val="#ppt_x"/>
                                          </p:val>
                                        </p:tav>
                                      </p:tavLst>
                                    </p:anim>
                                    <p:anim calcmode="lin" valueType="num">
                                      <p:cBhvr additive="base">
                                        <p:cTn id="35" dur="500" fill="hold"/>
                                        <p:tgtEl>
                                          <p:spTgt spid="19"/>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10" presetClass="entr" presetSubtype="0" fill="hold" grpId="0" nodeType="after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par>
                          <p:cTn id="43" fill="hold">
                            <p:stCondLst>
                              <p:cond delay="350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additive="base">
                                        <p:cTn id="50" dur="500" fill="hold"/>
                                        <p:tgtEl>
                                          <p:spTgt spid="23"/>
                                        </p:tgtEl>
                                        <p:attrNameLst>
                                          <p:attrName>ppt_x</p:attrName>
                                        </p:attrNameLst>
                                      </p:cBhvr>
                                      <p:tavLst>
                                        <p:tav tm="0">
                                          <p:val>
                                            <p:strVal val="#ppt_x"/>
                                          </p:val>
                                        </p:tav>
                                        <p:tav tm="100000">
                                          <p:val>
                                            <p:strVal val="#ppt_x"/>
                                          </p:val>
                                        </p:tav>
                                      </p:tavLst>
                                    </p:anim>
                                    <p:anim calcmode="lin" valueType="num">
                                      <p:cBhvr additive="base">
                                        <p:cTn id="5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3" grpId="0">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7" grpId="0" animBg="1"/>
      <p:bldP spid="18" grpId="0"/>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p:bldP spid="23" grpId="0">
        <p:tmplLst>
          <p:tmpl>
            <p:tnLst>
              <p:par>
                <p:cTn presetID="2" presetClass="entr" presetSubtype="4"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tmplLst>
          <p:tmpl>
            <p:tnLst>
              <p:par>
                <p:cTn presetID="2" presetClass="entr" presetSubtype="4"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 Image">
    <p:spTree>
      <p:nvGrpSpPr>
        <p:cNvPr id="1" name=""/>
        <p:cNvGrpSpPr/>
        <p:nvPr/>
      </p:nvGrpSpPr>
      <p:grpSpPr>
        <a:xfrm>
          <a:off x="0" y="0"/>
          <a:ext cx="0" cy="0"/>
          <a:chOff x="0" y="0"/>
          <a:chExt cx="0" cy="0"/>
        </a:xfrm>
      </p:grpSpPr>
      <p:sp>
        <p:nvSpPr>
          <p:cNvPr id="8" name="正方形/長方形 7"/>
          <p:cNvSpPr/>
          <p:nvPr userDrawn="1"/>
        </p:nvSpPr>
        <p:spPr>
          <a:xfrm>
            <a:off x="-6324" y="1750729"/>
            <a:ext cx="18292737" cy="487793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0" y="1903140"/>
            <a:ext cx="18267418" cy="4545505"/>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18"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32979738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ppt_x"/>
                                          </p:val>
                                        </p:tav>
                                        <p:tav tm="100000">
                                          <p:val>
                                            <p:strVal val="#ppt_x"/>
                                          </p:val>
                                        </p:tav>
                                      </p:tavLst>
                                    </p:anim>
                                    <p:anim calcmode="lin" valueType="num">
                                      <p:cBhvr additive="base">
                                        <p:cTn id="15" dur="500" fill="hold"/>
                                        <p:tgtEl>
                                          <p:spTgt spid="19"/>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ppt_x"/>
                                          </p:val>
                                        </p:tav>
                                        <p:tav tm="100000">
                                          <p:val>
                                            <p:strVal val="#ppt_x"/>
                                          </p:val>
                                        </p:tav>
                                      </p:tavLst>
                                    </p:anim>
                                    <p:anim calcmode="lin" valueType="num">
                                      <p:cBhvr additive="base">
                                        <p:cTn id="1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4x4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772276"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7" name="図プレースホルダー 9"/>
          <p:cNvSpPr>
            <a:spLocks noGrp="1"/>
          </p:cNvSpPr>
          <p:nvPr>
            <p:ph type="pic" sz="quarter" idx="16" hasCustomPrompt="1"/>
          </p:nvPr>
        </p:nvSpPr>
        <p:spPr>
          <a:xfrm>
            <a:off x="9458241"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8" name="テキスト プレースホルダー 11"/>
          <p:cNvSpPr>
            <a:spLocks noGrp="1"/>
          </p:cNvSpPr>
          <p:nvPr>
            <p:ph type="body" sz="quarter" idx="17" hasCustomPrompt="1"/>
          </p:nvPr>
        </p:nvSpPr>
        <p:spPr>
          <a:xfrm>
            <a:off x="9458241"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3" name="図プレースホルダー 9"/>
          <p:cNvSpPr>
            <a:spLocks noGrp="1"/>
          </p:cNvSpPr>
          <p:nvPr>
            <p:ph type="pic" sz="quarter" idx="18" hasCustomPrompt="1"/>
          </p:nvPr>
        </p:nvSpPr>
        <p:spPr>
          <a:xfrm>
            <a:off x="772276"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4" name="テキスト プレースホルダー 11"/>
          <p:cNvSpPr>
            <a:spLocks noGrp="1"/>
          </p:cNvSpPr>
          <p:nvPr>
            <p:ph type="body" sz="quarter" idx="19" hasCustomPrompt="1"/>
          </p:nvPr>
        </p:nvSpPr>
        <p:spPr>
          <a:xfrm>
            <a:off x="772276"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5" name="図プレースホルダー 9"/>
          <p:cNvSpPr>
            <a:spLocks noGrp="1"/>
          </p:cNvSpPr>
          <p:nvPr>
            <p:ph type="pic" sz="quarter" idx="20" hasCustomPrompt="1"/>
          </p:nvPr>
        </p:nvSpPr>
        <p:spPr>
          <a:xfrm>
            <a:off x="9458241"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6" name="テキスト プレースホルダー 11"/>
          <p:cNvSpPr>
            <a:spLocks noGrp="1"/>
          </p:cNvSpPr>
          <p:nvPr>
            <p:ph type="body" sz="quarter" idx="21" hasCustomPrompt="1"/>
          </p:nvPr>
        </p:nvSpPr>
        <p:spPr>
          <a:xfrm>
            <a:off x="9458241"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Tree>
    <p:extLst>
      <p:ext uri="{BB962C8B-B14F-4D97-AF65-F5344CB8AC3E}">
        <p14:creationId xmlns:p14="http://schemas.microsoft.com/office/powerpoint/2010/main" val="95313453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P spid="8" grpId="0">
        <p:tmplLst>
          <p:tmpl>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3" grpId="0"/>
      <p:bldP spid="14" grpId="0">
        <p:tmplLst>
          <p:tmpl>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p:tnLst>
              <p:par>
                <p:cTn presetID="10" presetClass="entr" presetSubtype="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x3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77227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7" name="図プレースホルダー 9"/>
          <p:cNvSpPr>
            <a:spLocks noGrp="1"/>
          </p:cNvSpPr>
          <p:nvPr>
            <p:ph type="pic" sz="quarter" idx="16" hasCustomPrompt="1"/>
          </p:nvPr>
        </p:nvSpPr>
        <p:spPr>
          <a:xfrm>
            <a:off x="6487911"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8" name="テキスト プレースホルダー 11"/>
          <p:cNvSpPr>
            <a:spLocks noGrp="1"/>
          </p:cNvSpPr>
          <p:nvPr>
            <p:ph type="body" sz="quarter" idx="17" hasCustomPrompt="1"/>
          </p:nvPr>
        </p:nvSpPr>
        <p:spPr>
          <a:xfrm>
            <a:off x="6487911"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9" name="図プレースホルダー 9"/>
          <p:cNvSpPr>
            <a:spLocks noGrp="1"/>
          </p:cNvSpPr>
          <p:nvPr>
            <p:ph type="pic" sz="quarter" idx="18" hasCustomPrompt="1"/>
          </p:nvPr>
        </p:nvSpPr>
        <p:spPr>
          <a:xfrm>
            <a:off x="1220354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0" name="テキスト プレースホルダー 11"/>
          <p:cNvSpPr>
            <a:spLocks noGrp="1"/>
          </p:cNvSpPr>
          <p:nvPr>
            <p:ph type="body" sz="quarter" idx="19" hasCustomPrompt="1"/>
          </p:nvPr>
        </p:nvSpPr>
        <p:spPr>
          <a:xfrm>
            <a:off x="1220354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1" name="図プレースホルダー 9"/>
          <p:cNvSpPr>
            <a:spLocks noGrp="1"/>
          </p:cNvSpPr>
          <p:nvPr>
            <p:ph type="pic" sz="quarter" idx="20" hasCustomPrompt="1"/>
          </p:nvPr>
        </p:nvSpPr>
        <p:spPr>
          <a:xfrm>
            <a:off x="77227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2" name="テキスト プレースホルダー 11"/>
          <p:cNvSpPr>
            <a:spLocks noGrp="1"/>
          </p:cNvSpPr>
          <p:nvPr>
            <p:ph type="body" sz="quarter" idx="21" hasCustomPrompt="1"/>
          </p:nvPr>
        </p:nvSpPr>
        <p:spPr>
          <a:xfrm>
            <a:off x="77227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3" name="図プレースホルダー 9"/>
          <p:cNvSpPr>
            <a:spLocks noGrp="1"/>
          </p:cNvSpPr>
          <p:nvPr>
            <p:ph type="pic" sz="quarter" idx="22" hasCustomPrompt="1"/>
          </p:nvPr>
        </p:nvSpPr>
        <p:spPr>
          <a:xfrm>
            <a:off x="6487911"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4" name="テキスト プレースホルダー 11"/>
          <p:cNvSpPr>
            <a:spLocks noGrp="1"/>
          </p:cNvSpPr>
          <p:nvPr>
            <p:ph type="body" sz="quarter" idx="23" hasCustomPrompt="1"/>
          </p:nvPr>
        </p:nvSpPr>
        <p:spPr>
          <a:xfrm>
            <a:off x="6487911"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5" name="図プレースホルダー 9"/>
          <p:cNvSpPr>
            <a:spLocks noGrp="1"/>
          </p:cNvSpPr>
          <p:nvPr>
            <p:ph type="pic" sz="quarter" idx="24" hasCustomPrompt="1"/>
          </p:nvPr>
        </p:nvSpPr>
        <p:spPr>
          <a:xfrm>
            <a:off x="1220354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6" name="テキスト プレースホルダー 11"/>
          <p:cNvSpPr>
            <a:spLocks noGrp="1"/>
          </p:cNvSpPr>
          <p:nvPr>
            <p:ph type="body" sz="quarter" idx="25" hasCustomPrompt="1"/>
          </p:nvPr>
        </p:nvSpPr>
        <p:spPr>
          <a:xfrm>
            <a:off x="1220354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8"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Tree>
    <p:extLst>
      <p:ext uri="{BB962C8B-B14F-4D97-AF65-F5344CB8AC3E}">
        <p14:creationId xmlns:p14="http://schemas.microsoft.com/office/powerpoint/2010/main" val="273573847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3500"/>
                            </p:stCondLst>
                            <p:childTnLst>
                              <p:par>
                                <p:cTn id="33" presetID="10" presetClass="entr" presetSubtype="0" fill="hold" grpId="0" nodeType="afterEffect">
                                  <p:stCondLst>
                                    <p:cond delay="5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par>
                          <p:cTn id="39" fill="hold">
                            <p:stCondLst>
                              <p:cond delay="4500"/>
                            </p:stCondLst>
                            <p:childTnLst>
                              <p:par>
                                <p:cTn id="40" presetID="10" presetClass="entr" presetSubtype="0" fill="hold" grpId="0" nodeType="afterEffect">
                                  <p:stCondLst>
                                    <p:cond delay="50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7" grpId="0"/>
      <p:bldP spid="18" grpId="0">
        <p:tmplLst>
          <p:tmpl>
            <p:tnLst>
              <p:par>
                <p:cTn presetID="10" presetClass="entr" presetSubtype="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bldP spid="26" grpId="0">
        <p:tmplLst>
          <p:tmpl>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2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7178020"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9" name="テキスト プレースホルダー 11"/>
          <p:cNvSpPr>
            <a:spLocks noGrp="1"/>
          </p:cNvSpPr>
          <p:nvPr>
            <p:ph type="body" sz="quarter" idx="15" hasCustomPrompt="1"/>
          </p:nvPr>
        </p:nvSpPr>
        <p:spPr>
          <a:xfrm>
            <a:off x="6052863"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図プレースホルダー 7"/>
          <p:cNvSpPr>
            <a:spLocks noGrp="1"/>
          </p:cNvSpPr>
          <p:nvPr>
            <p:ph type="pic" sz="quarter" idx="16" hasCustomPrompt="1"/>
          </p:nvPr>
        </p:nvSpPr>
        <p:spPr>
          <a:xfrm>
            <a:off x="10358373"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5" name="テキスト プレースホルダー 11"/>
          <p:cNvSpPr>
            <a:spLocks noGrp="1"/>
          </p:cNvSpPr>
          <p:nvPr>
            <p:ph type="body" sz="quarter" idx="17" hasCustomPrompt="1"/>
          </p:nvPr>
        </p:nvSpPr>
        <p:spPr>
          <a:xfrm>
            <a:off x="923321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smtClean="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Tree>
    <p:extLst>
      <p:ext uri="{BB962C8B-B14F-4D97-AF65-F5344CB8AC3E}">
        <p14:creationId xmlns:p14="http://schemas.microsoft.com/office/powerpoint/2010/main" val="86772062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18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4" grpId="0"/>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sp>
        <p:nvSpPr>
          <p:cNvPr id="10" name="正方形/長方形 9"/>
          <p:cNvSpPr/>
          <p:nvPr userDrawn="1"/>
        </p:nvSpPr>
        <p:spPr>
          <a:xfrm>
            <a:off x="727271" y="2909031"/>
            <a:ext cx="7110790" cy="5069784"/>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8"/>
          <p:cNvSpPr>
            <a:spLocks noGrp="1"/>
          </p:cNvSpPr>
          <p:nvPr>
            <p:ph type="pic" sz="quarter" idx="12" hasCustomPrompt="1"/>
          </p:nvPr>
        </p:nvSpPr>
        <p:spPr>
          <a:xfrm>
            <a:off x="885185" y="3063876"/>
            <a:ext cx="6794962" cy="4760095"/>
          </a:xfrm>
          <a:prstGeom prst="rect">
            <a:avLst/>
          </a:prstGeom>
        </p:spPr>
        <p:txBody>
          <a:bodyPr/>
          <a:lstStyle>
            <a:lvl1pPr>
              <a:defRPr/>
            </a:lvl1pPr>
          </a:lstStyle>
          <a:p>
            <a:r>
              <a:rPr kumimoji="1" lang="en-US" altLang="ja-JP" dirty="0" smtClean="0"/>
              <a:t>Add an image</a:t>
            </a:r>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8393479" y="27292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8873176" y="31126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6" hasCustomPrompt="1"/>
          </p:nvPr>
        </p:nvSpPr>
        <p:spPr>
          <a:xfrm>
            <a:off x="8873176" y="25332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4" name="ホームベース 13"/>
          <p:cNvSpPr/>
          <p:nvPr userDrawn="1"/>
        </p:nvSpPr>
        <p:spPr>
          <a:xfrm>
            <a:off x="8393479" y="47168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11"/>
          <p:cNvSpPr>
            <a:spLocks noGrp="1"/>
          </p:cNvSpPr>
          <p:nvPr>
            <p:ph type="body" sz="quarter" idx="17" hasCustomPrompt="1"/>
          </p:nvPr>
        </p:nvSpPr>
        <p:spPr>
          <a:xfrm>
            <a:off x="8873176" y="51002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18" hasCustomPrompt="1"/>
          </p:nvPr>
        </p:nvSpPr>
        <p:spPr>
          <a:xfrm>
            <a:off x="8873176" y="45208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7" name="ホームベース 16"/>
          <p:cNvSpPr/>
          <p:nvPr userDrawn="1"/>
        </p:nvSpPr>
        <p:spPr>
          <a:xfrm>
            <a:off x="8393477" y="674037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1"/>
          <p:cNvSpPr>
            <a:spLocks noGrp="1"/>
          </p:cNvSpPr>
          <p:nvPr>
            <p:ph type="body" sz="quarter" idx="19" hasCustomPrompt="1"/>
          </p:nvPr>
        </p:nvSpPr>
        <p:spPr>
          <a:xfrm>
            <a:off x="8873174" y="712372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0" hasCustomPrompt="1"/>
          </p:nvPr>
        </p:nvSpPr>
        <p:spPr>
          <a:xfrm>
            <a:off x="8873174" y="654429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03952698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2" presetClass="entr" presetSubtype="8" decel="10000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0-#ppt_w/2"/>
                                          </p:val>
                                        </p:tav>
                                        <p:tav tm="100000">
                                          <p:val>
                                            <p:strVal val="#ppt_x"/>
                                          </p:val>
                                        </p:tav>
                                      </p:tavLst>
                                    </p:anim>
                                    <p:anim calcmode="lin" valueType="num">
                                      <p:cBhvr additive="base">
                                        <p:cTn id="15" dur="500" fill="hold"/>
                                        <p:tgtEl>
                                          <p:spTgt spid="11"/>
                                        </p:tgtEl>
                                        <p:attrNameLst>
                                          <p:attrName>ppt_y</p:attrName>
                                        </p:attrNameLst>
                                      </p:cBhvr>
                                      <p:tavLst>
                                        <p:tav tm="0">
                                          <p:val>
                                            <p:strVal val="#ppt_y"/>
                                          </p:val>
                                        </p:tav>
                                        <p:tav tm="100000">
                                          <p:val>
                                            <p:strVal val="#ppt_y"/>
                                          </p:val>
                                        </p:tav>
                                      </p:tavLst>
                                    </p:anim>
                                  </p:childTnLst>
                                </p:cTn>
                              </p:par>
                              <p:par>
                                <p:cTn id="16" presetID="2" presetClass="entr" presetSubtype="2"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1+#ppt_w/2"/>
                                          </p:val>
                                        </p:tav>
                                        <p:tav tm="100000">
                                          <p:val>
                                            <p:strVal val="#ppt_x"/>
                                          </p:val>
                                        </p:tav>
                                      </p:tavLst>
                                    </p:anim>
                                    <p:anim calcmode="lin" valueType="num">
                                      <p:cBhvr additive="base">
                                        <p:cTn id="19" dur="500" fill="hold"/>
                                        <p:tgtEl>
                                          <p:spTgt spid="13"/>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2" presetClass="entr" presetSubtype="8" decel="100000" fill="hold" grpId="0" nodeType="afterEffect">
                                  <p:stCondLst>
                                    <p:cond delay="50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0-#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1+#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par>
                                <p:cTn id="33" presetID="2" presetClass="entr" presetSubtype="2" decel="100000" fill="hold" grpId="0" nodeType="withEffect">
                                  <p:stCondLst>
                                    <p:cond delay="5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1+#ppt_w/2"/>
                                          </p:val>
                                        </p:tav>
                                        <p:tav tm="100000">
                                          <p:val>
                                            <p:strVal val="#ppt_x"/>
                                          </p:val>
                                        </p:tav>
                                      </p:tavLst>
                                    </p:anim>
                                    <p:anim calcmode="lin" valueType="num">
                                      <p:cBhvr additive="base">
                                        <p:cTn id="36" dur="500" fill="hold"/>
                                        <p:tgtEl>
                                          <p:spTgt spid="15"/>
                                        </p:tgtEl>
                                        <p:attrNameLst>
                                          <p:attrName>ppt_y</p:attrName>
                                        </p:attrNameLst>
                                      </p:cBhvr>
                                      <p:tavLst>
                                        <p:tav tm="0">
                                          <p:val>
                                            <p:strVal val="#ppt_y"/>
                                          </p:val>
                                        </p:tav>
                                        <p:tav tm="100000">
                                          <p:val>
                                            <p:strVal val="#ppt_y"/>
                                          </p:val>
                                        </p:tav>
                                      </p:tavLst>
                                    </p:anim>
                                  </p:childTnLst>
                                </p:cTn>
                              </p:par>
                            </p:childTnLst>
                          </p:cTn>
                        </p:par>
                        <p:par>
                          <p:cTn id="37" fill="hold">
                            <p:stCondLst>
                              <p:cond delay="2000"/>
                            </p:stCondLst>
                            <p:childTnLst>
                              <p:par>
                                <p:cTn id="38" presetID="2" presetClass="entr" presetSubtype="8" decel="100000" fill="hold" grpId="0" nodeType="afterEffect">
                                  <p:stCondLst>
                                    <p:cond delay="50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0-#ppt_w/2"/>
                                          </p:val>
                                        </p:tav>
                                        <p:tav tm="100000">
                                          <p:val>
                                            <p:strVal val="#ppt_x"/>
                                          </p:val>
                                        </p:tav>
                                      </p:tavLst>
                                    </p:anim>
                                    <p:anim calcmode="lin" valueType="num">
                                      <p:cBhvr additive="base">
                                        <p:cTn id="41" dur="500" fill="hold"/>
                                        <p:tgtEl>
                                          <p:spTgt spid="17"/>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50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500" fill="hold"/>
                                        <p:tgtEl>
                                          <p:spTgt spid="19"/>
                                        </p:tgtEl>
                                        <p:attrNameLst>
                                          <p:attrName>ppt_x</p:attrName>
                                        </p:attrNameLst>
                                      </p:cBhvr>
                                      <p:tavLst>
                                        <p:tav tm="0">
                                          <p:val>
                                            <p:strVal val="1+#ppt_w/2"/>
                                          </p:val>
                                        </p:tav>
                                        <p:tav tm="100000">
                                          <p:val>
                                            <p:strVal val="#ppt_x"/>
                                          </p:val>
                                        </p:tav>
                                      </p:tavLst>
                                    </p:anim>
                                    <p:anim calcmode="lin" valueType="num">
                                      <p:cBhvr additive="base">
                                        <p:cTn id="45" dur="500" fill="hold"/>
                                        <p:tgtEl>
                                          <p:spTgt spid="19"/>
                                        </p:tgtEl>
                                        <p:attrNameLst>
                                          <p:attrName>ppt_y</p:attrName>
                                        </p:attrNameLst>
                                      </p:cBhvr>
                                      <p:tavLst>
                                        <p:tav tm="0">
                                          <p:val>
                                            <p:strVal val="#ppt_y"/>
                                          </p:val>
                                        </p:tav>
                                        <p:tav tm="100000">
                                          <p:val>
                                            <p:strVal val="#ppt_y"/>
                                          </p:val>
                                        </p:tav>
                                      </p:tavLst>
                                    </p:anim>
                                  </p:childTnLst>
                                </p:cTn>
                              </p:par>
                              <p:par>
                                <p:cTn id="46" presetID="2" presetClass="entr" presetSubtype="2" decel="100000" fill="hold" grpId="0" nodeType="withEffect">
                                  <p:stCondLst>
                                    <p:cond delay="50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1+#ppt_w/2"/>
                                          </p:val>
                                        </p:tav>
                                        <p:tav tm="100000">
                                          <p:val>
                                            <p:strVal val="#ppt_x"/>
                                          </p:val>
                                        </p:tav>
                                      </p:tavLst>
                                    </p:anim>
                                    <p:anim calcmode="lin" valueType="num">
                                      <p:cBhvr additive="base">
                                        <p:cTn id="49"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p:bldP spid="11" grpId="0" animBg="1"/>
      <p:bldP spid="12" grpId="0">
        <p:tmplLst>
          <p:tmpl>
            <p:tnLst>
              <p:par>
                <p:cTn presetID="2" presetClass="entr" presetSubtype="2"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animBg="1"/>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2" decel="10000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animBg="1"/>
      <p:bldP spid="18" grpId="0">
        <p:tmplLst>
          <p:tmpl>
            <p:tnLst>
              <p:par>
                <p:cTn presetID="2" presetClass="entr" presetSubtype="2" decel="10000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p:tmplLst>
          <p:tmpl>
            <p:tnLst>
              <p:par>
                <p:cTn presetID="2" presetClass="entr" presetSubtype="2" decel="10000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5" name="正方形/長方形 4"/>
          <p:cNvSpPr/>
          <p:nvPr userDrawn="1"/>
        </p:nvSpPr>
        <p:spPr>
          <a:xfrm>
            <a:off x="95229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13" name="テキスト プレースホルダー 11"/>
          <p:cNvSpPr>
            <a:spLocks noGrp="1"/>
          </p:cNvSpPr>
          <p:nvPr>
            <p:ph type="body" sz="quarter" idx="16" hasCustomPrompt="1"/>
          </p:nvPr>
        </p:nvSpPr>
        <p:spPr>
          <a:xfrm>
            <a:off x="185239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21" name="正方形/長方形 20"/>
          <p:cNvSpPr/>
          <p:nvPr userDrawn="1"/>
        </p:nvSpPr>
        <p:spPr>
          <a:xfrm>
            <a:off x="95229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4" name="テキスト プレースホルダー 11"/>
          <p:cNvSpPr>
            <a:spLocks noGrp="1"/>
          </p:cNvSpPr>
          <p:nvPr>
            <p:ph type="body" sz="quarter" idx="23" hasCustomPrompt="1"/>
          </p:nvPr>
        </p:nvSpPr>
        <p:spPr>
          <a:xfrm>
            <a:off x="185239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26" name="正方形/長方形 25"/>
          <p:cNvSpPr/>
          <p:nvPr userDrawn="1"/>
        </p:nvSpPr>
        <p:spPr>
          <a:xfrm>
            <a:off x="95229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9" name="テキスト プレースホルダー 11"/>
          <p:cNvSpPr>
            <a:spLocks noGrp="1"/>
          </p:cNvSpPr>
          <p:nvPr>
            <p:ph type="body" sz="quarter" idx="26" hasCustomPrompt="1"/>
          </p:nvPr>
        </p:nvSpPr>
        <p:spPr>
          <a:xfrm>
            <a:off x="185239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46" name="正方形/長方形 45"/>
          <p:cNvSpPr/>
          <p:nvPr userDrawn="1"/>
        </p:nvSpPr>
        <p:spPr>
          <a:xfrm>
            <a:off x="950324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ホームベース 46"/>
          <p:cNvSpPr/>
          <p:nvPr userDrawn="1"/>
        </p:nvSpPr>
        <p:spPr>
          <a:xfrm>
            <a:off x="950324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48815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49" name="テキスト プレースホルダー 11"/>
          <p:cNvSpPr>
            <a:spLocks noGrp="1"/>
          </p:cNvSpPr>
          <p:nvPr>
            <p:ph type="body" sz="quarter" idx="29" hasCustomPrompt="1"/>
          </p:nvPr>
        </p:nvSpPr>
        <p:spPr>
          <a:xfrm>
            <a:off x="1040334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50" name="テキスト プレースホルダー 11"/>
          <p:cNvSpPr>
            <a:spLocks noGrp="1"/>
          </p:cNvSpPr>
          <p:nvPr>
            <p:ph type="body" sz="quarter" idx="30" hasCustomPrompt="1"/>
          </p:nvPr>
        </p:nvSpPr>
        <p:spPr>
          <a:xfrm>
            <a:off x="959325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51" name="正方形/長方形 50"/>
          <p:cNvSpPr/>
          <p:nvPr userDrawn="1"/>
        </p:nvSpPr>
        <p:spPr>
          <a:xfrm>
            <a:off x="950324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ホームベース 51"/>
          <p:cNvSpPr/>
          <p:nvPr userDrawn="1"/>
        </p:nvSpPr>
        <p:spPr>
          <a:xfrm>
            <a:off x="950324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1" hasCustomPrompt="1"/>
          </p:nvPr>
        </p:nvSpPr>
        <p:spPr>
          <a:xfrm>
            <a:off x="948815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54" name="テキスト プレースホルダー 11"/>
          <p:cNvSpPr>
            <a:spLocks noGrp="1"/>
          </p:cNvSpPr>
          <p:nvPr>
            <p:ph type="body" sz="quarter" idx="32" hasCustomPrompt="1"/>
          </p:nvPr>
        </p:nvSpPr>
        <p:spPr>
          <a:xfrm>
            <a:off x="1040334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55" name="テキスト プレースホルダー 11"/>
          <p:cNvSpPr>
            <a:spLocks noGrp="1"/>
          </p:cNvSpPr>
          <p:nvPr>
            <p:ph type="body" sz="quarter" idx="33" hasCustomPrompt="1"/>
          </p:nvPr>
        </p:nvSpPr>
        <p:spPr>
          <a:xfrm>
            <a:off x="959325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56" name="正方形/長方形 55"/>
          <p:cNvSpPr/>
          <p:nvPr userDrawn="1"/>
        </p:nvSpPr>
        <p:spPr>
          <a:xfrm>
            <a:off x="950324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ホームベース 56"/>
          <p:cNvSpPr/>
          <p:nvPr userDrawn="1"/>
        </p:nvSpPr>
        <p:spPr>
          <a:xfrm>
            <a:off x="950324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4" hasCustomPrompt="1"/>
          </p:nvPr>
        </p:nvSpPr>
        <p:spPr>
          <a:xfrm>
            <a:off x="948815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59" name="テキスト プレースホルダー 11"/>
          <p:cNvSpPr>
            <a:spLocks noGrp="1"/>
          </p:cNvSpPr>
          <p:nvPr>
            <p:ph type="body" sz="quarter" idx="35" hasCustomPrompt="1"/>
          </p:nvPr>
        </p:nvSpPr>
        <p:spPr>
          <a:xfrm>
            <a:off x="1040334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36" hasCustomPrompt="1"/>
          </p:nvPr>
        </p:nvSpPr>
        <p:spPr>
          <a:xfrm>
            <a:off x="959325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Tree>
    <p:extLst>
      <p:ext uri="{BB962C8B-B14F-4D97-AF65-F5344CB8AC3E}">
        <p14:creationId xmlns:p14="http://schemas.microsoft.com/office/powerpoint/2010/main" val="141536083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par>
                          <p:cTn id="52" fill="hold">
                            <p:stCondLst>
                              <p:cond delay="2500"/>
                            </p:stCondLst>
                            <p:childTnLst>
                              <p:par>
                                <p:cTn id="53" presetID="10" presetClass="entr" presetSubtype="0" fill="hold" grpId="0" nodeType="afterEffect">
                                  <p:stCondLst>
                                    <p:cond delay="50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500"/>
                                        <p:tgtEl>
                                          <p:spTgt spid="47"/>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500"/>
                                        <p:tgtEl>
                                          <p:spTgt spid="48"/>
                                        </p:tgtEl>
                                      </p:cBhvr>
                                    </p:animEffect>
                                  </p:childTnLst>
                                </p:cTn>
                              </p:par>
                              <p:par>
                                <p:cTn id="62" presetID="10" presetClass="entr" presetSubtype="0" fill="hold" grpId="0" nodeType="withEffect">
                                  <p:stCondLst>
                                    <p:cond delay="500"/>
                                  </p:stCondLst>
                                  <p:childTnLst>
                                    <p:set>
                                      <p:cBhvr>
                                        <p:cTn id="63" dur="1" fill="hold">
                                          <p:stCondLst>
                                            <p:cond delay="0"/>
                                          </p:stCondLst>
                                        </p:cTn>
                                        <p:tgtEl>
                                          <p:spTgt spid="49">
                                            <p:txEl>
                                              <p:pRg st="0" end="0"/>
                                            </p:txEl>
                                          </p:spTgt>
                                        </p:tgtEl>
                                        <p:attrNameLst>
                                          <p:attrName>style.visibility</p:attrName>
                                        </p:attrNameLst>
                                      </p:cBhvr>
                                      <p:to>
                                        <p:strVal val="visible"/>
                                      </p:to>
                                    </p:set>
                                    <p:animEffect transition="in" filter="fade">
                                      <p:cBhvr>
                                        <p:cTn id="64" dur="500"/>
                                        <p:tgtEl>
                                          <p:spTgt spid="49">
                                            <p:txEl>
                                              <p:pRg st="0" end="0"/>
                                            </p:txEl>
                                          </p:spTgt>
                                        </p:tgtEl>
                                      </p:cBhvr>
                                    </p:animEffect>
                                  </p:childTnLst>
                                </p:cTn>
                              </p:par>
                              <p:par>
                                <p:cTn id="65" presetID="10" presetClass="entr" presetSubtype="0" fill="hold" grpId="0" nodeType="withEffect">
                                  <p:stCondLst>
                                    <p:cond delay="500"/>
                                  </p:stCondLst>
                                  <p:childTnLst>
                                    <p:set>
                                      <p:cBhvr>
                                        <p:cTn id="66" dur="1" fill="hold">
                                          <p:stCondLst>
                                            <p:cond delay="0"/>
                                          </p:stCondLst>
                                        </p:cTn>
                                        <p:tgtEl>
                                          <p:spTgt spid="50">
                                            <p:txEl>
                                              <p:pRg st="0" end="0"/>
                                            </p:txEl>
                                          </p:spTgt>
                                        </p:tgtEl>
                                        <p:attrNameLst>
                                          <p:attrName>style.visibility</p:attrName>
                                        </p:attrNameLst>
                                      </p:cBhvr>
                                      <p:to>
                                        <p:strVal val="visible"/>
                                      </p:to>
                                    </p:set>
                                    <p:animEffect transition="in" filter="fade">
                                      <p:cBhvr>
                                        <p:cTn id="67" dur="500"/>
                                        <p:tgtEl>
                                          <p:spTgt spid="50">
                                            <p:txEl>
                                              <p:pRg st="0" end="0"/>
                                            </p:txEl>
                                          </p:spTgt>
                                        </p:tgtEl>
                                      </p:cBhvr>
                                    </p:animEffect>
                                  </p:childTnLst>
                                </p:cTn>
                              </p:par>
                            </p:childTnLst>
                          </p:cTn>
                        </p:par>
                        <p:par>
                          <p:cTn id="68" fill="hold">
                            <p:stCondLst>
                              <p:cond delay="3500"/>
                            </p:stCondLst>
                            <p:childTnLst>
                              <p:par>
                                <p:cTn id="69" presetID="10" presetClass="entr" presetSubtype="0" fill="hold" grpId="0" nodeType="afterEffect">
                                  <p:stCondLst>
                                    <p:cond delay="500"/>
                                  </p:stCondLst>
                                  <p:childTnLst>
                                    <p:set>
                                      <p:cBhvr>
                                        <p:cTn id="70" dur="1" fill="hold">
                                          <p:stCondLst>
                                            <p:cond delay="0"/>
                                          </p:stCondLst>
                                        </p:cTn>
                                        <p:tgtEl>
                                          <p:spTgt spid="51"/>
                                        </p:tgtEl>
                                        <p:attrNameLst>
                                          <p:attrName>style.visibility</p:attrName>
                                        </p:attrNameLst>
                                      </p:cBhvr>
                                      <p:to>
                                        <p:strVal val="visible"/>
                                      </p:to>
                                    </p:set>
                                    <p:animEffect transition="in" filter="fade">
                                      <p:cBhvr>
                                        <p:cTn id="71" dur="500"/>
                                        <p:tgtEl>
                                          <p:spTgt spid="51"/>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2"/>
                                        </p:tgtEl>
                                        <p:attrNameLst>
                                          <p:attrName>style.visibility</p:attrName>
                                        </p:attrNameLst>
                                      </p:cBhvr>
                                      <p:to>
                                        <p:strVal val="visible"/>
                                      </p:to>
                                    </p:set>
                                    <p:animEffect transition="in" filter="fade">
                                      <p:cBhvr>
                                        <p:cTn id="74" dur="500"/>
                                        <p:tgtEl>
                                          <p:spTgt spid="52"/>
                                        </p:tgtEl>
                                      </p:cBhvr>
                                    </p:animEffect>
                                  </p:childTnLst>
                                </p:cTn>
                              </p:par>
                              <p:par>
                                <p:cTn id="75" presetID="10" presetClass="entr" presetSubtype="0" fill="hold" grpId="0" nodeType="withEffect">
                                  <p:stCondLst>
                                    <p:cond delay="50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500"/>
                                        <p:tgtEl>
                                          <p:spTgt spid="53"/>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54">
                                            <p:txEl>
                                              <p:pRg st="0" end="0"/>
                                            </p:txEl>
                                          </p:spTgt>
                                        </p:tgtEl>
                                        <p:attrNameLst>
                                          <p:attrName>style.visibility</p:attrName>
                                        </p:attrNameLst>
                                      </p:cBhvr>
                                      <p:to>
                                        <p:strVal val="visible"/>
                                      </p:to>
                                    </p:set>
                                    <p:animEffect transition="in" filter="fade">
                                      <p:cBhvr>
                                        <p:cTn id="80" dur="500"/>
                                        <p:tgtEl>
                                          <p:spTgt spid="54">
                                            <p:txEl>
                                              <p:pRg st="0" end="0"/>
                                            </p:txEl>
                                          </p:spTgt>
                                        </p:tgtEl>
                                      </p:cBhvr>
                                    </p:animEffect>
                                  </p:childTnLst>
                                </p:cTn>
                              </p:par>
                              <p:par>
                                <p:cTn id="81" presetID="10" presetClass="entr" presetSubtype="0" fill="hold" grpId="0" nodeType="withEffect">
                                  <p:stCondLst>
                                    <p:cond delay="500"/>
                                  </p:stCondLst>
                                  <p:childTnLst>
                                    <p:set>
                                      <p:cBhvr>
                                        <p:cTn id="82" dur="1" fill="hold">
                                          <p:stCondLst>
                                            <p:cond delay="0"/>
                                          </p:stCondLst>
                                        </p:cTn>
                                        <p:tgtEl>
                                          <p:spTgt spid="55">
                                            <p:txEl>
                                              <p:pRg st="0" end="0"/>
                                            </p:txEl>
                                          </p:spTgt>
                                        </p:tgtEl>
                                        <p:attrNameLst>
                                          <p:attrName>style.visibility</p:attrName>
                                        </p:attrNameLst>
                                      </p:cBhvr>
                                      <p:to>
                                        <p:strVal val="visible"/>
                                      </p:to>
                                    </p:set>
                                    <p:animEffect transition="in" filter="fade">
                                      <p:cBhvr>
                                        <p:cTn id="83" dur="500"/>
                                        <p:tgtEl>
                                          <p:spTgt spid="55">
                                            <p:txEl>
                                              <p:pRg st="0" end="0"/>
                                            </p:txEl>
                                          </p:spTgt>
                                        </p:tgtEl>
                                      </p:cBhvr>
                                    </p:animEffect>
                                  </p:childTnLst>
                                </p:cTn>
                              </p:par>
                            </p:childTnLst>
                          </p:cTn>
                        </p:par>
                        <p:par>
                          <p:cTn id="84" fill="hold">
                            <p:stCondLst>
                              <p:cond delay="4500"/>
                            </p:stCondLst>
                            <p:childTnLst>
                              <p:par>
                                <p:cTn id="85" presetID="10" presetClass="entr" presetSubtype="0" fill="hold" grpId="0" nodeType="afterEffect">
                                  <p:stCondLst>
                                    <p:cond delay="500"/>
                                  </p:stCondLst>
                                  <p:childTnLst>
                                    <p:set>
                                      <p:cBhvr>
                                        <p:cTn id="86" dur="1" fill="hold">
                                          <p:stCondLst>
                                            <p:cond delay="0"/>
                                          </p:stCondLst>
                                        </p:cTn>
                                        <p:tgtEl>
                                          <p:spTgt spid="56"/>
                                        </p:tgtEl>
                                        <p:attrNameLst>
                                          <p:attrName>style.visibility</p:attrName>
                                        </p:attrNameLst>
                                      </p:cBhvr>
                                      <p:to>
                                        <p:strVal val="visible"/>
                                      </p:to>
                                    </p:set>
                                    <p:animEffect transition="in" filter="fade">
                                      <p:cBhvr>
                                        <p:cTn id="87" dur="500"/>
                                        <p:tgtEl>
                                          <p:spTgt spid="56"/>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7"/>
                                        </p:tgtEl>
                                        <p:attrNameLst>
                                          <p:attrName>style.visibility</p:attrName>
                                        </p:attrNameLst>
                                      </p:cBhvr>
                                      <p:to>
                                        <p:strVal val="visible"/>
                                      </p:to>
                                    </p:set>
                                    <p:animEffect transition="in" filter="fade">
                                      <p:cBhvr>
                                        <p:cTn id="90" dur="500"/>
                                        <p:tgtEl>
                                          <p:spTgt spid="57"/>
                                        </p:tgtEl>
                                      </p:cBhvr>
                                    </p:animEffect>
                                  </p:childTnLst>
                                </p:cTn>
                              </p:par>
                              <p:par>
                                <p:cTn id="91" presetID="10" presetClass="entr" presetSubtype="0" fill="hold" grpId="0" nodeType="withEffect">
                                  <p:stCondLst>
                                    <p:cond delay="500"/>
                                  </p:stCondLst>
                                  <p:childTnLst>
                                    <p:set>
                                      <p:cBhvr>
                                        <p:cTn id="92" dur="1" fill="hold">
                                          <p:stCondLst>
                                            <p:cond delay="0"/>
                                          </p:stCondLst>
                                        </p:cTn>
                                        <p:tgtEl>
                                          <p:spTgt spid="59">
                                            <p:txEl>
                                              <p:pRg st="0" end="0"/>
                                            </p:txEl>
                                          </p:spTgt>
                                        </p:tgtEl>
                                        <p:attrNameLst>
                                          <p:attrName>style.visibility</p:attrName>
                                        </p:attrNameLst>
                                      </p:cBhvr>
                                      <p:to>
                                        <p:strVal val="visible"/>
                                      </p:to>
                                    </p:set>
                                    <p:animEffect transition="in" filter="fade">
                                      <p:cBhvr>
                                        <p:cTn id="93" dur="500"/>
                                        <p:tgtEl>
                                          <p:spTgt spid="59">
                                            <p:txEl>
                                              <p:pRg st="0" end="0"/>
                                            </p:txEl>
                                          </p:spTgt>
                                        </p:tgtEl>
                                      </p:cBhvr>
                                    </p:animEffect>
                                  </p:childTnLst>
                                </p:cTn>
                              </p:par>
                              <p:par>
                                <p:cTn id="94" presetID="10" presetClass="entr" presetSubtype="0" fill="hold" grpId="0" nodeType="withEffect">
                                  <p:stCondLst>
                                    <p:cond delay="500"/>
                                  </p:stCondLst>
                                  <p:childTnLst>
                                    <p:set>
                                      <p:cBhvr>
                                        <p:cTn id="95" dur="1" fill="hold">
                                          <p:stCondLst>
                                            <p:cond delay="0"/>
                                          </p:stCondLst>
                                        </p:cTn>
                                        <p:tgtEl>
                                          <p:spTgt spid="60">
                                            <p:txEl>
                                              <p:pRg st="0" end="0"/>
                                            </p:txEl>
                                          </p:spTgt>
                                        </p:tgtEl>
                                        <p:attrNameLst>
                                          <p:attrName>style.visibility</p:attrName>
                                        </p:attrNameLst>
                                      </p:cBhvr>
                                      <p:to>
                                        <p:strVal val="visible"/>
                                      </p:to>
                                    </p:set>
                                    <p:animEffect transition="in" filter="fade">
                                      <p:cBhvr>
                                        <p:cTn id="96" dur="500"/>
                                        <p:tgtEl>
                                          <p:spTgt spid="60">
                                            <p:txEl>
                                              <p:pRg st="0" end="0"/>
                                            </p:txEl>
                                          </p:spTgt>
                                        </p:tgtEl>
                                      </p:cBhvr>
                                    </p:animEffect>
                                  </p:childTnLst>
                                </p:cTn>
                              </p:par>
                              <p:par>
                                <p:cTn id="97" presetID="10" presetClass="entr" presetSubtype="0" fill="hold" grpId="0" nodeType="withEffect">
                                  <p:stCondLst>
                                    <p:cond delay="500"/>
                                  </p:stCondLst>
                                  <p:childTnLst>
                                    <p:set>
                                      <p:cBhvr>
                                        <p:cTn id="98" dur="1" fill="hold">
                                          <p:stCondLst>
                                            <p:cond delay="0"/>
                                          </p:stCondLst>
                                        </p:cTn>
                                        <p:tgtEl>
                                          <p:spTgt spid="58"/>
                                        </p:tgtEl>
                                        <p:attrNameLst>
                                          <p:attrName>style.visibility</p:attrName>
                                        </p:attrNameLst>
                                      </p:cBhvr>
                                      <p:to>
                                        <p:strVal val="visible"/>
                                      </p:to>
                                    </p:set>
                                    <p:animEffect transition="in" filter="fade">
                                      <p:cBhvr>
                                        <p:cTn id="9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46" grpId="0" animBg="1"/>
      <p:bldP spid="47" grpId="0" animBg="1"/>
      <p:bldP spid="48" grpId="0">
        <p:tmplLst>
          <p:tmpl>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animBg="1"/>
      <p:bldP spid="53" grpId="0">
        <p:tmplLst>
          <p:tmpl>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build="p">
        <p:tmplLst>
          <p:tmpl lvl="1">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5" grpId="0" build="p">
        <p:tmplLst>
          <p:tmpl lvl="1">
            <p:tnLst>
              <p:par>
                <p:cTn presetID="10" presetClass="entr" presetSubtype="0" fill="hold" nodeType="withEffect">
                  <p:stCondLst>
                    <p:cond delay="500"/>
                  </p:st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animBg="1"/>
      <p:bldP spid="57" grpId="0" animBg="1"/>
      <p:bldP spid="58" grpId="0">
        <p:tmplLst>
          <p:tmpl>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5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Numeric List - 3 Items">
    <p:spTree>
      <p:nvGrpSpPr>
        <p:cNvPr id="1" name=""/>
        <p:cNvGrpSpPr/>
        <p:nvPr/>
      </p:nvGrpSpPr>
      <p:grpSpPr>
        <a:xfrm>
          <a:off x="0" y="0"/>
          <a:ext cx="0" cy="0"/>
          <a:chOff x="0" y="0"/>
          <a:chExt cx="0" cy="0"/>
        </a:xfrm>
      </p:grpSpPr>
      <p:sp>
        <p:nvSpPr>
          <p:cNvPr id="5" name="正方形/長方形 4"/>
          <p:cNvSpPr/>
          <p:nvPr userDrawn="1"/>
        </p:nvSpPr>
        <p:spPr>
          <a:xfrm>
            <a:off x="952295" y="2218131"/>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13" name="テキスト プレースホルダー 11"/>
          <p:cNvSpPr>
            <a:spLocks noGrp="1"/>
          </p:cNvSpPr>
          <p:nvPr>
            <p:ph type="body" sz="quarter" idx="16" hasCustomPrompt="1"/>
          </p:nvPr>
        </p:nvSpPr>
        <p:spPr>
          <a:xfrm>
            <a:off x="1852395" y="2128165"/>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21" name="正方形/長方形 20"/>
          <p:cNvSpPr/>
          <p:nvPr userDrawn="1"/>
        </p:nvSpPr>
        <p:spPr>
          <a:xfrm>
            <a:off x="952295" y="4646277"/>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4" name="テキスト プレースホルダー 11"/>
          <p:cNvSpPr>
            <a:spLocks noGrp="1"/>
          </p:cNvSpPr>
          <p:nvPr>
            <p:ph type="body" sz="quarter" idx="23" hasCustomPrompt="1"/>
          </p:nvPr>
        </p:nvSpPr>
        <p:spPr>
          <a:xfrm>
            <a:off x="1852395" y="4556311"/>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26" name="正方形/長方形 25"/>
          <p:cNvSpPr/>
          <p:nvPr userDrawn="1"/>
        </p:nvSpPr>
        <p:spPr>
          <a:xfrm>
            <a:off x="952294" y="7071120"/>
            <a:ext cx="16137101"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0" y="7709352"/>
            <a:ext cx="16126885"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9" name="テキスト プレースホルダー 11"/>
          <p:cNvSpPr>
            <a:spLocks noGrp="1"/>
          </p:cNvSpPr>
          <p:nvPr>
            <p:ph type="body" sz="quarter" idx="26" hasCustomPrompt="1"/>
          </p:nvPr>
        </p:nvSpPr>
        <p:spPr>
          <a:xfrm>
            <a:off x="1852394" y="6981154"/>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Tree>
    <p:extLst>
      <p:ext uri="{BB962C8B-B14F-4D97-AF65-F5344CB8AC3E}">
        <p14:creationId xmlns:p14="http://schemas.microsoft.com/office/powerpoint/2010/main" val="99635490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Columns - Lis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42999"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133383" y="3747959"/>
            <a:ext cx="7330996" cy="5265971"/>
          </a:xfrm>
        </p:spPr>
        <p:txBody>
          <a:bodyPr anchor="t">
            <a:noAutofit/>
          </a:bodyPr>
          <a:lstStyle>
            <a:lvl1pPr marL="342900" indent="-396000" algn="l">
              <a:lnSpc>
                <a:spcPct val="120000"/>
              </a:lnSpc>
              <a:spcBef>
                <a:spcPts val="12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smtClean="0"/>
              <a:t>Text Here</a:t>
            </a:r>
          </a:p>
          <a:p>
            <a:pPr lvl="1"/>
            <a:r>
              <a:rPr lang="en-US" dirty="0" smtClean="0"/>
              <a:t>Level 2</a:t>
            </a:r>
          </a:p>
          <a:p>
            <a:pPr lvl="2"/>
            <a:r>
              <a:rPr lang="en-US" dirty="0" smtClean="0"/>
              <a:t>Level 3</a:t>
            </a:r>
            <a:endParaRPr lang="en-US" dirty="0"/>
          </a:p>
        </p:txBody>
      </p:sp>
      <p:cxnSp>
        <p:nvCxnSpPr>
          <p:cNvPr id="10" name="直線コネクタ 9"/>
          <p:cNvCxnSpPr/>
          <p:nvPr userDrawn="1"/>
        </p:nvCxnSpPr>
        <p:spPr>
          <a:xfrm>
            <a:off x="1127941"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2" name="テキスト プレースホルダー 11"/>
          <p:cNvSpPr>
            <a:spLocks noGrp="1"/>
          </p:cNvSpPr>
          <p:nvPr>
            <p:ph type="body" sz="quarter" idx="16" hasCustomPrompt="1"/>
          </p:nvPr>
        </p:nvSpPr>
        <p:spPr>
          <a:xfrm>
            <a:off x="9747420"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7" hasCustomPrompt="1"/>
          </p:nvPr>
        </p:nvSpPr>
        <p:spPr>
          <a:xfrm>
            <a:off x="9737804" y="3747959"/>
            <a:ext cx="7330996" cy="5265971"/>
          </a:xfrm>
        </p:spPr>
        <p:txBody>
          <a:bodyPr anchor="t">
            <a:noAutofit/>
          </a:bodyPr>
          <a:lstStyle>
            <a:lvl1pPr marL="342900" indent="-396000" algn="l">
              <a:lnSpc>
                <a:spcPct val="120000"/>
              </a:lnSpc>
              <a:spcBef>
                <a:spcPts val="6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smtClean="0"/>
              <a:t>Text Here</a:t>
            </a:r>
          </a:p>
          <a:p>
            <a:pPr lvl="1"/>
            <a:r>
              <a:rPr lang="en-US" dirty="0" smtClean="0"/>
              <a:t>Level 2</a:t>
            </a:r>
          </a:p>
          <a:p>
            <a:pPr lvl="2"/>
            <a:r>
              <a:rPr lang="en-US" dirty="0" smtClean="0"/>
              <a:t>Level 3</a:t>
            </a:r>
            <a:endParaRPr lang="en-US" dirty="0"/>
          </a:p>
        </p:txBody>
      </p:sp>
      <p:cxnSp>
        <p:nvCxnSpPr>
          <p:cNvPr id="14" name="直線コネクタ 13"/>
          <p:cNvCxnSpPr/>
          <p:nvPr userDrawn="1"/>
        </p:nvCxnSpPr>
        <p:spPr>
          <a:xfrm>
            <a:off x="9732362"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85587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55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050"/>
                            </p:stCondLst>
                            <p:childTnLst>
                              <p:par>
                                <p:cTn id="17" presetID="2" presetClass="entr" presetSubtype="8" decel="100000" fill="hold" grpId="0" nodeType="afterEffect">
                                  <p:stCondLst>
                                    <p:cond delay="500"/>
                                  </p:stCondLst>
                                  <p:iterate type="wd">
                                    <p:tmPct val="10000"/>
                                  </p:iterate>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21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uiExpand="1">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2" grpId="0">
        <p:tmplLst>
          <p:tmpl>
            <p:tnLst>
              <p:par>
                <p:cTn presetID="2" presetClass="entr" presetSubtype="8" decel="100000" fill="hold" nodeType="afterEffect">
                  <p:stCondLst>
                    <p:cond delay="50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con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2" name="テキスト プレースホルダー 11"/>
          <p:cNvSpPr>
            <a:spLocks noGrp="1"/>
          </p:cNvSpPr>
          <p:nvPr>
            <p:ph type="body" sz="quarter" idx="15" hasCustomPrompt="1"/>
          </p:nvPr>
        </p:nvSpPr>
        <p:spPr>
          <a:xfrm>
            <a:off x="1582367" y="2856363"/>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13" name="テキスト プレースホルダー 11"/>
          <p:cNvSpPr>
            <a:spLocks noGrp="1"/>
          </p:cNvSpPr>
          <p:nvPr>
            <p:ph type="body" sz="quarter" idx="16" hasCustomPrompt="1"/>
          </p:nvPr>
        </p:nvSpPr>
        <p:spPr>
          <a:xfrm>
            <a:off x="158401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2" hasCustomPrompt="1"/>
          </p:nvPr>
        </p:nvSpPr>
        <p:spPr>
          <a:xfrm>
            <a:off x="1582367" y="5284509"/>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4" name="テキスト プレースホルダー 11"/>
          <p:cNvSpPr>
            <a:spLocks noGrp="1"/>
          </p:cNvSpPr>
          <p:nvPr>
            <p:ph type="body" sz="quarter" idx="23" hasCustomPrompt="1"/>
          </p:nvPr>
        </p:nvSpPr>
        <p:spPr>
          <a:xfrm>
            <a:off x="158401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5" hasCustomPrompt="1"/>
          </p:nvPr>
        </p:nvSpPr>
        <p:spPr>
          <a:xfrm>
            <a:off x="1582366" y="7709352"/>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9" name="テキスト プレースホルダー 11"/>
          <p:cNvSpPr>
            <a:spLocks noGrp="1"/>
          </p:cNvSpPr>
          <p:nvPr>
            <p:ph type="body" sz="quarter" idx="26" hasCustomPrompt="1"/>
          </p:nvPr>
        </p:nvSpPr>
        <p:spPr>
          <a:xfrm>
            <a:off x="158401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48" name="テキスト プレースホルダー 11"/>
          <p:cNvSpPr>
            <a:spLocks noGrp="1"/>
          </p:cNvSpPr>
          <p:nvPr>
            <p:ph type="body" sz="quarter" idx="28" hasCustomPrompt="1"/>
          </p:nvPr>
        </p:nvSpPr>
        <p:spPr>
          <a:xfrm>
            <a:off x="10133316" y="2856363"/>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49" name="テキスト プレースホルダー 11"/>
          <p:cNvSpPr>
            <a:spLocks noGrp="1"/>
          </p:cNvSpPr>
          <p:nvPr>
            <p:ph type="body" sz="quarter" idx="29" hasCustomPrompt="1"/>
          </p:nvPr>
        </p:nvSpPr>
        <p:spPr>
          <a:xfrm>
            <a:off x="1013496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53" name="テキスト プレースホルダー 11"/>
          <p:cNvSpPr>
            <a:spLocks noGrp="1"/>
          </p:cNvSpPr>
          <p:nvPr>
            <p:ph type="body" sz="quarter" idx="31" hasCustomPrompt="1"/>
          </p:nvPr>
        </p:nvSpPr>
        <p:spPr>
          <a:xfrm>
            <a:off x="10133316" y="5284509"/>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54" name="テキスト プレースホルダー 11"/>
          <p:cNvSpPr>
            <a:spLocks noGrp="1"/>
          </p:cNvSpPr>
          <p:nvPr>
            <p:ph type="body" sz="quarter" idx="32" hasCustomPrompt="1"/>
          </p:nvPr>
        </p:nvSpPr>
        <p:spPr>
          <a:xfrm>
            <a:off x="1013496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34" hasCustomPrompt="1"/>
          </p:nvPr>
        </p:nvSpPr>
        <p:spPr>
          <a:xfrm>
            <a:off x="10133315" y="7709352"/>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59" name="テキスト プレースホルダー 11"/>
          <p:cNvSpPr>
            <a:spLocks noGrp="1"/>
          </p:cNvSpPr>
          <p:nvPr>
            <p:ph type="body" sz="quarter" idx="35" hasCustomPrompt="1"/>
          </p:nvPr>
        </p:nvSpPr>
        <p:spPr>
          <a:xfrm>
            <a:off x="1013496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5" name="図プレースホルダー 7"/>
          <p:cNvSpPr>
            <a:spLocks noGrp="1"/>
          </p:cNvSpPr>
          <p:nvPr>
            <p:ph type="pic" sz="quarter" idx="18" hasCustomPrompt="1"/>
          </p:nvPr>
        </p:nvSpPr>
        <p:spPr>
          <a:xfrm>
            <a:off x="952296" y="212816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36" name="図プレースホルダー 7"/>
          <p:cNvSpPr>
            <a:spLocks noGrp="1"/>
          </p:cNvSpPr>
          <p:nvPr>
            <p:ph type="pic" sz="quarter" idx="36" hasCustomPrompt="1"/>
          </p:nvPr>
        </p:nvSpPr>
        <p:spPr>
          <a:xfrm>
            <a:off x="952296" y="455843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37" name="図プレースホルダー 7"/>
          <p:cNvSpPr>
            <a:spLocks noGrp="1"/>
          </p:cNvSpPr>
          <p:nvPr>
            <p:ph type="pic" sz="quarter" idx="37" hasCustomPrompt="1"/>
          </p:nvPr>
        </p:nvSpPr>
        <p:spPr>
          <a:xfrm>
            <a:off x="952296" y="698870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38" name="図プレースホルダー 7"/>
          <p:cNvSpPr>
            <a:spLocks noGrp="1"/>
          </p:cNvSpPr>
          <p:nvPr>
            <p:ph type="pic" sz="quarter" idx="38" hasCustomPrompt="1"/>
          </p:nvPr>
        </p:nvSpPr>
        <p:spPr>
          <a:xfrm>
            <a:off x="9503246" y="212816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39" name="図プレースホルダー 7"/>
          <p:cNvSpPr>
            <a:spLocks noGrp="1"/>
          </p:cNvSpPr>
          <p:nvPr>
            <p:ph type="pic" sz="quarter" idx="39" hasCustomPrompt="1"/>
          </p:nvPr>
        </p:nvSpPr>
        <p:spPr>
          <a:xfrm>
            <a:off x="9503246" y="455843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40" name="図プレースホルダー 7"/>
          <p:cNvSpPr>
            <a:spLocks noGrp="1"/>
          </p:cNvSpPr>
          <p:nvPr>
            <p:ph type="pic" sz="quarter" idx="40" hasCustomPrompt="1"/>
          </p:nvPr>
        </p:nvSpPr>
        <p:spPr>
          <a:xfrm>
            <a:off x="9503246" y="6988705"/>
            <a:ext cx="720080" cy="720080"/>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95717130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par>
                          <p:cTn id="14" fill="hold">
                            <p:stCondLst>
                              <p:cond delay="500"/>
                            </p:stCondLst>
                            <p:childTnLst>
                              <p:par>
                                <p:cTn id="15" presetID="10" presetClass="entr" presetSubtype="0" fill="hold" grpId="0" nodeType="afterEffect">
                                  <p:stCondLst>
                                    <p:cond delay="50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par>
                          <p:cTn id="24" fill="hold">
                            <p:stCondLst>
                              <p:cond delay="1500"/>
                            </p:stCondLst>
                            <p:childTnLst>
                              <p:par>
                                <p:cTn id="25" presetID="10" presetClass="entr" presetSubtype="0" fill="hold" grpId="0" nodeType="afterEffect">
                                  <p:stCondLst>
                                    <p:cond delay="50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childTnLst>
                          </p:cTn>
                        </p:par>
                        <p:par>
                          <p:cTn id="34" fill="hold">
                            <p:stCondLst>
                              <p:cond delay="2500"/>
                            </p:stCondLst>
                            <p:childTnLst>
                              <p:par>
                                <p:cTn id="35" presetID="10" presetClass="entr" presetSubtype="0" fill="hold" grpId="0" nodeType="afterEffect">
                                  <p:stCondLst>
                                    <p:cond delay="50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50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54"/>
                                        </p:tgtEl>
                                        <p:attrNameLst>
                                          <p:attrName>style.visibility</p:attrName>
                                        </p:attrNameLst>
                                      </p:cBhvr>
                                      <p:to>
                                        <p:strVal val="visible"/>
                                      </p:to>
                                    </p:set>
                                    <p:animEffect transition="in" filter="fade">
                                      <p:cBhvr>
                                        <p:cTn id="50" dur="500"/>
                                        <p:tgtEl>
                                          <p:spTgt spid="54"/>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childTnLst>
                          </p:cTn>
                        </p:par>
                        <p:par>
                          <p:cTn id="54" fill="hold">
                            <p:stCondLst>
                              <p:cond delay="4500"/>
                            </p:stCondLst>
                            <p:childTnLst>
                              <p:par>
                                <p:cTn id="55" presetID="10" presetClass="entr" presetSubtype="0" fill="hold" grpId="0" nodeType="afterEffect">
                                  <p:stCondLst>
                                    <p:cond delay="500"/>
                                  </p:stCondLst>
                                  <p:childTnLst>
                                    <p:set>
                                      <p:cBhvr>
                                        <p:cTn id="56" dur="1" fill="hold">
                                          <p:stCondLst>
                                            <p:cond delay="0"/>
                                          </p:stCondLst>
                                        </p:cTn>
                                        <p:tgtEl>
                                          <p:spTgt spid="58"/>
                                        </p:tgtEl>
                                        <p:attrNameLst>
                                          <p:attrName>style.visibility</p:attrName>
                                        </p:attrNameLst>
                                      </p:cBhvr>
                                      <p:to>
                                        <p:strVal val="visible"/>
                                      </p:to>
                                    </p:set>
                                    <p:animEffect transition="in" filter="fade">
                                      <p:cBhvr>
                                        <p:cTn id="57" dur="500"/>
                                        <p:tgtEl>
                                          <p:spTgt spid="58"/>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par>
                                <p:cTn id="61" presetID="10" presetClass="entr" presetSubtype="0" fill="hold" grpId="0" nodeType="withEffect">
                                  <p:stCondLst>
                                    <p:cond delay="50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3" grpId="0">
        <p:tmplLst>
          <p:tmpl>
            <p:tnLst>
              <p:par>
                <p:cTn presetID="10" presetClass="entr" presetSubtype="0" fill="hold" nodeType="after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8" grpId="0">
        <p:tmplLst>
          <p:tmpl>
            <p:tnLst>
              <p:par>
                <p:cTn presetID="10" presetClass="entr" presetSubtype="0" fill="hold" nodeType="after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48" grpId="0">
        <p:tmplLst>
          <p:tmpl>
            <p:tnLst>
              <p:par>
                <p:cTn presetID="10" presetClass="entr" presetSubtype="0" fill="hold" nodeType="after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3" grpId="0">
        <p:tmplLst>
          <p:tmpl>
            <p:tnLst>
              <p:par>
                <p:cTn presetID="10" presetClass="entr" presetSubtype="0" fill="hold" nodeType="after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8" grpId="0">
        <p:tmplLst>
          <p:tmpl>
            <p:tnLst>
              <p:par>
                <p:cTn presetID="10" presetClass="entr" presetSubtype="0" fill="hold" nodeType="after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35" grpId="0"/>
      <p:bldP spid="36" grpId="0"/>
      <p:bldP spid="37" grpId="0"/>
      <p:bldP spid="38" grpId="0"/>
      <p:bldP spid="39" grpId="0"/>
      <p:bldP spid="40" grpId="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Services 2">
    <p:spTree>
      <p:nvGrpSpPr>
        <p:cNvPr id="1" name=""/>
        <p:cNvGrpSpPr/>
        <p:nvPr/>
      </p:nvGrpSpPr>
      <p:grpSpPr>
        <a:xfrm>
          <a:off x="0" y="0"/>
          <a:ext cx="0" cy="0"/>
          <a:chOff x="0" y="0"/>
          <a:chExt cx="0" cy="0"/>
        </a:xfrm>
      </p:grpSpPr>
      <p:sp>
        <p:nvSpPr>
          <p:cNvPr id="23" name="正方形/長方形 22"/>
          <p:cNvSpPr/>
          <p:nvPr userDrawn="1"/>
        </p:nvSpPr>
        <p:spPr>
          <a:xfrm>
            <a:off x="0" y="2128165"/>
            <a:ext cx="18286413" cy="5265585"/>
          </a:xfrm>
          <a:prstGeom prst="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図プレースホルダー 7"/>
          <p:cNvSpPr>
            <a:spLocks noGrp="1"/>
          </p:cNvSpPr>
          <p:nvPr>
            <p:ph type="pic" sz="quarter" idx="18" hasCustomPrompt="1"/>
          </p:nvPr>
        </p:nvSpPr>
        <p:spPr>
          <a:xfrm>
            <a:off x="2302446" y="2758235"/>
            <a:ext cx="1350150" cy="1350150"/>
          </a:xfrm>
        </p:spPr>
        <p:txBody>
          <a:bodyPr>
            <a:normAutofit/>
          </a:bodyPr>
          <a:lstStyle>
            <a:lvl1pPr>
              <a:defRPr sz="1600"/>
            </a:lvl1pPr>
          </a:lstStyle>
          <a:p>
            <a:r>
              <a:rPr kumimoji="1" lang="en-US" altLang="ja-JP" dirty="0" smtClean="0"/>
              <a:t>ICON</a:t>
            </a:r>
            <a:endParaRPr kumimoji="1" lang="ja-JP" altLang="en-US" dirty="0"/>
          </a:p>
        </p:txBody>
      </p:sp>
      <p:sp>
        <p:nvSpPr>
          <p:cNvPr id="8" name="図プレースホルダー 7"/>
          <p:cNvSpPr>
            <a:spLocks noGrp="1"/>
          </p:cNvSpPr>
          <p:nvPr>
            <p:ph type="pic" sz="quarter" idx="19" hasCustomPrompt="1"/>
          </p:nvPr>
        </p:nvSpPr>
        <p:spPr>
          <a:xfrm>
            <a:off x="6412903" y="2758235"/>
            <a:ext cx="1350150" cy="1350150"/>
          </a:xfrm>
        </p:spPr>
        <p:txBody>
          <a:bodyPr>
            <a:normAutofit/>
          </a:bodyPr>
          <a:lstStyle>
            <a:lvl1pPr>
              <a:defRPr sz="1600"/>
            </a:lvl1pPr>
          </a:lstStyle>
          <a:p>
            <a:r>
              <a:rPr kumimoji="1" lang="en-US" altLang="ja-JP" dirty="0" smtClean="0"/>
              <a:t>ICON</a:t>
            </a:r>
            <a:endParaRPr kumimoji="1" lang="ja-JP" altLang="en-US" dirty="0"/>
          </a:p>
        </p:txBody>
      </p:sp>
      <p:sp>
        <p:nvSpPr>
          <p:cNvPr id="9" name="図プレースホルダー 7"/>
          <p:cNvSpPr>
            <a:spLocks noGrp="1"/>
          </p:cNvSpPr>
          <p:nvPr>
            <p:ph type="pic" sz="quarter" idx="20" hasCustomPrompt="1"/>
          </p:nvPr>
        </p:nvSpPr>
        <p:spPr>
          <a:xfrm>
            <a:off x="10523360" y="2758235"/>
            <a:ext cx="1350150" cy="1350150"/>
          </a:xfrm>
        </p:spPr>
        <p:txBody>
          <a:bodyPr>
            <a:normAutofit/>
          </a:bodyPr>
          <a:lstStyle>
            <a:lvl1pPr>
              <a:defRPr sz="1600"/>
            </a:lvl1pPr>
          </a:lstStyle>
          <a:p>
            <a:r>
              <a:rPr kumimoji="1" lang="en-US" altLang="ja-JP" dirty="0" smtClean="0"/>
              <a:t>ICON</a:t>
            </a:r>
            <a:endParaRPr kumimoji="1" lang="ja-JP" altLang="en-US" dirty="0"/>
          </a:p>
        </p:txBody>
      </p:sp>
      <p:sp>
        <p:nvSpPr>
          <p:cNvPr id="10" name="図プレースホルダー 7"/>
          <p:cNvSpPr>
            <a:spLocks noGrp="1"/>
          </p:cNvSpPr>
          <p:nvPr>
            <p:ph type="pic" sz="quarter" idx="21" hasCustomPrompt="1"/>
          </p:nvPr>
        </p:nvSpPr>
        <p:spPr>
          <a:xfrm>
            <a:off x="14633816" y="2758235"/>
            <a:ext cx="1350150" cy="1350150"/>
          </a:xfrm>
        </p:spPr>
        <p:txBody>
          <a:bodyPr>
            <a:normAutofit/>
          </a:bodyPr>
          <a:lstStyle>
            <a:lvl1pPr>
              <a:defRPr sz="1600"/>
            </a:lvl1pPr>
          </a:lstStyle>
          <a:p>
            <a:r>
              <a:rPr kumimoji="1" lang="en-US" altLang="ja-JP" dirty="0" smtClean="0"/>
              <a:t>ICON</a:t>
            </a:r>
            <a:endParaRPr kumimoji="1" lang="ja-JP" altLang="en-US" dirty="0"/>
          </a:p>
        </p:txBody>
      </p:sp>
      <p:sp>
        <p:nvSpPr>
          <p:cNvPr id="11" name="テキスト プレースホルダー 11"/>
          <p:cNvSpPr>
            <a:spLocks noGrp="1"/>
          </p:cNvSpPr>
          <p:nvPr>
            <p:ph type="body" sz="quarter" idx="22" hasCustomPrompt="1"/>
          </p:nvPr>
        </p:nvSpPr>
        <p:spPr>
          <a:xfrm>
            <a:off x="952296"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23" hasCustomPrompt="1"/>
          </p:nvPr>
        </p:nvSpPr>
        <p:spPr>
          <a:xfrm>
            <a:off x="13328671"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4" hasCustomPrompt="1"/>
          </p:nvPr>
        </p:nvSpPr>
        <p:spPr>
          <a:xfrm>
            <a:off x="5077754"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5" hasCustomPrompt="1"/>
          </p:nvPr>
        </p:nvSpPr>
        <p:spPr>
          <a:xfrm>
            <a:off x="9203212"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15" hasCustomPrompt="1"/>
          </p:nvPr>
        </p:nvSpPr>
        <p:spPr>
          <a:xfrm>
            <a:off x="952296"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6" hasCustomPrompt="1"/>
          </p:nvPr>
        </p:nvSpPr>
        <p:spPr>
          <a:xfrm>
            <a:off x="13328671"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7" hasCustomPrompt="1"/>
          </p:nvPr>
        </p:nvSpPr>
        <p:spPr>
          <a:xfrm>
            <a:off x="9203212"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8" hasCustomPrompt="1"/>
          </p:nvPr>
        </p:nvSpPr>
        <p:spPr>
          <a:xfrm>
            <a:off x="5077754"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9" hasCustomPrompt="1"/>
          </p:nvPr>
        </p:nvSpPr>
        <p:spPr>
          <a:xfrm>
            <a:off x="1096312" y="7843800"/>
            <a:ext cx="16057784" cy="1260140"/>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86806565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outVertical)">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par>
                          <p:cTn id="48" fill="hold">
                            <p:stCondLst>
                              <p:cond delay="2500"/>
                            </p:stCondLst>
                            <p:childTnLst>
                              <p:par>
                                <p:cTn id="49" presetID="2" presetClass="entr" presetSubtype="4" decel="100000" fill="hold" grpId="0" nodeType="afterEffect">
                                  <p:stCondLst>
                                    <p:cond delay="25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fill="hold"/>
                                        <p:tgtEl>
                                          <p:spTgt spid="21"/>
                                        </p:tgtEl>
                                        <p:attrNameLst>
                                          <p:attrName>ppt_x</p:attrName>
                                        </p:attrNameLst>
                                      </p:cBhvr>
                                      <p:tavLst>
                                        <p:tav tm="0">
                                          <p:val>
                                            <p:strVal val="#ppt_x"/>
                                          </p:val>
                                        </p:tav>
                                        <p:tav tm="100000">
                                          <p:val>
                                            <p:strVal val="#ppt_x"/>
                                          </p:val>
                                        </p:tav>
                                      </p:tavLst>
                                    </p:anim>
                                    <p:anim calcmode="lin" valueType="num">
                                      <p:cBhvr additive="base">
                                        <p:cTn id="5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 grpId="0"/>
      <p:bldP spid="8" grpId="0"/>
      <p:bldP spid="9" grpId="0"/>
      <p:bldP spid="10" grpId="0"/>
      <p:bldP spid="11" grpId="0">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p:tmplLst>
          <p:tmpl>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tmplLst>
          <p:tmpl>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2" presetClass="entr" presetSubtype="4"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4" name="角丸四角形 13"/>
          <p:cNvSpPr/>
          <p:nvPr userDrawn="1"/>
        </p:nvSpPr>
        <p:spPr>
          <a:xfrm>
            <a:off x="176238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円/楕円 6"/>
          <p:cNvSpPr/>
          <p:nvPr userDrawn="1"/>
        </p:nvSpPr>
        <p:spPr>
          <a:xfrm>
            <a:off x="81728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1"/>
          <p:cNvSpPr>
            <a:spLocks noGrp="1"/>
          </p:cNvSpPr>
          <p:nvPr>
            <p:ph type="body" sz="quarter" idx="15" hasCustomPrompt="1"/>
          </p:nvPr>
        </p:nvSpPr>
        <p:spPr>
          <a:xfrm>
            <a:off x="101080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1" hasCustomPrompt="1"/>
          </p:nvPr>
        </p:nvSpPr>
        <p:spPr>
          <a:xfrm>
            <a:off x="267227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2" hasCustomPrompt="1"/>
          </p:nvPr>
        </p:nvSpPr>
        <p:spPr>
          <a:xfrm>
            <a:off x="267227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34" name="角丸四角形 33"/>
          <p:cNvSpPr/>
          <p:nvPr userDrawn="1"/>
        </p:nvSpPr>
        <p:spPr>
          <a:xfrm>
            <a:off x="176238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1728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3" hasCustomPrompt="1"/>
          </p:nvPr>
        </p:nvSpPr>
        <p:spPr>
          <a:xfrm>
            <a:off x="101080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24" hasCustomPrompt="1"/>
          </p:nvPr>
        </p:nvSpPr>
        <p:spPr>
          <a:xfrm>
            <a:off x="267227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25" hasCustomPrompt="1"/>
          </p:nvPr>
        </p:nvSpPr>
        <p:spPr>
          <a:xfrm>
            <a:off x="267227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41" name="角丸四角形 40"/>
          <p:cNvSpPr/>
          <p:nvPr userDrawn="1"/>
        </p:nvSpPr>
        <p:spPr>
          <a:xfrm>
            <a:off x="176238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81728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プレースホルダー 11"/>
          <p:cNvSpPr>
            <a:spLocks noGrp="1"/>
          </p:cNvSpPr>
          <p:nvPr>
            <p:ph type="body" sz="quarter" idx="26" hasCustomPrompt="1"/>
          </p:nvPr>
        </p:nvSpPr>
        <p:spPr>
          <a:xfrm>
            <a:off x="101080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p:ph type="body" sz="quarter" idx="27" hasCustomPrompt="1"/>
          </p:nvPr>
        </p:nvSpPr>
        <p:spPr>
          <a:xfrm>
            <a:off x="267227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28" hasCustomPrompt="1"/>
          </p:nvPr>
        </p:nvSpPr>
        <p:spPr>
          <a:xfrm>
            <a:off x="267227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46" name="角丸四角形 45"/>
          <p:cNvSpPr/>
          <p:nvPr userDrawn="1"/>
        </p:nvSpPr>
        <p:spPr>
          <a:xfrm>
            <a:off x="1031333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936823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9" hasCustomPrompt="1"/>
          </p:nvPr>
        </p:nvSpPr>
        <p:spPr>
          <a:xfrm>
            <a:off x="956175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49" name="テキスト プレースホルダー 11"/>
          <p:cNvSpPr>
            <a:spLocks noGrp="1"/>
          </p:cNvSpPr>
          <p:nvPr>
            <p:ph type="body" sz="quarter" idx="30" hasCustomPrompt="1"/>
          </p:nvPr>
        </p:nvSpPr>
        <p:spPr>
          <a:xfrm>
            <a:off x="1122322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50" name="テキスト プレースホルダー 11"/>
          <p:cNvSpPr>
            <a:spLocks noGrp="1"/>
          </p:cNvSpPr>
          <p:nvPr>
            <p:ph type="body" sz="quarter" idx="31" hasCustomPrompt="1"/>
          </p:nvPr>
        </p:nvSpPr>
        <p:spPr>
          <a:xfrm>
            <a:off x="1122322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51" name="角丸四角形 50"/>
          <p:cNvSpPr/>
          <p:nvPr userDrawn="1"/>
        </p:nvSpPr>
        <p:spPr>
          <a:xfrm>
            <a:off x="1031333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936823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2" hasCustomPrompt="1"/>
          </p:nvPr>
        </p:nvSpPr>
        <p:spPr>
          <a:xfrm>
            <a:off x="956175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54" name="テキスト プレースホルダー 11"/>
          <p:cNvSpPr>
            <a:spLocks noGrp="1"/>
          </p:cNvSpPr>
          <p:nvPr>
            <p:ph type="body" sz="quarter" idx="33" hasCustomPrompt="1"/>
          </p:nvPr>
        </p:nvSpPr>
        <p:spPr>
          <a:xfrm>
            <a:off x="1122322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55" name="テキスト プレースホルダー 11"/>
          <p:cNvSpPr>
            <a:spLocks noGrp="1"/>
          </p:cNvSpPr>
          <p:nvPr>
            <p:ph type="body" sz="quarter" idx="34" hasCustomPrompt="1"/>
          </p:nvPr>
        </p:nvSpPr>
        <p:spPr>
          <a:xfrm>
            <a:off x="1122322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56" name="角丸四角形 55"/>
          <p:cNvSpPr/>
          <p:nvPr userDrawn="1"/>
        </p:nvSpPr>
        <p:spPr>
          <a:xfrm>
            <a:off x="1031333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userDrawn="1"/>
        </p:nvSpPr>
        <p:spPr>
          <a:xfrm>
            <a:off x="936823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5" hasCustomPrompt="1"/>
          </p:nvPr>
        </p:nvSpPr>
        <p:spPr>
          <a:xfrm>
            <a:off x="956175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36" hasCustomPrompt="1"/>
          </p:nvPr>
        </p:nvSpPr>
        <p:spPr>
          <a:xfrm>
            <a:off x="1122322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37" hasCustomPrompt="1"/>
          </p:nvPr>
        </p:nvSpPr>
        <p:spPr>
          <a:xfrm>
            <a:off x="1122322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84283161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22" presetClass="entr" presetSubtype="8" fill="hold" grpId="0" nodeType="withEffect">
                                  <p:stCondLst>
                                    <p:cond delay="75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grpId="0" nodeType="withEffect">
                                  <p:stCondLst>
                                    <p:cond delay="75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par>
                                <p:cTn id="17" presetID="22" presetClass="entr" presetSubtype="8" fill="hold" grpId="0" nodeType="withEffect">
                                  <p:stCondLst>
                                    <p:cond delay="75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par>
                          <p:cTn id="20" fill="hold">
                            <p:stCondLst>
                              <p:cond delay="1250"/>
                            </p:stCondLst>
                            <p:childTnLst>
                              <p:par>
                                <p:cTn id="21" presetID="10" presetClass="entr" presetSubtype="0" fill="hold" grpId="0" nodeType="afterEffect">
                                  <p:stCondLst>
                                    <p:cond delay="50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6">
                                            <p:txEl>
                                              <p:pRg st="0" end="0"/>
                                            </p:txEl>
                                          </p:spTgt>
                                        </p:tgtEl>
                                        <p:attrNameLst>
                                          <p:attrName>style.visibility</p:attrName>
                                        </p:attrNameLst>
                                      </p:cBhvr>
                                      <p:to>
                                        <p:strVal val="visible"/>
                                      </p:to>
                                    </p:set>
                                    <p:animEffect transition="in" filter="fade">
                                      <p:cBhvr>
                                        <p:cTn id="26" dur="500"/>
                                        <p:tgtEl>
                                          <p:spTgt spid="36">
                                            <p:txEl>
                                              <p:pRg st="0" end="0"/>
                                            </p:txEl>
                                          </p:spTgt>
                                        </p:tgtEl>
                                      </p:cBhvr>
                                    </p:animEffect>
                                  </p:childTnLst>
                                </p:cTn>
                              </p:par>
                              <p:par>
                                <p:cTn id="27" presetID="22" presetClass="entr" presetSubtype="8" fill="hold" grpId="0" nodeType="withEffect">
                                  <p:stCondLst>
                                    <p:cond delay="750"/>
                                  </p:stCondLst>
                                  <p:childTnLst>
                                    <p:set>
                                      <p:cBhvr>
                                        <p:cTn id="28" dur="1" fill="hold">
                                          <p:stCondLst>
                                            <p:cond delay="0"/>
                                          </p:stCondLst>
                                        </p:cTn>
                                        <p:tgtEl>
                                          <p:spTgt spid="34"/>
                                        </p:tgtEl>
                                        <p:attrNameLst>
                                          <p:attrName>style.visibility</p:attrName>
                                        </p:attrNameLst>
                                      </p:cBhvr>
                                      <p:to>
                                        <p:strVal val="visible"/>
                                      </p:to>
                                    </p:set>
                                    <p:animEffect transition="in" filter="wipe(left)">
                                      <p:cBhvr>
                                        <p:cTn id="29" dur="500"/>
                                        <p:tgtEl>
                                          <p:spTgt spid="34"/>
                                        </p:tgtEl>
                                      </p:cBhvr>
                                    </p:animEffect>
                                  </p:childTnLst>
                                </p:cTn>
                              </p:par>
                              <p:par>
                                <p:cTn id="30" presetID="22" presetClass="entr" presetSubtype="8" fill="hold" grpId="0" nodeType="withEffect">
                                  <p:stCondLst>
                                    <p:cond delay="75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par>
                                <p:cTn id="33" presetID="22" presetClass="entr" presetSubtype="8" fill="hold" grpId="0" nodeType="withEffect">
                                  <p:stCondLst>
                                    <p:cond delay="750"/>
                                  </p:stCondLst>
                                  <p:childTnLst>
                                    <p:set>
                                      <p:cBhvr>
                                        <p:cTn id="34" dur="1" fill="hold">
                                          <p:stCondLst>
                                            <p:cond delay="0"/>
                                          </p:stCondLst>
                                        </p:cTn>
                                        <p:tgtEl>
                                          <p:spTgt spid="38"/>
                                        </p:tgtEl>
                                        <p:attrNameLst>
                                          <p:attrName>style.visibility</p:attrName>
                                        </p:attrNameLst>
                                      </p:cBhvr>
                                      <p:to>
                                        <p:strVal val="visible"/>
                                      </p:to>
                                    </p:set>
                                    <p:animEffect transition="in" filter="wipe(left)">
                                      <p:cBhvr>
                                        <p:cTn id="35" dur="500"/>
                                        <p:tgtEl>
                                          <p:spTgt spid="38"/>
                                        </p:tgtEl>
                                      </p:cBhvr>
                                    </p:animEffect>
                                  </p:childTnLst>
                                </p:cTn>
                              </p:par>
                            </p:childTnLst>
                          </p:cTn>
                        </p:par>
                        <p:par>
                          <p:cTn id="36" fill="hold">
                            <p:stCondLst>
                              <p:cond delay="2500"/>
                            </p:stCondLst>
                            <p:childTnLst>
                              <p:par>
                                <p:cTn id="37" presetID="10" presetClass="entr" presetSubtype="0" fill="hold" grpId="0" nodeType="afterEffect">
                                  <p:stCondLst>
                                    <p:cond delay="50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43">
                                            <p:txEl>
                                              <p:pRg st="0" end="0"/>
                                            </p:txEl>
                                          </p:spTgt>
                                        </p:tgtEl>
                                        <p:attrNameLst>
                                          <p:attrName>style.visibility</p:attrName>
                                        </p:attrNameLst>
                                      </p:cBhvr>
                                      <p:to>
                                        <p:strVal val="visible"/>
                                      </p:to>
                                    </p:set>
                                    <p:animEffect transition="in" filter="fade">
                                      <p:cBhvr>
                                        <p:cTn id="42" dur="500"/>
                                        <p:tgtEl>
                                          <p:spTgt spid="43">
                                            <p:txEl>
                                              <p:pRg st="0" end="0"/>
                                            </p:txEl>
                                          </p:spTgt>
                                        </p:tgtEl>
                                      </p:cBhvr>
                                    </p:animEffect>
                                  </p:childTnLst>
                                </p:cTn>
                              </p:par>
                              <p:par>
                                <p:cTn id="43" presetID="22" presetClass="entr" presetSubtype="8" fill="hold" grpId="0" nodeType="withEffect">
                                  <p:stCondLst>
                                    <p:cond delay="750"/>
                                  </p:stCondLst>
                                  <p:childTnLst>
                                    <p:set>
                                      <p:cBhvr>
                                        <p:cTn id="44" dur="1" fill="hold">
                                          <p:stCondLst>
                                            <p:cond delay="0"/>
                                          </p:stCondLst>
                                        </p:cTn>
                                        <p:tgtEl>
                                          <p:spTgt spid="41"/>
                                        </p:tgtEl>
                                        <p:attrNameLst>
                                          <p:attrName>style.visibility</p:attrName>
                                        </p:attrNameLst>
                                      </p:cBhvr>
                                      <p:to>
                                        <p:strVal val="visible"/>
                                      </p:to>
                                    </p:set>
                                    <p:animEffect transition="in" filter="wipe(left)">
                                      <p:cBhvr>
                                        <p:cTn id="45" dur="500"/>
                                        <p:tgtEl>
                                          <p:spTgt spid="41"/>
                                        </p:tgtEl>
                                      </p:cBhvr>
                                    </p:animEffect>
                                  </p:childTnLst>
                                </p:cTn>
                              </p:par>
                              <p:par>
                                <p:cTn id="46" presetID="22" presetClass="entr" presetSubtype="8" fill="hold" grpId="0" nodeType="withEffect">
                                  <p:stCondLst>
                                    <p:cond delay="75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par>
                                <p:cTn id="49" presetID="22" presetClass="entr" presetSubtype="8" fill="hold" grpId="0" nodeType="withEffect">
                                  <p:stCondLst>
                                    <p:cond delay="750"/>
                                  </p:stCondLst>
                                  <p:childTnLst>
                                    <p:set>
                                      <p:cBhvr>
                                        <p:cTn id="50" dur="1" fill="hold">
                                          <p:stCondLst>
                                            <p:cond delay="0"/>
                                          </p:stCondLst>
                                        </p:cTn>
                                        <p:tgtEl>
                                          <p:spTgt spid="45"/>
                                        </p:tgtEl>
                                        <p:attrNameLst>
                                          <p:attrName>style.visibility</p:attrName>
                                        </p:attrNameLst>
                                      </p:cBhvr>
                                      <p:to>
                                        <p:strVal val="visible"/>
                                      </p:to>
                                    </p:set>
                                    <p:animEffect transition="in" filter="wipe(left)">
                                      <p:cBhvr>
                                        <p:cTn id="51" dur="500"/>
                                        <p:tgtEl>
                                          <p:spTgt spid="45"/>
                                        </p:tgtEl>
                                      </p:cBhvr>
                                    </p:animEffect>
                                  </p:childTnLst>
                                </p:cTn>
                              </p:par>
                            </p:childTnLst>
                          </p:cTn>
                        </p:par>
                        <p:par>
                          <p:cTn id="52" fill="hold">
                            <p:stCondLst>
                              <p:cond delay="3750"/>
                            </p:stCondLst>
                            <p:childTnLst>
                              <p:par>
                                <p:cTn id="53" presetID="10" presetClass="entr" presetSubtype="0" fill="hold" grpId="0" nodeType="afterEffect">
                                  <p:stCondLst>
                                    <p:cond delay="50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8">
                                            <p:txEl>
                                              <p:pRg st="0" end="0"/>
                                            </p:txEl>
                                          </p:spTgt>
                                        </p:tgtEl>
                                        <p:attrNameLst>
                                          <p:attrName>style.visibility</p:attrName>
                                        </p:attrNameLst>
                                      </p:cBhvr>
                                      <p:to>
                                        <p:strVal val="visible"/>
                                      </p:to>
                                    </p:set>
                                    <p:animEffect transition="in" filter="fade">
                                      <p:cBhvr>
                                        <p:cTn id="58" dur="500"/>
                                        <p:tgtEl>
                                          <p:spTgt spid="48">
                                            <p:txEl>
                                              <p:pRg st="0" end="0"/>
                                            </p:txEl>
                                          </p:spTgt>
                                        </p:tgtEl>
                                      </p:cBhvr>
                                    </p:animEffect>
                                  </p:childTnLst>
                                </p:cTn>
                              </p:par>
                              <p:par>
                                <p:cTn id="59" presetID="22" presetClass="entr" presetSubtype="8" fill="hold" grpId="0" nodeType="withEffect">
                                  <p:stCondLst>
                                    <p:cond delay="750"/>
                                  </p:stCondLst>
                                  <p:childTnLst>
                                    <p:set>
                                      <p:cBhvr>
                                        <p:cTn id="60" dur="1" fill="hold">
                                          <p:stCondLst>
                                            <p:cond delay="0"/>
                                          </p:stCondLst>
                                        </p:cTn>
                                        <p:tgtEl>
                                          <p:spTgt spid="46"/>
                                        </p:tgtEl>
                                        <p:attrNameLst>
                                          <p:attrName>style.visibility</p:attrName>
                                        </p:attrNameLst>
                                      </p:cBhvr>
                                      <p:to>
                                        <p:strVal val="visible"/>
                                      </p:to>
                                    </p:set>
                                    <p:animEffect transition="in" filter="wipe(left)">
                                      <p:cBhvr>
                                        <p:cTn id="61" dur="500"/>
                                        <p:tgtEl>
                                          <p:spTgt spid="46"/>
                                        </p:tgtEl>
                                      </p:cBhvr>
                                    </p:animEffect>
                                  </p:childTnLst>
                                </p:cTn>
                              </p:par>
                              <p:par>
                                <p:cTn id="62" presetID="22" presetClass="entr" presetSubtype="8" fill="hold" grpId="0" nodeType="withEffect">
                                  <p:stCondLst>
                                    <p:cond delay="750"/>
                                  </p:stCondLst>
                                  <p:childTnLst>
                                    <p:set>
                                      <p:cBhvr>
                                        <p:cTn id="63" dur="1" fill="hold">
                                          <p:stCondLst>
                                            <p:cond delay="0"/>
                                          </p:stCondLst>
                                        </p:cTn>
                                        <p:tgtEl>
                                          <p:spTgt spid="49"/>
                                        </p:tgtEl>
                                        <p:attrNameLst>
                                          <p:attrName>style.visibility</p:attrName>
                                        </p:attrNameLst>
                                      </p:cBhvr>
                                      <p:to>
                                        <p:strVal val="visible"/>
                                      </p:to>
                                    </p:set>
                                    <p:animEffect transition="in" filter="wipe(left)">
                                      <p:cBhvr>
                                        <p:cTn id="64" dur="500"/>
                                        <p:tgtEl>
                                          <p:spTgt spid="49"/>
                                        </p:tgtEl>
                                      </p:cBhvr>
                                    </p:animEffect>
                                  </p:childTnLst>
                                </p:cTn>
                              </p:par>
                              <p:par>
                                <p:cTn id="65" presetID="22" presetClass="entr" presetSubtype="8" fill="hold" grpId="0" nodeType="withEffect">
                                  <p:stCondLst>
                                    <p:cond delay="750"/>
                                  </p:stCondLst>
                                  <p:childTnLst>
                                    <p:set>
                                      <p:cBhvr>
                                        <p:cTn id="66" dur="1" fill="hold">
                                          <p:stCondLst>
                                            <p:cond delay="0"/>
                                          </p:stCondLst>
                                        </p:cTn>
                                        <p:tgtEl>
                                          <p:spTgt spid="50"/>
                                        </p:tgtEl>
                                        <p:attrNameLst>
                                          <p:attrName>style.visibility</p:attrName>
                                        </p:attrNameLst>
                                      </p:cBhvr>
                                      <p:to>
                                        <p:strVal val="visible"/>
                                      </p:to>
                                    </p:set>
                                    <p:animEffect transition="in" filter="wipe(left)">
                                      <p:cBhvr>
                                        <p:cTn id="67" dur="500"/>
                                        <p:tgtEl>
                                          <p:spTgt spid="50"/>
                                        </p:tgtEl>
                                      </p:cBhvr>
                                    </p:animEffect>
                                  </p:childTnLst>
                                </p:cTn>
                              </p:par>
                            </p:childTnLst>
                          </p:cTn>
                        </p:par>
                        <p:par>
                          <p:cTn id="68" fill="hold">
                            <p:stCondLst>
                              <p:cond delay="5000"/>
                            </p:stCondLst>
                            <p:childTnLst>
                              <p:par>
                                <p:cTn id="69" presetID="10" presetClass="entr" presetSubtype="0" fill="hold" grpId="0" nodeType="afterEffect">
                                  <p:stCondLst>
                                    <p:cond delay="50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500"/>
                                        <p:tgtEl>
                                          <p:spTgt spid="5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3">
                                            <p:txEl>
                                              <p:pRg st="0" end="0"/>
                                            </p:txEl>
                                          </p:spTgt>
                                        </p:tgtEl>
                                        <p:attrNameLst>
                                          <p:attrName>style.visibility</p:attrName>
                                        </p:attrNameLst>
                                      </p:cBhvr>
                                      <p:to>
                                        <p:strVal val="visible"/>
                                      </p:to>
                                    </p:set>
                                    <p:animEffect transition="in" filter="fade">
                                      <p:cBhvr>
                                        <p:cTn id="74" dur="500"/>
                                        <p:tgtEl>
                                          <p:spTgt spid="53">
                                            <p:txEl>
                                              <p:pRg st="0" end="0"/>
                                            </p:txEl>
                                          </p:spTgt>
                                        </p:tgtEl>
                                      </p:cBhvr>
                                    </p:animEffect>
                                  </p:childTnLst>
                                </p:cTn>
                              </p:par>
                              <p:par>
                                <p:cTn id="75" presetID="22" presetClass="entr" presetSubtype="8" fill="hold" grpId="0" nodeType="withEffect">
                                  <p:stCondLst>
                                    <p:cond delay="750"/>
                                  </p:stCondLst>
                                  <p:childTnLst>
                                    <p:set>
                                      <p:cBhvr>
                                        <p:cTn id="76" dur="1" fill="hold">
                                          <p:stCondLst>
                                            <p:cond delay="0"/>
                                          </p:stCondLst>
                                        </p:cTn>
                                        <p:tgtEl>
                                          <p:spTgt spid="51"/>
                                        </p:tgtEl>
                                        <p:attrNameLst>
                                          <p:attrName>style.visibility</p:attrName>
                                        </p:attrNameLst>
                                      </p:cBhvr>
                                      <p:to>
                                        <p:strVal val="visible"/>
                                      </p:to>
                                    </p:set>
                                    <p:animEffect transition="in" filter="wipe(left)">
                                      <p:cBhvr>
                                        <p:cTn id="77" dur="500"/>
                                        <p:tgtEl>
                                          <p:spTgt spid="51"/>
                                        </p:tgtEl>
                                      </p:cBhvr>
                                    </p:animEffect>
                                  </p:childTnLst>
                                </p:cTn>
                              </p:par>
                              <p:par>
                                <p:cTn id="78" presetID="22" presetClass="entr" presetSubtype="8" fill="hold" grpId="0" nodeType="withEffect">
                                  <p:stCondLst>
                                    <p:cond delay="750"/>
                                  </p:stCondLst>
                                  <p:childTnLst>
                                    <p:set>
                                      <p:cBhvr>
                                        <p:cTn id="79" dur="1" fill="hold">
                                          <p:stCondLst>
                                            <p:cond delay="0"/>
                                          </p:stCondLst>
                                        </p:cTn>
                                        <p:tgtEl>
                                          <p:spTgt spid="54"/>
                                        </p:tgtEl>
                                        <p:attrNameLst>
                                          <p:attrName>style.visibility</p:attrName>
                                        </p:attrNameLst>
                                      </p:cBhvr>
                                      <p:to>
                                        <p:strVal val="visible"/>
                                      </p:to>
                                    </p:set>
                                    <p:animEffect transition="in" filter="wipe(left)">
                                      <p:cBhvr>
                                        <p:cTn id="80" dur="500"/>
                                        <p:tgtEl>
                                          <p:spTgt spid="54"/>
                                        </p:tgtEl>
                                      </p:cBhvr>
                                    </p:animEffect>
                                  </p:childTnLst>
                                </p:cTn>
                              </p:par>
                              <p:par>
                                <p:cTn id="81" presetID="22" presetClass="entr" presetSubtype="8" fill="hold" grpId="0" nodeType="withEffect">
                                  <p:stCondLst>
                                    <p:cond delay="750"/>
                                  </p:stCondLst>
                                  <p:childTnLst>
                                    <p:set>
                                      <p:cBhvr>
                                        <p:cTn id="82" dur="1" fill="hold">
                                          <p:stCondLst>
                                            <p:cond delay="0"/>
                                          </p:stCondLst>
                                        </p:cTn>
                                        <p:tgtEl>
                                          <p:spTgt spid="55"/>
                                        </p:tgtEl>
                                        <p:attrNameLst>
                                          <p:attrName>style.visibility</p:attrName>
                                        </p:attrNameLst>
                                      </p:cBhvr>
                                      <p:to>
                                        <p:strVal val="visible"/>
                                      </p:to>
                                    </p:set>
                                    <p:animEffect transition="in" filter="wipe(left)">
                                      <p:cBhvr>
                                        <p:cTn id="83" dur="500"/>
                                        <p:tgtEl>
                                          <p:spTgt spid="55"/>
                                        </p:tgtEl>
                                      </p:cBhvr>
                                    </p:animEffect>
                                  </p:childTnLst>
                                </p:cTn>
                              </p:par>
                            </p:childTnLst>
                          </p:cTn>
                        </p:par>
                        <p:par>
                          <p:cTn id="84" fill="hold">
                            <p:stCondLst>
                              <p:cond delay="6250"/>
                            </p:stCondLst>
                            <p:childTnLst>
                              <p:par>
                                <p:cTn id="85" presetID="10" presetClass="entr" presetSubtype="0" fill="hold" grpId="0" nodeType="afterEffect">
                                  <p:stCondLst>
                                    <p:cond delay="500"/>
                                  </p:stCondLst>
                                  <p:childTnLst>
                                    <p:set>
                                      <p:cBhvr>
                                        <p:cTn id="86" dur="1" fill="hold">
                                          <p:stCondLst>
                                            <p:cond delay="0"/>
                                          </p:stCondLst>
                                        </p:cTn>
                                        <p:tgtEl>
                                          <p:spTgt spid="57"/>
                                        </p:tgtEl>
                                        <p:attrNameLst>
                                          <p:attrName>style.visibility</p:attrName>
                                        </p:attrNameLst>
                                      </p:cBhvr>
                                      <p:to>
                                        <p:strVal val="visible"/>
                                      </p:to>
                                    </p:set>
                                    <p:animEffect transition="in" filter="fade">
                                      <p:cBhvr>
                                        <p:cTn id="87" dur="500"/>
                                        <p:tgtEl>
                                          <p:spTgt spid="57"/>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8">
                                            <p:txEl>
                                              <p:pRg st="0" end="0"/>
                                            </p:txEl>
                                          </p:spTgt>
                                        </p:tgtEl>
                                        <p:attrNameLst>
                                          <p:attrName>style.visibility</p:attrName>
                                        </p:attrNameLst>
                                      </p:cBhvr>
                                      <p:to>
                                        <p:strVal val="visible"/>
                                      </p:to>
                                    </p:set>
                                    <p:animEffect transition="in" filter="fade">
                                      <p:cBhvr>
                                        <p:cTn id="90" dur="500"/>
                                        <p:tgtEl>
                                          <p:spTgt spid="58">
                                            <p:txEl>
                                              <p:pRg st="0" end="0"/>
                                            </p:txEl>
                                          </p:spTgt>
                                        </p:tgtEl>
                                      </p:cBhvr>
                                    </p:animEffect>
                                  </p:childTnLst>
                                </p:cTn>
                              </p:par>
                              <p:par>
                                <p:cTn id="91" presetID="22" presetClass="entr" presetSubtype="8" fill="hold" grpId="0" nodeType="withEffect">
                                  <p:stCondLst>
                                    <p:cond delay="750"/>
                                  </p:stCondLst>
                                  <p:childTnLst>
                                    <p:set>
                                      <p:cBhvr>
                                        <p:cTn id="92" dur="1" fill="hold">
                                          <p:stCondLst>
                                            <p:cond delay="0"/>
                                          </p:stCondLst>
                                        </p:cTn>
                                        <p:tgtEl>
                                          <p:spTgt spid="56"/>
                                        </p:tgtEl>
                                        <p:attrNameLst>
                                          <p:attrName>style.visibility</p:attrName>
                                        </p:attrNameLst>
                                      </p:cBhvr>
                                      <p:to>
                                        <p:strVal val="visible"/>
                                      </p:to>
                                    </p:set>
                                    <p:animEffect transition="in" filter="wipe(left)">
                                      <p:cBhvr>
                                        <p:cTn id="93" dur="500"/>
                                        <p:tgtEl>
                                          <p:spTgt spid="56"/>
                                        </p:tgtEl>
                                      </p:cBhvr>
                                    </p:animEffect>
                                  </p:childTnLst>
                                </p:cTn>
                              </p:par>
                              <p:par>
                                <p:cTn id="94" presetID="22" presetClass="entr" presetSubtype="8" fill="hold" grpId="0" nodeType="withEffect">
                                  <p:stCondLst>
                                    <p:cond delay="750"/>
                                  </p:stCondLst>
                                  <p:childTnLst>
                                    <p:set>
                                      <p:cBhvr>
                                        <p:cTn id="95" dur="1" fill="hold">
                                          <p:stCondLst>
                                            <p:cond delay="0"/>
                                          </p:stCondLst>
                                        </p:cTn>
                                        <p:tgtEl>
                                          <p:spTgt spid="59"/>
                                        </p:tgtEl>
                                        <p:attrNameLst>
                                          <p:attrName>style.visibility</p:attrName>
                                        </p:attrNameLst>
                                      </p:cBhvr>
                                      <p:to>
                                        <p:strVal val="visible"/>
                                      </p:to>
                                    </p:set>
                                    <p:animEffect transition="in" filter="wipe(left)">
                                      <p:cBhvr>
                                        <p:cTn id="96" dur="500"/>
                                        <p:tgtEl>
                                          <p:spTgt spid="59"/>
                                        </p:tgtEl>
                                      </p:cBhvr>
                                    </p:animEffect>
                                  </p:childTnLst>
                                </p:cTn>
                              </p:par>
                              <p:par>
                                <p:cTn id="97" presetID="22" presetClass="entr" presetSubtype="8" fill="hold" grpId="0" nodeType="withEffect">
                                  <p:stCondLst>
                                    <p:cond delay="750"/>
                                  </p:stCondLst>
                                  <p:childTnLst>
                                    <p:set>
                                      <p:cBhvr>
                                        <p:cTn id="98" dur="1" fill="hold">
                                          <p:stCondLst>
                                            <p:cond delay="0"/>
                                          </p:stCondLst>
                                        </p:cTn>
                                        <p:tgtEl>
                                          <p:spTgt spid="60"/>
                                        </p:tgtEl>
                                        <p:attrNameLst>
                                          <p:attrName>style.visibility</p:attrName>
                                        </p:attrNameLst>
                                      </p:cBhvr>
                                      <p:to>
                                        <p:strVal val="visible"/>
                                      </p:to>
                                    </p:set>
                                    <p:animEffect transition="in" filter="wipe(left)">
                                      <p:cBhvr>
                                        <p:cTn id="9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P spid="8" grpId="0" build="p">
        <p:tmplLst>
          <p:tmpl lvl="1">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2" grpId="0">
        <p:tmplLst>
          <p:tmpl>
            <p:tnLst>
              <p:par>
                <p:cTn presetID="22" presetClass="entr" presetSubtype="8" fill="hold" nodeType="withEffect">
                  <p:stCondLst>
                    <p:cond delay="75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withEffect">
                  <p:stCondLst>
                    <p:cond delay="75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animBg="1"/>
      <p:bldP spid="36" grpId="0" build="p">
        <p:tmplLst>
          <p:tmpl lvl="1">
            <p:tnLst>
              <p:par>
                <p:cTn presetID="10" presetClass="entr" presetSubtype="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tmplLst>
          <p:tmpl>
            <p:tnLst>
              <p:par>
                <p:cTn presetID="22" presetClass="entr" presetSubtype="8" fill="hold" nodeType="withEffect">
                  <p:stCondLst>
                    <p:cond delay="75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p:tmplLst>
          <p:tmpl>
            <p:tnLst>
              <p:par>
                <p:cTn presetID="22" presetClass="entr" presetSubtype="8" fill="hold" nodeType="withEffect">
                  <p:stCondLst>
                    <p:cond delay="75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41" grpId="0" animBg="1"/>
      <p:bldP spid="42" grpId="0" animBg="1"/>
      <p:bldP spid="43" grpId="0" build="p">
        <p:tmplLst>
          <p:tmpl lvl="1">
            <p:tnLst>
              <p:par>
                <p:cTn presetID="10" presetClass="entr" presetSubtype="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p:tmplLst>
          <p:tmpl>
            <p:tnLst>
              <p:par>
                <p:cTn presetID="22" presetClass="entr" presetSubtype="8" fill="hold" nodeType="withEffect">
                  <p:stCondLst>
                    <p:cond delay="75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p:tmplLst>
          <p:tmpl>
            <p:tnLst>
              <p:par>
                <p:cTn presetID="22" presetClass="entr" presetSubtype="8" fill="hold" nodeType="withEffect">
                  <p:stCondLst>
                    <p:cond delay="75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animBg="1"/>
      <p:bldP spid="47" grpId="0" animBg="1"/>
      <p:bldP spid="48" grpId="0" build="p">
        <p:tmplLst>
          <p:tmpl lvl="1">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p:tnLst>
              <p:par>
                <p:cTn presetID="22" presetClass="entr" presetSubtype="8" fill="hold" nodeType="withEffect">
                  <p:stCondLst>
                    <p:cond delay="75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75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animBg="1"/>
      <p:bldP spid="52" grpId="0" animBg="1"/>
      <p:bldP spid="53" grpId="0" build="p">
        <p:tmplLst>
          <p:tmpl lvl="1">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22" presetClass="entr" presetSubtype="8" fill="hold" nodeType="withEffect">
                  <p:stCondLst>
                    <p:cond delay="750"/>
                  </p:stCondLst>
                  <p:childTnLst>
                    <p:set>
                      <p:cBhvr>
                        <p:cTn dur="1" fill="hold">
                          <p:stCondLst>
                            <p:cond delay="0"/>
                          </p:stCondLst>
                        </p:cTn>
                        <p:tgtEl>
                          <p:spTgt spid="54"/>
                        </p:tgtEl>
                        <p:attrNameLst>
                          <p:attrName>style.visibility</p:attrName>
                        </p:attrNameLst>
                      </p:cBhvr>
                      <p:to>
                        <p:strVal val="visible"/>
                      </p:to>
                    </p:set>
                    <p:animEffect transition="in" filter="wipe(left)">
                      <p:cBhvr>
                        <p:cTn dur="500"/>
                        <p:tgtEl>
                          <p:spTgt spid="54"/>
                        </p:tgtEl>
                      </p:cBhvr>
                    </p:animEffect>
                  </p:childTnLst>
                </p:cTn>
              </p:par>
            </p:tnLst>
          </p:tmpl>
        </p:tmplLst>
      </p:bldP>
      <p:bldP spid="55" grpId="0">
        <p:tmplLst>
          <p:tmpl>
            <p:tnLst>
              <p:par>
                <p:cTn presetID="22" presetClass="entr" presetSubtype="8" fill="hold" nodeType="withEffect">
                  <p:stCondLst>
                    <p:cond delay="7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57" grpId="0" animBg="1"/>
      <p:bldP spid="58" grpId="0" build="p">
        <p:tmplLst>
          <p:tmpl lvl="1">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p:tnLst>
              <p:par>
                <p:cTn presetID="22" presetClass="entr" presetSubtype="8" fill="hold" nodeType="withEffect">
                  <p:stCondLst>
                    <p:cond delay="75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p:tmplLst>
          <p:tmpl>
            <p:tnLst>
              <p:par>
                <p:cTn presetID="22" presetClass="entr" presetSubtype="8" fill="hold" nodeType="withEffect">
                  <p:stCondLst>
                    <p:cond delay="75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8" name="テキスト プレースホルダー 11"/>
          <p:cNvSpPr>
            <a:spLocks noGrp="1"/>
          </p:cNvSpPr>
          <p:nvPr>
            <p:ph type="body" sz="quarter" idx="15" hasCustomPrompt="1"/>
          </p:nvPr>
        </p:nvSpPr>
        <p:spPr>
          <a:xfrm>
            <a:off x="9815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9" name="正方形/長方形 8"/>
          <p:cNvSpPr/>
          <p:nvPr userDrawn="1"/>
        </p:nvSpPr>
        <p:spPr>
          <a:xfrm>
            <a:off x="0" y="5053490"/>
            <a:ext cx="18286413" cy="135015"/>
          </a:xfrm>
          <a:prstGeom prst="rect">
            <a:avLst/>
          </a:prstGeom>
          <a:solidFill>
            <a:schemeClr val="accent1">
              <a:alpha val="2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85239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4534694"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216992" y="4589517"/>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9899290"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581588"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526388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7"/>
          <p:cNvSpPr>
            <a:spLocks noGrp="1"/>
          </p:cNvSpPr>
          <p:nvPr>
            <p:ph type="pic" sz="quarter" idx="16" hasCustomPrompt="1"/>
          </p:nvPr>
        </p:nvSpPr>
        <p:spPr>
          <a:xfrm>
            <a:off x="2061896"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3" name="図プレースホルダー 7"/>
          <p:cNvSpPr>
            <a:spLocks noGrp="1"/>
          </p:cNvSpPr>
          <p:nvPr>
            <p:ph type="pic" sz="quarter" idx="17" hasCustomPrompt="1"/>
          </p:nvPr>
        </p:nvSpPr>
        <p:spPr>
          <a:xfrm>
            <a:off x="4744194"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4" name="図プレースホルダー 7"/>
          <p:cNvSpPr>
            <a:spLocks noGrp="1"/>
          </p:cNvSpPr>
          <p:nvPr>
            <p:ph type="pic" sz="quarter" idx="18" hasCustomPrompt="1"/>
          </p:nvPr>
        </p:nvSpPr>
        <p:spPr>
          <a:xfrm>
            <a:off x="7426492" y="4799017"/>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5" name="図プレースホルダー 7"/>
          <p:cNvSpPr>
            <a:spLocks noGrp="1"/>
          </p:cNvSpPr>
          <p:nvPr>
            <p:ph type="pic" sz="quarter" idx="19" hasCustomPrompt="1"/>
          </p:nvPr>
        </p:nvSpPr>
        <p:spPr>
          <a:xfrm>
            <a:off x="10108790"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6" name="図プレースホルダー 7"/>
          <p:cNvSpPr>
            <a:spLocks noGrp="1"/>
          </p:cNvSpPr>
          <p:nvPr>
            <p:ph type="pic" sz="quarter" idx="20" hasCustomPrompt="1"/>
          </p:nvPr>
        </p:nvSpPr>
        <p:spPr>
          <a:xfrm>
            <a:off x="12791088"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7" name="図プレースホルダー 7"/>
          <p:cNvSpPr>
            <a:spLocks noGrp="1"/>
          </p:cNvSpPr>
          <p:nvPr>
            <p:ph type="pic" sz="quarter" idx="21" hasCustomPrompt="1"/>
          </p:nvPr>
        </p:nvSpPr>
        <p:spPr>
          <a:xfrm>
            <a:off x="15473386"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8" name="テキスト プレースホルダー 11"/>
          <p:cNvSpPr>
            <a:spLocks noGrp="1"/>
          </p:cNvSpPr>
          <p:nvPr>
            <p:ph type="body" sz="quarter" idx="22" hasCustomPrompt="1"/>
          </p:nvPr>
        </p:nvSpPr>
        <p:spPr>
          <a:xfrm>
            <a:off x="117953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3" hasCustomPrompt="1"/>
          </p:nvPr>
        </p:nvSpPr>
        <p:spPr>
          <a:xfrm>
            <a:off x="36849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4" hasCustomPrompt="1"/>
          </p:nvPr>
        </p:nvSpPr>
        <p:spPr>
          <a:xfrm>
            <a:off x="90918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25" hasCustomPrompt="1"/>
          </p:nvPr>
        </p:nvSpPr>
        <p:spPr>
          <a:xfrm>
            <a:off x="63884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6" hasCustomPrompt="1"/>
          </p:nvPr>
        </p:nvSpPr>
        <p:spPr>
          <a:xfrm>
            <a:off x="14498801"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7" hasCustomPrompt="1"/>
          </p:nvPr>
        </p:nvSpPr>
        <p:spPr>
          <a:xfrm>
            <a:off x="10423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28" hasCustomPrompt="1"/>
          </p:nvPr>
        </p:nvSpPr>
        <p:spPr>
          <a:xfrm>
            <a:off x="11824601"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29" hasCustomPrompt="1"/>
          </p:nvPr>
        </p:nvSpPr>
        <p:spPr>
          <a:xfrm>
            <a:off x="374575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30" hasCustomPrompt="1"/>
          </p:nvPr>
        </p:nvSpPr>
        <p:spPr>
          <a:xfrm>
            <a:off x="91274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31" hasCustomPrompt="1"/>
          </p:nvPr>
        </p:nvSpPr>
        <p:spPr>
          <a:xfrm>
            <a:off x="64492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2" hasCustomPrompt="1"/>
          </p:nvPr>
        </p:nvSpPr>
        <p:spPr>
          <a:xfrm>
            <a:off x="145280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91795837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ppt_x"/>
                                          </p:val>
                                        </p:tav>
                                        <p:tav tm="100000">
                                          <p:val>
                                            <p:strVal val="#ppt_x"/>
                                          </p:val>
                                        </p:tav>
                                      </p:tavLst>
                                    </p:anim>
                                    <p:anim calcmode="lin" valueType="num">
                                      <p:cBhvr additive="base">
                                        <p:cTn id="24" dur="500" fill="hold"/>
                                        <p:tgtEl>
                                          <p:spTgt spid="33"/>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8" decel="100000" fill="hold" grpId="0" nodeType="afterEffect">
                                  <p:stCondLst>
                                    <p:cond delay="5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0-#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0-#ppt_w/2"/>
                                          </p:val>
                                        </p:tav>
                                        <p:tav tm="100000">
                                          <p:val>
                                            <p:strVal val="#ppt_x"/>
                                          </p:val>
                                        </p:tav>
                                      </p:tavLst>
                                    </p:anim>
                                    <p:anim calcmode="lin" valueType="num">
                                      <p:cBhvr additive="base">
                                        <p:cTn id="33" dur="500" fill="hold"/>
                                        <p:tgtEl>
                                          <p:spTgt spid="23"/>
                                        </p:tgtEl>
                                        <p:attrNameLst>
                                          <p:attrName>ppt_y</p:attrName>
                                        </p:attrNameLst>
                                      </p:cBhvr>
                                      <p:tavLst>
                                        <p:tav tm="0">
                                          <p:val>
                                            <p:strVal val="#ppt_y"/>
                                          </p:val>
                                        </p:tav>
                                        <p:tav tm="100000">
                                          <p:val>
                                            <p:strVal val="#ppt_y"/>
                                          </p:val>
                                        </p:tav>
                                      </p:tavLst>
                                    </p:anim>
                                  </p:childTnLst>
                                </p:cTn>
                              </p:par>
                              <p:par>
                                <p:cTn id="34" presetID="2" presetClass="entr" presetSubtype="1" decel="100000" fill="hold" grpId="0" nodeType="withEffect">
                                  <p:stCondLst>
                                    <p:cond delay="50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500" fill="hold"/>
                                        <p:tgtEl>
                                          <p:spTgt spid="29"/>
                                        </p:tgtEl>
                                        <p:attrNameLst>
                                          <p:attrName>ppt_x</p:attrName>
                                        </p:attrNameLst>
                                      </p:cBhvr>
                                      <p:tavLst>
                                        <p:tav tm="0">
                                          <p:val>
                                            <p:strVal val="#ppt_x"/>
                                          </p:val>
                                        </p:tav>
                                        <p:tav tm="100000">
                                          <p:val>
                                            <p:strVal val="#ppt_x"/>
                                          </p:val>
                                        </p:tav>
                                      </p:tavLst>
                                    </p:anim>
                                    <p:anim calcmode="lin" valueType="num">
                                      <p:cBhvr additive="base">
                                        <p:cTn id="37" dur="500" fill="hold"/>
                                        <p:tgtEl>
                                          <p:spTgt spid="29"/>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500"/>
                                  </p:stCondLst>
                                  <p:childTnLst>
                                    <p:set>
                                      <p:cBhvr>
                                        <p:cTn id="39" dur="1" fill="hold">
                                          <p:stCondLst>
                                            <p:cond delay="0"/>
                                          </p:stCondLst>
                                        </p:cTn>
                                        <p:tgtEl>
                                          <p:spTgt spid="35"/>
                                        </p:tgtEl>
                                        <p:attrNameLst>
                                          <p:attrName>style.visibility</p:attrName>
                                        </p:attrNameLst>
                                      </p:cBhvr>
                                      <p:to>
                                        <p:strVal val="visible"/>
                                      </p:to>
                                    </p:set>
                                    <p:anim calcmode="lin" valueType="num">
                                      <p:cBhvr additive="base">
                                        <p:cTn id="40" dur="500" fill="hold"/>
                                        <p:tgtEl>
                                          <p:spTgt spid="35"/>
                                        </p:tgtEl>
                                        <p:attrNameLst>
                                          <p:attrName>ppt_x</p:attrName>
                                        </p:attrNameLst>
                                      </p:cBhvr>
                                      <p:tavLst>
                                        <p:tav tm="0">
                                          <p:val>
                                            <p:strVal val="#ppt_x"/>
                                          </p:val>
                                        </p:tav>
                                        <p:tav tm="100000">
                                          <p:val>
                                            <p:strVal val="#ppt_x"/>
                                          </p:val>
                                        </p:tav>
                                      </p:tavLst>
                                    </p:anim>
                                    <p:anim calcmode="lin" valueType="num">
                                      <p:cBhvr additive="base">
                                        <p:cTn id="41" dur="500" fill="hold"/>
                                        <p:tgtEl>
                                          <p:spTgt spid="35"/>
                                        </p:tgtEl>
                                        <p:attrNameLst>
                                          <p:attrName>ppt_y</p:attrName>
                                        </p:attrNameLst>
                                      </p:cBhvr>
                                      <p:tavLst>
                                        <p:tav tm="0">
                                          <p:val>
                                            <p:strVal val="1+#ppt_h/2"/>
                                          </p:val>
                                        </p:tav>
                                        <p:tav tm="100000">
                                          <p:val>
                                            <p:strVal val="#ppt_y"/>
                                          </p:val>
                                        </p:tav>
                                      </p:tavLst>
                                    </p:anim>
                                  </p:childTnLst>
                                </p:cTn>
                              </p:par>
                            </p:childTnLst>
                          </p:cTn>
                        </p:par>
                        <p:par>
                          <p:cTn id="42" fill="hold">
                            <p:stCondLst>
                              <p:cond delay="2000"/>
                            </p:stCondLst>
                            <p:childTnLst>
                              <p:par>
                                <p:cTn id="43" presetID="2" presetClass="entr" presetSubtype="8" decel="100000" fill="hold" grpId="0" nodeType="afterEffect">
                                  <p:stCondLst>
                                    <p:cond delay="50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0-#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50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0-#ppt_w/2"/>
                                          </p:val>
                                        </p:tav>
                                        <p:tav tm="100000">
                                          <p:val>
                                            <p:strVal val="#ppt_x"/>
                                          </p:val>
                                        </p:tav>
                                      </p:tavLst>
                                    </p:anim>
                                    <p:anim calcmode="lin" valueType="num">
                                      <p:cBhvr additive="base">
                                        <p:cTn id="50" dur="500" fill="hold"/>
                                        <p:tgtEl>
                                          <p:spTgt spid="24"/>
                                        </p:tgtEl>
                                        <p:attrNameLst>
                                          <p:attrName>ppt_y</p:attrName>
                                        </p:attrNameLst>
                                      </p:cBhvr>
                                      <p:tavLst>
                                        <p:tav tm="0">
                                          <p:val>
                                            <p:strVal val="#ppt_y"/>
                                          </p:val>
                                        </p:tav>
                                        <p:tav tm="100000">
                                          <p:val>
                                            <p:strVal val="#ppt_y"/>
                                          </p:val>
                                        </p:tav>
                                      </p:tavLst>
                                    </p:anim>
                                  </p:childTnLst>
                                </p:cTn>
                              </p:par>
                              <p:par>
                                <p:cTn id="51" presetID="2" presetClass="entr" presetSubtype="1" decel="100000" fill="hold" grpId="0" nodeType="withEffect">
                                  <p:stCondLst>
                                    <p:cond delay="500"/>
                                  </p:stCondLst>
                                  <p:childTnLst>
                                    <p:set>
                                      <p:cBhvr>
                                        <p:cTn id="52" dur="1" fill="hold">
                                          <p:stCondLst>
                                            <p:cond delay="0"/>
                                          </p:stCondLst>
                                        </p:cTn>
                                        <p:tgtEl>
                                          <p:spTgt spid="31"/>
                                        </p:tgtEl>
                                        <p:attrNameLst>
                                          <p:attrName>style.visibility</p:attrName>
                                        </p:attrNameLst>
                                      </p:cBhvr>
                                      <p:to>
                                        <p:strVal val="visible"/>
                                      </p:to>
                                    </p:set>
                                    <p:anim calcmode="lin" valueType="num">
                                      <p:cBhvr additive="base">
                                        <p:cTn id="53" dur="500" fill="hold"/>
                                        <p:tgtEl>
                                          <p:spTgt spid="31"/>
                                        </p:tgtEl>
                                        <p:attrNameLst>
                                          <p:attrName>ppt_x</p:attrName>
                                        </p:attrNameLst>
                                      </p:cBhvr>
                                      <p:tavLst>
                                        <p:tav tm="0">
                                          <p:val>
                                            <p:strVal val="#ppt_x"/>
                                          </p:val>
                                        </p:tav>
                                        <p:tav tm="100000">
                                          <p:val>
                                            <p:strVal val="#ppt_x"/>
                                          </p:val>
                                        </p:tav>
                                      </p:tavLst>
                                    </p:anim>
                                    <p:anim calcmode="lin" valueType="num">
                                      <p:cBhvr additive="base">
                                        <p:cTn id="54" dur="500" fill="hold"/>
                                        <p:tgtEl>
                                          <p:spTgt spid="31"/>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50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childTnLst>
                          </p:cTn>
                        </p:par>
                        <p:par>
                          <p:cTn id="59" fill="hold">
                            <p:stCondLst>
                              <p:cond delay="3000"/>
                            </p:stCondLst>
                            <p:childTnLst>
                              <p:par>
                                <p:cTn id="60" presetID="2" presetClass="entr" presetSubtype="8" decel="100000" fill="hold" grpId="0" nodeType="afterEffect">
                                  <p:stCondLst>
                                    <p:cond delay="500"/>
                                  </p:stCondLst>
                                  <p:childTnLst>
                                    <p:set>
                                      <p:cBhvr>
                                        <p:cTn id="61" dur="1" fill="hold">
                                          <p:stCondLst>
                                            <p:cond delay="0"/>
                                          </p:stCondLst>
                                        </p:cTn>
                                        <p:tgtEl>
                                          <p:spTgt spid="13"/>
                                        </p:tgtEl>
                                        <p:attrNameLst>
                                          <p:attrName>style.visibility</p:attrName>
                                        </p:attrNameLst>
                                      </p:cBhvr>
                                      <p:to>
                                        <p:strVal val="visible"/>
                                      </p:to>
                                    </p:set>
                                    <p:anim calcmode="lin" valueType="num">
                                      <p:cBhvr additive="base">
                                        <p:cTn id="62" dur="500" fill="hold"/>
                                        <p:tgtEl>
                                          <p:spTgt spid="13"/>
                                        </p:tgtEl>
                                        <p:attrNameLst>
                                          <p:attrName>ppt_x</p:attrName>
                                        </p:attrNameLst>
                                      </p:cBhvr>
                                      <p:tavLst>
                                        <p:tav tm="0">
                                          <p:val>
                                            <p:strVal val="0-#ppt_w/2"/>
                                          </p:val>
                                        </p:tav>
                                        <p:tav tm="100000">
                                          <p:val>
                                            <p:strVal val="#ppt_x"/>
                                          </p:val>
                                        </p:tav>
                                      </p:tavLst>
                                    </p:anim>
                                    <p:anim calcmode="lin" valueType="num">
                                      <p:cBhvr additive="base">
                                        <p:cTn id="63" dur="500" fill="hold"/>
                                        <p:tgtEl>
                                          <p:spTgt spid="13"/>
                                        </p:tgtEl>
                                        <p:attrNameLst>
                                          <p:attrName>ppt_y</p:attrName>
                                        </p:attrNameLst>
                                      </p:cBhvr>
                                      <p:tavLst>
                                        <p:tav tm="0">
                                          <p:val>
                                            <p:strVal val="#ppt_y"/>
                                          </p:val>
                                        </p:tav>
                                        <p:tav tm="100000">
                                          <p:val>
                                            <p:strVal val="#ppt_y"/>
                                          </p:val>
                                        </p:tav>
                                      </p:tavLst>
                                    </p:anim>
                                  </p:childTnLst>
                                </p:cTn>
                              </p:par>
                              <p:par>
                                <p:cTn id="64" presetID="2" presetClass="entr" presetSubtype="8" decel="100000" fill="hold" grpId="0" nodeType="withEffect">
                                  <p:stCondLst>
                                    <p:cond delay="500"/>
                                  </p:stCondLst>
                                  <p:childTnLst>
                                    <p:set>
                                      <p:cBhvr>
                                        <p:cTn id="65" dur="1" fill="hold">
                                          <p:stCondLst>
                                            <p:cond delay="0"/>
                                          </p:stCondLst>
                                        </p:cTn>
                                        <p:tgtEl>
                                          <p:spTgt spid="25"/>
                                        </p:tgtEl>
                                        <p:attrNameLst>
                                          <p:attrName>style.visibility</p:attrName>
                                        </p:attrNameLst>
                                      </p:cBhvr>
                                      <p:to>
                                        <p:strVal val="visible"/>
                                      </p:to>
                                    </p:set>
                                    <p:anim calcmode="lin" valueType="num">
                                      <p:cBhvr additive="base">
                                        <p:cTn id="66" dur="500" fill="hold"/>
                                        <p:tgtEl>
                                          <p:spTgt spid="25"/>
                                        </p:tgtEl>
                                        <p:attrNameLst>
                                          <p:attrName>ppt_x</p:attrName>
                                        </p:attrNameLst>
                                      </p:cBhvr>
                                      <p:tavLst>
                                        <p:tav tm="0">
                                          <p:val>
                                            <p:strVal val="0-#ppt_w/2"/>
                                          </p:val>
                                        </p:tav>
                                        <p:tav tm="100000">
                                          <p:val>
                                            <p:strVal val="#ppt_x"/>
                                          </p:val>
                                        </p:tav>
                                      </p:tavLst>
                                    </p:anim>
                                    <p:anim calcmode="lin" valueType="num">
                                      <p:cBhvr additive="base">
                                        <p:cTn id="67" dur="500" fill="hold"/>
                                        <p:tgtEl>
                                          <p:spTgt spid="25"/>
                                        </p:tgtEl>
                                        <p:attrNameLst>
                                          <p:attrName>ppt_y</p:attrName>
                                        </p:attrNameLst>
                                      </p:cBhvr>
                                      <p:tavLst>
                                        <p:tav tm="0">
                                          <p:val>
                                            <p:strVal val="#ppt_y"/>
                                          </p:val>
                                        </p:tav>
                                        <p:tav tm="100000">
                                          <p:val>
                                            <p:strVal val="#ppt_y"/>
                                          </p:val>
                                        </p:tav>
                                      </p:tavLst>
                                    </p:anim>
                                  </p:childTnLst>
                                </p:cTn>
                              </p:par>
                              <p:par>
                                <p:cTn id="68" presetID="2" presetClass="entr" presetSubtype="1" decel="100000" fill="hold" grpId="0" nodeType="withEffect">
                                  <p:stCondLst>
                                    <p:cond delay="500"/>
                                  </p:stCondLst>
                                  <p:childTnLst>
                                    <p:set>
                                      <p:cBhvr>
                                        <p:cTn id="69" dur="1" fill="hold">
                                          <p:stCondLst>
                                            <p:cond delay="0"/>
                                          </p:stCondLst>
                                        </p:cTn>
                                        <p:tgtEl>
                                          <p:spTgt spid="30"/>
                                        </p:tgtEl>
                                        <p:attrNameLst>
                                          <p:attrName>style.visibility</p:attrName>
                                        </p:attrNameLst>
                                      </p:cBhvr>
                                      <p:to>
                                        <p:strVal val="visible"/>
                                      </p:to>
                                    </p:set>
                                    <p:anim calcmode="lin" valueType="num">
                                      <p:cBhvr additive="base">
                                        <p:cTn id="70" dur="500" fill="hold"/>
                                        <p:tgtEl>
                                          <p:spTgt spid="30"/>
                                        </p:tgtEl>
                                        <p:attrNameLst>
                                          <p:attrName>ppt_x</p:attrName>
                                        </p:attrNameLst>
                                      </p:cBhvr>
                                      <p:tavLst>
                                        <p:tav tm="0">
                                          <p:val>
                                            <p:strVal val="#ppt_x"/>
                                          </p:val>
                                        </p:tav>
                                        <p:tav tm="100000">
                                          <p:val>
                                            <p:strVal val="#ppt_x"/>
                                          </p:val>
                                        </p:tav>
                                      </p:tavLst>
                                    </p:anim>
                                    <p:anim calcmode="lin" valueType="num">
                                      <p:cBhvr additive="base">
                                        <p:cTn id="71" dur="500" fill="hold"/>
                                        <p:tgtEl>
                                          <p:spTgt spid="30"/>
                                        </p:tgtEl>
                                        <p:attrNameLst>
                                          <p:attrName>ppt_y</p:attrName>
                                        </p:attrNameLst>
                                      </p:cBhvr>
                                      <p:tavLst>
                                        <p:tav tm="0">
                                          <p:val>
                                            <p:strVal val="0-#ppt_h/2"/>
                                          </p:val>
                                        </p:tav>
                                        <p:tav tm="100000">
                                          <p:val>
                                            <p:strVal val="#ppt_y"/>
                                          </p:val>
                                        </p:tav>
                                      </p:tavLst>
                                    </p:anim>
                                  </p:childTnLst>
                                </p:cTn>
                              </p:par>
                              <p:par>
                                <p:cTn id="72" presetID="2" presetClass="entr" presetSubtype="4" decel="100000" fill="hold" grpId="0" nodeType="withEffect">
                                  <p:stCondLst>
                                    <p:cond delay="500"/>
                                  </p:stCondLst>
                                  <p:childTnLst>
                                    <p:set>
                                      <p:cBhvr>
                                        <p:cTn id="73" dur="1" fill="hold">
                                          <p:stCondLst>
                                            <p:cond delay="0"/>
                                          </p:stCondLst>
                                        </p:cTn>
                                        <p:tgtEl>
                                          <p:spTgt spid="36"/>
                                        </p:tgtEl>
                                        <p:attrNameLst>
                                          <p:attrName>style.visibility</p:attrName>
                                        </p:attrNameLst>
                                      </p:cBhvr>
                                      <p:to>
                                        <p:strVal val="visible"/>
                                      </p:to>
                                    </p:set>
                                    <p:anim calcmode="lin" valueType="num">
                                      <p:cBhvr additive="base">
                                        <p:cTn id="74" dur="500" fill="hold"/>
                                        <p:tgtEl>
                                          <p:spTgt spid="36"/>
                                        </p:tgtEl>
                                        <p:attrNameLst>
                                          <p:attrName>ppt_x</p:attrName>
                                        </p:attrNameLst>
                                      </p:cBhvr>
                                      <p:tavLst>
                                        <p:tav tm="0">
                                          <p:val>
                                            <p:strVal val="#ppt_x"/>
                                          </p:val>
                                        </p:tav>
                                        <p:tav tm="100000">
                                          <p:val>
                                            <p:strVal val="#ppt_x"/>
                                          </p:val>
                                        </p:tav>
                                      </p:tavLst>
                                    </p:anim>
                                    <p:anim calcmode="lin" valueType="num">
                                      <p:cBhvr additive="base">
                                        <p:cTn id="75" dur="500" fill="hold"/>
                                        <p:tgtEl>
                                          <p:spTgt spid="36"/>
                                        </p:tgtEl>
                                        <p:attrNameLst>
                                          <p:attrName>ppt_y</p:attrName>
                                        </p:attrNameLst>
                                      </p:cBhvr>
                                      <p:tavLst>
                                        <p:tav tm="0">
                                          <p:val>
                                            <p:strVal val="1+#ppt_h/2"/>
                                          </p:val>
                                        </p:tav>
                                        <p:tav tm="100000">
                                          <p:val>
                                            <p:strVal val="#ppt_y"/>
                                          </p:val>
                                        </p:tav>
                                      </p:tavLst>
                                    </p:anim>
                                  </p:childTnLst>
                                </p:cTn>
                              </p:par>
                            </p:childTnLst>
                          </p:cTn>
                        </p:par>
                        <p:par>
                          <p:cTn id="76" fill="hold">
                            <p:stCondLst>
                              <p:cond delay="4000"/>
                            </p:stCondLst>
                            <p:childTnLst>
                              <p:par>
                                <p:cTn id="77" presetID="2" presetClass="entr" presetSubtype="8" decel="100000" fill="hold" grpId="0" nodeType="afterEffect">
                                  <p:stCondLst>
                                    <p:cond delay="500"/>
                                  </p:stCondLst>
                                  <p:childTnLst>
                                    <p:set>
                                      <p:cBhvr>
                                        <p:cTn id="78" dur="1" fill="hold">
                                          <p:stCondLst>
                                            <p:cond delay="0"/>
                                          </p:stCondLst>
                                        </p:cTn>
                                        <p:tgtEl>
                                          <p:spTgt spid="14"/>
                                        </p:tgtEl>
                                        <p:attrNameLst>
                                          <p:attrName>style.visibility</p:attrName>
                                        </p:attrNameLst>
                                      </p:cBhvr>
                                      <p:to>
                                        <p:strVal val="visible"/>
                                      </p:to>
                                    </p:set>
                                    <p:anim calcmode="lin" valueType="num">
                                      <p:cBhvr additive="base">
                                        <p:cTn id="79" dur="500" fill="hold"/>
                                        <p:tgtEl>
                                          <p:spTgt spid="14"/>
                                        </p:tgtEl>
                                        <p:attrNameLst>
                                          <p:attrName>ppt_x</p:attrName>
                                        </p:attrNameLst>
                                      </p:cBhvr>
                                      <p:tavLst>
                                        <p:tav tm="0">
                                          <p:val>
                                            <p:strVal val="0-#ppt_w/2"/>
                                          </p:val>
                                        </p:tav>
                                        <p:tav tm="100000">
                                          <p:val>
                                            <p:strVal val="#ppt_x"/>
                                          </p:val>
                                        </p:tav>
                                      </p:tavLst>
                                    </p:anim>
                                    <p:anim calcmode="lin" valueType="num">
                                      <p:cBhvr additive="base">
                                        <p:cTn id="80" dur="500" fill="hold"/>
                                        <p:tgtEl>
                                          <p:spTgt spid="14"/>
                                        </p:tgtEl>
                                        <p:attrNameLst>
                                          <p:attrName>ppt_y</p:attrName>
                                        </p:attrNameLst>
                                      </p:cBhvr>
                                      <p:tavLst>
                                        <p:tav tm="0">
                                          <p:val>
                                            <p:strVal val="#ppt_y"/>
                                          </p:val>
                                        </p:tav>
                                        <p:tav tm="100000">
                                          <p:val>
                                            <p:strVal val="#ppt_y"/>
                                          </p:val>
                                        </p:tav>
                                      </p:tavLst>
                                    </p:anim>
                                  </p:childTnLst>
                                </p:cTn>
                              </p:par>
                              <p:par>
                                <p:cTn id="81" presetID="2" presetClass="entr" presetSubtype="8" decel="100000" fill="hold" grpId="0" nodeType="withEffect">
                                  <p:stCondLst>
                                    <p:cond delay="50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fill="hold"/>
                                        <p:tgtEl>
                                          <p:spTgt spid="26"/>
                                        </p:tgtEl>
                                        <p:attrNameLst>
                                          <p:attrName>ppt_x</p:attrName>
                                        </p:attrNameLst>
                                      </p:cBhvr>
                                      <p:tavLst>
                                        <p:tav tm="0">
                                          <p:val>
                                            <p:strVal val="0-#ppt_w/2"/>
                                          </p:val>
                                        </p:tav>
                                        <p:tav tm="100000">
                                          <p:val>
                                            <p:strVal val="#ppt_x"/>
                                          </p:val>
                                        </p:tav>
                                      </p:tavLst>
                                    </p:anim>
                                    <p:anim calcmode="lin" valueType="num">
                                      <p:cBhvr additive="base">
                                        <p:cTn id="84" dur="500" fill="hold"/>
                                        <p:tgtEl>
                                          <p:spTgt spid="26"/>
                                        </p:tgtEl>
                                        <p:attrNameLst>
                                          <p:attrName>ppt_y</p:attrName>
                                        </p:attrNameLst>
                                      </p:cBhvr>
                                      <p:tavLst>
                                        <p:tav tm="0">
                                          <p:val>
                                            <p:strVal val="#ppt_y"/>
                                          </p:val>
                                        </p:tav>
                                        <p:tav tm="100000">
                                          <p:val>
                                            <p:strVal val="#ppt_y"/>
                                          </p:val>
                                        </p:tav>
                                      </p:tavLst>
                                    </p:anim>
                                  </p:childTnLst>
                                </p:cTn>
                              </p:par>
                              <p:par>
                                <p:cTn id="85" presetID="2" presetClass="entr" presetSubtype="1" decel="100000" fill="hold" grpId="0" nodeType="withEffect">
                                  <p:stCondLst>
                                    <p:cond delay="500"/>
                                  </p:stCondLst>
                                  <p:childTnLst>
                                    <p:set>
                                      <p:cBhvr>
                                        <p:cTn id="86" dur="1" fill="hold">
                                          <p:stCondLst>
                                            <p:cond delay="0"/>
                                          </p:stCondLst>
                                        </p:cTn>
                                        <p:tgtEl>
                                          <p:spTgt spid="28"/>
                                        </p:tgtEl>
                                        <p:attrNameLst>
                                          <p:attrName>style.visibility</p:attrName>
                                        </p:attrNameLst>
                                      </p:cBhvr>
                                      <p:to>
                                        <p:strVal val="visible"/>
                                      </p:to>
                                    </p:set>
                                    <p:anim calcmode="lin" valueType="num">
                                      <p:cBhvr additive="base">
                                        <p:cTn id="87" dur="500" fill="hold"/>
                                        <p:tgtEl>
                                          <p:spTgt spid="28"/>
                                        </p:tgtEl>
                                        <p:attrNameLst>
                                          <p:attrName>ppt_x</p:attrName>
                                        </p:attrNameLst>
                                      </p:cBhvr>
                                      <p:tavLst>
                                        <p:tav tm="0">
                                          <p:val>
                                            <p:strVal val="#ppt_x"/>
                                          </p:val>
                                        </p:tav>
                                        <p:tav tm="100000">
                                          <p:val>
                                            <p:strVal val="#ppt_x"/>
                                          </p:val>
                                        </p:tav>
                                      </p:tavLst>
                                    </p:anim>
                                    <p:anim calcmode="lin" valueType="num">
                                      <p:cBhvr additive="base">
                                        <p:cTn id="88" dur="500" fill="hold"/>
                                        <p:tgtEl>
                                          <p:spTgt spid="28"/>
                                        </p:tgtEl>
                                        <p:attrNameLst>
                                          <p:attrName>ppt_y</p:attrName>
                                        </p:attrNameLst>
                                      </p:cBhvr>
                                      <p:tavLst>
                                        <p:tav tm="0">
                                          <p:val>
                                            <p:strVal val="0-#ppt_h/2"/>
                                          </p:val>
                                        </p:tav>
                                        <p:tav tm="100000">
                                          <p:val>
                                            <p:strVal val="#ppt_y"/>
                                          </p:val>
                                        </p:tav>
                                      </p:tavLst>
                                    </p:anim>
                                  </p:childTnLst>
                                </p:cTn>
                              </p:par>
                              <p:par>
                                <p:cTn id="89" presetID="2" presetClass="entr" presetSubtype="4" decel="100000" fill="hold" grpId="0" nodeType="withEffect">
                                  <p:stCondLst>
                                    <p:cond delay="500"/>
                                  </p:stCondLst>
                                  <p:childTnLst>
                                    <p:set>
                                      <p:cBhvr>
                                        <p:cTn id="90" dur="1" fill="hold">
                                          <p:stCondLst>
                                            <p:cond delay="0"/>
                                          </p:stCondLst>
                                        </p:cTn>
                                        <p:tgtEl>
                                          <p:spTgt spid="34"/>
                                        </p:tgtEl>
                                        <p:attrNameLst>
                                          <p:attrName>style.visibility</p:attrName>
                                        </p:attrNameLst>
                                      </p:cBhvr>
                                      <p:to>
                                        <p:strVal val="visible"/>
                                      </p:to>
                                    </p:set>
                                    <p:anim calcmode="lin" valueType="num">
                                      <p:cBhvr additive="base">
                                        <p:cTn id="91" dur="500" fill="hold"/>
                                        <p:tgtEl>
                                          <p:spTgt spid="34"/>
                                        </p:tgtEl>
                                        <p:attrNameLst>
                                          <p:attrName>ppt_x</p:attrName>
                                        </p:attrNameLst>
                                      </p:cBhvr>
                                      <p:tavLst>
                                        <p:tav tm="0">
                                          <p:val>
                                            <p:strVal val="#ppt_x"/>
                                          </p:val>
                                        </p:tav>
                                        <p:tav tm="100000">
                                          <p:val>
                                            <p:strVal val="#ppt_x"/>
                                          </p:val>
                                        </p:tav>
                                      </p:tavLst>
                                    </p:anim>
                                    <p:anim calcmode="lin" valueType="num">
                                      <p:cBhvr additive="base">
                                        <p:cTn id="92" dur="500" fill="hold"/>
                                        <p:tgtEl>
                                          <p:spTgt spid="34"/>
                                        </p:tgtEl>
                                        <p:attrNameLst>
                                          <p:attrName>ppt_y</p:attrName>
                                        </p:attrNameLst>
                                      </p:cBhvr>
                                      <p:tavLst>
                                        <p:tav tm="0">
                                          <p:val>
                                            <p:strVal val="1+#ppt_h/2"/>
                                          </p:val>
                                        </p:tav>
                                        <p:tav tm="100000">
                                          <p:val>
                                            <p:strVal val="#ppt_y"/>
                                          </p:val>
                                        </p:tav>
                                      </p:tavLst>
                                    </p:anim>
                                  </p:childTnLst>
                                </p:cTn>
                              </p:par>
                            </p:childTnLst>
                          </p:cTn>
                        </p:par>
                        <p:par>
                          <p:cTn id="93" fill="hold">
                            <p:stCondLst>
                              <p:cond delay="5000"/>
                            </p:stCondLst>
                            <p:childTnLst>
                              <p:par>
                                <p:cTn id="94" presetID="2" presetClass="entr" presetSubtype="8" decel="100000" fill="hold" grpId="0" nodeType="afterEffect">
                                  <p:stCondLst>
                                    <p:cond delay="500"/>
                                  </p:stCondLst>
                                  <p:childTnLst>
                                    <p:set>
                                      <p:cBhvr>
                                        <p:cTn id="95" dur="1" fill="hold">
                                          <p:stCondLst>
                                            <p:cond delay="0"/>
                                          </p:stCondLst>
                                        </p:cTn>
                                        <p:tgtEl>
                                          <p:spTgt spid="15"/>
                                        </p:tgtEl>
                                        <p:attrNameLst>
                                          <p:attrName>style.visibility</p:attrName>
                                        </p:attrNameLst>
                                      </p:cBhvr>
                                      <p:to>
                                        <p:strVal val="visible"/>
                                      </p:to>
                                    </p:set>
                                    <p:anim calcmode="lin" valueType="num">
                                      <p:cBhvr additive="base">
                                        <p:cTn id="96" dur="500" fill="hold"/>
                                        <p:tgtEl>
                                          <p:spTgt spid="15"/>
                                        </p:tgtEl>
                                        <p:attrNameLst>
                                          <p:attrName>ppt_x</p:attrName>
                                        </p:attrNameLst>
                                      </p:cBhvr>
                                      <p:tavLst>
                                        <p:tav tm="0">
                                          <p:val>
                                            <p:strVal val="0-#ppt_w/2"/>
                                          </p:val>
                                        </p:tav>
                                        <p:tav tm="100000">
                                          <p:val>
                                            <p:strVal val="#ppt_x"/>
                                          </p:val>
                                        </p:tav>
                                      </p:tavLst>
                                    </p:anim>
                                    <p:anim calcmode="lin" valueType="num">
                                      <p:cBhvr additive="base">
                                        <p:cTn id="97" dur="500" fill="hold"/>
                                        <p:tgtEl>
                                          <p:spTgt spid="15"/>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500"/>
                                  </p:stCondLst>
                                  <p:childTnLst>
                                    <p:set>
                                      <p:cBhvr>
                                        <p:cTn id="99" dur="1" fill="hold">
                                          <p:stCondLst>
                                            <p:cond delay="0"/>
                                          </p:stCondLst>
                                        </p:cTn>
                                        <p:tgtEl>
                                          <p:spTgt spid="27"/>
                                        </p:tgtEl>
                                        <p:attrNameLst>
                                          <p:attrName>style.visibility</p:attrName>
                                        </p:attrNameLst>
                                      </p:cBhvr>
                                      <p:to>
                                        <p:strVal val="visible"/>
                                      </p:to>
                                    </p:set>
                                    <p:anim calcmode="lin" valueType="num">
                                      <p:cBhvr additive="base">
                                        <p:cTn id="100" dur="500" fill="hold"/>
                                        <p:tgtEl>
                                          <p:spTgt spid="27"/>
                                        </p:tgtEl>
                                        <p:attrNameLst>
                                          <p:attrName>ppt_x</p:attrName>
                                        </p:attrNameLst>
                                      </p:cBhvr>
                                      <p:tavLst>
                                        <p:tav tm="0">
                                          <p:val>
                                            <p:strVal val="0-#ppt_w/2"/>
                                          </p:val>
                                        </p:tav>
                                        <p:tav tm="100000">
                                          <p:val>
                                            <p:strVal val="#ppt_x"/>
                                          </p:val>
                                        </p:tav>
                                      </p:tavLst>
                                    </p:anim>
                                    <p:anim calcmode="lin" valueType="num">
                                      <p:cBhvr additive="base">
                                        <p:cTn id="101" dur="500" fill="hold"/>
                                        <p:tgtEl>
                                          <p:spTgt spid="27"/>
                                        </p:tgtEl>
                                        <p:attrNameLst>
                                          <p:attrName>ppt_y</p:attrName>
                                        </p:attrNameLst>
                                      </p:cBhvr>
                                      <p:tavLst>
                                        <p:tav tm="0">
                                          <p:val>
                                            <p:strVal val="#ppt_y"/>
                                          </p:val>
                                        </p:tav>
                                        <p:tav tm="100000">
                                          <p:val>
                                            <p:strVal val="#ppt_y"/>
                                          </p:val>
                                        </p:tav>
                                      </p:tavLst>
                                    </p:anim>
                                  </p:childTnLst>
                                </p:cTn>
                              </p:par>
                              <p:par>
                                <p:cTn id="102" presetID="2" presetClass="entr" presetSubtype="1" decel="100000" fill="hold" grpId="0" nodeType="withEffect">
                                  <p:stCondLst>
                                    <p:cond delay="500"/>
                                  </p:stCondLst>
                                  <p:childTnLst>
                                    <p:set>
                                      <p:cBhvr>
                                        <p:cTn id="103" dur="1" fill="hold">
                                          <p:stCondLst>
                                            <p:cond delay="0"/>
                                          </p:stCondLst>
                                        </p:cTn>
                                        <p:tgtEl>
                                          <p:spTgt spid="32"/>
                                        </p:tgtEl>
                                        <p:attrNameLst>
                                          <p:attrName>style.visibility</p:attrName>
                                        </p:attrNameLst>
                                      </p:cBhvr>
                                      <p:to>
                                        <p:strVal val="visible"/>
                                      </p:to>
                                    </p:set>
                                    <p:anim calcmode="lin" valueType="num">
                                      <p:cBhvr additive="base">
                                        <p:cTn id="104" dur="500" fill="hold"/>
                                        <p:tgtEl>
                                          <p:spTgt spid="32"/>
                                        </p:tgtEl>
                                        <p:attrNameLst>
                                          <p:attrName>ppt_x</p:attrName>
                                        </p:attrNameLst>
                                      </p:cBhvr>
                                      <p:tavLst>
                                        <p:tav tm="0">
                                          <p:val>
                                            <p:strVal val="#ppt_x"/>
                                          </p:val>
                                        </p:tav>
                                        <p:tav tm="100000">
                                          <p:val>
                                            <p:strVal val="#ppt_x"/>
                                          </p:val>
                                        </p:tav>
                                      </p:tavLst>
                                    </p:anim>
                                    <p:anim calcmode="lin" valueType="num">
                                      <p:cBhvr additive="base">
                                        <p:cTn id="105" dur="500" fill="hold"/>
                                        <p:tgtEl>
                                          <p:spTgt spid="32"/>
                                        </p:tgtEl>
                                        <p:attrNameLst>
                                          <p:attrName>ppt_y</p:attrName>
                                        </p:attrNameLst>
                                      </p:cBhvr>
                                      <p:tavLst>
                                        <p:tav tm="0">
                                          <p:val>
                                            <p:strVal val="0-#ppt_h/2"/>
                                          </p:val>
                                        </p:tav>
                                        <p:tav tm="100000">
                                          <p:val>
                                            <p:strVal val="#ppt_y"/>
                                          </p:val>
                                        </p:tav>
                                      </p:tavLst>
                                    </p:anim>
                                  </p:childTnLst>
                                </p:cTn>
                              </p:par>
                              <p:par>
                                <p:cTn id="106" presetID="2" presetClass="entr" presetSubtype="4" decel="100000" fill="hold" grpId="0" nodeType="withEffect">
                                  <p:stCondLst>
                                    <p:cond delay="500"/>
                                  </p:stCondLst>
                                  <p:childTnLst>
                                    <p:set>
                                      <p:cBhvr>
                                        <p:cTn id="107" dur="1" fill="hold">
                                          <p:stCondLst>
                                            <p:cond delay="0"/>
                                          </p:stCondLst>
                                        </p:cTn>
                                        <p:tgtEl>
                                          <p:spTgt spid="38"/>
                                        </p:tgtEl>
                                        <p:attrNameLst>
                                          <p:attrName>style.visibility</p:attrName>
                                        </p:attrNameLst>
                                      </p:cBhvr>
                                      <p:to>
                                        <p:strVal val="visible"/>
                                      </p:to>
                                    </p:set>
                                    <p:anim calcmode="lin" valueType="num">
                                      <p:cBhvr additive="base">
                                        <p:cTn id="108" dur="500" fill="hold"/>
                                        <p:tgtEl>
                                          <p:spTgt spid="38"/>
                                        </p:tgtEl>
                                        <p:attrNameLst>
                                          <p:attrName>ppt_x</p:attrName>
                                        </p:attrNameLst>
                                      </p:cBhvr>
                                      <p:tavLst>
                                        <p:tav tm="0">
                                          <p:val>
                                            <p:strVal val="#ppt_x"/>
                                          </p:val>
                                        </p:tav>
                                        <p:tav tm="100000">
                                          <p:val>
                                            <p:strVal val="#ppt_x"/>
                                          </p:val>
                                        </p:tav>
                                      </p:tavLst>
                                    </p:anim>
                                    <p:anim calcmode="lin" valueType="num">
                                      <p:cBhvr additive="base">
                                        <p:cTn id="10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 presetClass="entr" presetSubtype="1"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0-#ppt_h/2"/>
                          </p:val>
                        </p:tav>
                        <p:tav tm="100000">
                          <p:val>
                            <p:strVal val="#ppt_y"/>
                          </p:val>
                        </p:tav>
                      </p:tavLst>
                    </p:anim>
                  </p:childTnLst>
                </p:cTn>
              </p:par>
            </p:tnLst>
          </p:tmpl>
        </p:tmplLst>
      </p:bldP>
      <p:bldP spid="9" grpId="0" animBg="1"/>
      <p:bldP spid="10" grpId="0" animBg="1"/>
      <p:bldP spid="11" grpId="0" animBg="1"/>
      <p:bldP spid="12" grpId="0" animBg="1"/>
      <p:bldP spid="13" grpId="0" animBg="1"/>
      <p:bldP spid="14" grpId="0" animBg="1"/>
      <p:bldP spid="15" grpId="0" animBg="1"/>
      <p:bldP spid="22" grpId="0"/>
      <p:bldP spid="23" grpId="0"/>
      <p:bldP spid="24" grpId="0"/>
      <p:bldP spid="25" grpId="0"/>
      <p:bldP spid="26" grpId="0"/>
      <p:bldP spid="27" grpId="0"/>
      <p:bldP spid="28" grpId="0">
        <p:tmplLst>
          <p:tmpl>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1"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p:tmplLst>
          <p:tmpl>
            <p:tnLst>
              <p:par>
                <p:cTn presetID="2" presetClass="entr" presetSubtype="1" decel="10000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p:tmplLst>
          <p:tmpl>
            <p:tnLst>
              <p:par>
                <p:cTn presetID="2" presetClass="entr" presetSubtype="1"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p:tmplLst>
          <p:tmpl>
            <p:tnLst>
              <p:par>
                <p:cTn presetID="2" presetClass="entr" presetSubtype="1"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0-#ppt_h/2"/>
                          </p:val>
                        </p:tav>
                        <p:tav tm="100000">
                          <p:val>
                            <p:strVal val="#ppt_y"/>
                          </p:val>
                        </p:tav>
                      </p:tavLst>
                    </p:anim>
                  </p:childTnLst>
                </p:cTn>
              </p:par>
            </p:tnLst>
          </p:tmpl>
        </p:tmplLst>
      </p:bldP>
      <p:bldP spid="33" grpId="0">
        <p:tmplLst>
          <p:tmpl>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tmplLst>
          <p:tmpl>
            <p:tnLst>
              <p:par>
                <p:cTn presetID="2" presetClass="entr" presetSubtype="4"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p:tmplLst>
          <p:tmpl>
            <p:tnLst>
              <p:par>
                <p:cTn presetID="2" presetClass="entr" presetSubtype="4" decel="10000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p:tmplLst>
          <p:tmpl>
            <p:tnLst>
              <p:par>
                <p:cTn presetID="2" presetClass="entr" presetSubtype="4" decel="10000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p:tmplLst>
          <p:tmpl>
            <p:tnLst>
              <p:par>
                <p:cTn presetID="2" presetClass="entr" presetSubtype="4"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p:tmplLst>
          <p:tmpl>
            <p:tnLst>
              <p:par>
                <p:cTn presetID="2" presetClass="entr" presetSubtype="4"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正方形/長方形 4"/>
          <p:cNvSpPr/>
          <p:nvPr userDrawn="1"/>
        </p:nvSpPr>
        <p:spPr>
          <a:xfrm>
            <a:off x="10837992" y="5592511"/>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0" y="5582770"/>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0837992"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 name="グループ化 8"/>
          <p:cNvGrpSpPr/>
          <p:nvPr userDrawn="1"/>
        </p:nvGrpSpPr>
        <p:grpSpPr>
          <a:xfrm>
            <a:off x="5863506" y="5582771"/>
            <a:ext cx="3160090" cy="3150350"/>
            <a:chOff x="6037861" y="5413530"/>
            <a:chExt cx="2889225" cy="2880320"/>
          </a:xfrm>
        </p:grpSpPr>
        <p:sp>
          <p:nvSpPr>
            <p:cNvPr id="10" name="涙形 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4" name="グループ化 13"/>
          <p:cNvGrpSpPr/>
          <p:nvPr userDrawn="1"/>
        </p:nvGrpSpPr>
        <p:grpSpPr>
          <a:xfrm rot="5400000">
            <a:off x="5868376" y="2188943"/>
            <a:ext cx="3160090" cy="3150350"/>
            <a:chOff x="6037861" y="5413530"/>
            <a:chExt cx="2889225" cy="2880320"/>
          </a:xfrm>
        </p:grpSpPr>
        <p:sp>
          <p:nvSpPr>
            <p:cNvPr id="15" name="涙形 1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涙形 1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涙形 1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涙形 1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9" name="グループ化 18"/>
          <p:cNvGrpSpPr/>
          <p:nvPr userDrawn="1"/>
        </p:nvGrpSpPr>
        <p:grpSpPr>
          <a:xfrm rot="10800000">
            <a:off x="9278221" y="2193813"/>
            <a:ext cx="3160090" cy="3150350"/>
            <a:chOff x="6037861" y="5413530"/>
            <a:chExt cx="2889225" cy="2880320"/>
          </a:xfrm>
        </p:grpSpPr>
        <p:sp>
          <p:nvSpPr>
            <p:cNvPr id="20" name="涙形 1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涙形 2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涙形 2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涙形 2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24" name="グループ化 23"/>
          <p:cNvGrpSpPr/>
          <p:nvPr userDrawn="1"/>
        </p:nvGrpSpPr>
        <p:grpSpPr>
          <a:xfrm rot="16200000">
            <a:off x="9273351" y="5587641"/>
            <a:ext cx="3160090" cy="3150350"/>
            <a:chOff x="6037861" y="5413530"/>
            <a:chExt cx="2889225" cy="2880320"/>
          </a:xfrm>
        </p:grpSpPr>
        <p:sp>
          <p:nvSpPr>
            <p:cNvPr id="25" name="涙形 2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涙形 2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涙形 2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涙形 2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15" hasCustomPrompt="1"/>
          </p:nvPr>
        </p:nvSpPr>
        <p:spPr>
          <a:xfrm>
            <a:off x="6262886"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16" hasCustomPrompt="1"/>
          </p:nvPr>
        </p:nvSpPr>
        <p:spPr>
          <a:xfrm>
            <a:off x="6262886"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31" name="テキスト プレースホルダー 11"/>
          <p:cNvSpPr>
            <a:spLocks noGrp="1"/>
          </p:cNvSpPr>
          <p:nvPr>
            <p:ph type="body" sz="quarter" idx="17" hasCustomPrompt="1"/>
          </p:nvPr>
        </p:nvSpPr>
        <p:spPr>
          <a:xfrm>
            <a:off x="9674034"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18" hasCustomPrompt="1"/>
          </p:nvPr>
        </p:nvSpPr>
        <p:spPr>
          <a:xfrm>
            <a:off x="9674034"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33" name="テキスト プレースホルダー 11"/>
          <p:cNvSpPr>
            <a:spLocks noGrp="1"/>
          </p:cNvSpPr>
          <p:nvPr>
            <p:ph type="body" sz="quarter" idx="19" hasCustomPrompt="1"/>
          </p:nvPr>
        </p:nvSpPr>
        <p:spPr>
          <a:xfrm>
            <a:off x="6244999"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20" hasCustomPrompt="1"/>
          </p:nvPr>
        </p:nvSpPr>
        <p:spPr>
          <a:xfrm>
            <a:off x="6244999"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35" name="テキスト プレースホルダー 11"/>
          <p:cNvSpPr>
            <a:spLocks noGrp="1"/>
          </p:cNvSpPr>
          <p:nvPr>
            <p:ph type="body" sz="quarter" idx="21" hasCustomPrompt="1"/>
          </p:nvPr>
        </p:nvSpPr>
        <p:spPr>
          <a:xfrm>
            <a:off x="9656147"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22" hasCustomPrompt="1"/>
          </p:nvPr>
        </p:nvSpPr>
        <p:spPr>
          <a:xfrm>
            <a:off x="9656147"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37" name="テキスト プレースホルダー 11"/>
          <p:cNvSpPr>
            <a:spLocks noGrp="1"/>
          </p:cNvSpPr>
          <p:nvPr>
            <p:ph type="body" sz="quarter" idx="23" hasCustomPrompt="1"/>
          </p:nvPr>
        </p:nvSpPr>
        <p:spPr>
          <a:xfrm>
            <a:off x="637261" y="276913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24" hasCustomPrompt="1"/>
          </p:nvPr>
        </p:nvSpPr>
        <p:spPr>
          <a:xfrm>
            <a:off x="637261" y="596449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25" hasCustomPrompt="1"/>
          </p:nvPr>
        </p:nvSpPr>
        <p:spPr>
          <a:xfrm>
            <a:off x="12608591" y="281414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26" hasCustomPrompt="1"/>
          </p:nvPr>
        </p:nvSpPr>
        <p:spPr>
          <a:xfrm>
            <a:off x="12608591" y="600949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41" name="図プレースホルダー 7"/>
          <p:cNvSpPr>
            <a:spLocks noGrp="1"/>
          </p:cNvSpPr>
          <p:nvPr>
            <p:ph type="pic" sz="quarter" idx="37" hasCustomPrompt="1"/>
          </p:nvPr>
        </p:nvSpPr>
        <p:spPr>
          <a:xfrm>
            <a:off x="637261" y="1546270"/>
            <a:ext cx="1222868" cy="1222868"/>
          </a:xfrm>
        </p:spPr>
        <p:txBody>
          <a:bodyPr>
            <a:normAutofit/>
          </a:bodyPr>
          <a:lstStyle>
            <a:lvl1pPr>
              <a:defRPr sz="1600"/>
            </a:lvl1pPr>
          </a:lstStyle>
          <a:p>
            <a:r>
              <a:rPr kumimoji="1" lang="en-US" altLang="ja-JP" dirty="0" smtClean="0"/>
              <a:t>ICON</a:t>
            </a:r>
            <a:endParaRPr kumimoji="1" lang="ja-JP" altLang="en-US" dirty="0"/>
          </a:p>
        </p:txBody>
      </p:sp>
      <p:sp>
        <p:nvSpPr>
          <p:cNvPr id="42" name="図プレースホルダー 7"/>
          <p:cNvSpPr>
            <a:spLocks noGrp="1"/>
          </p:cNvSpPr>
          <p:nvPr>
            <p:ph type="pic" sz="quarter" idx="38" hasCustomPrompt="1"/>
          </p:nvPr>
        </p:nvSpPr>
        <p:spPr>
          <a:xfrm>
            <a:off x="16434016" y="1572639"/>
            <a:ext cx="1222868" cy="1222868"/>
          </a:xfrm>
        </p:spPr>
        <p:txBody>
          <a:bodyPr>
            <a:normAutofit/>
          </a:bodyPr>
          <a:lstStyle>
            <a:lvl1pPr>
              <a:defRPr sz="1600"/>
            </a:lvl1pPr>
          </a:lstStyle>
          <a:p>
            <a:r>
              <a:rPr kumimoji="1" lang="en-US" altLang="ja-JP" dirty="0" smtClean="0"/>
              <a:t>ICON</a:t>
            </a:r>
            <a:endParaRPr kumimoji="1" lang="ja-JP" altLang="en-US" dirty="0"/>
          </a:p>
        </p:txBody>
      </p:sp>
      <p:sp>
        <p:nvSpPr>
          <p:cNvPr id="43" name="図プレースホルダー 7"/>
          <p:cNvSpPr>
            <a:spLocks noGrp="1"/>
          </p:cNvSpPr>
          <p:nvPr>
            <p:ph type="pic" sz="quarter" idx="39" hasCustomPrompt="1"/>
          </p:nvPr>
        </p:nvSpPr>
        <p:spPr>
          <a:xfrm>
            <a:off x="637261" y="8169738"/>
            <a:ext cx="1222868" cy="1222868"/>
          </a:xfrm>
        </p:spPr>
        <p:txBody>
          <a:bodyPr>
            <a:normAutofit/>
          </a:bodyPr>
          <a:lstStyle>
            <a:lvl1pPr>
              <a:defRPr sz="1600"/>
            </a:lvl1pPr>
          </a:lstStyle>
          <a:p>
            <a:r>
              <a:rPr kumimoji="1" lang="en-US" altLang="ja-JP" dirty="0" smtClean="0"/>
              <a:t>ICON</a:t>
            </a:r>
            <a:endParaRPr kumimoji="1" lang="ja-JP" altLang="en-US" dirty="0"/>
          </a:p>
        </p:txBody>
      </p:sp>
      <p:sp>
        <p:nvSpPr>
          <p:cNvPr id="44" name="図プレースホルダー 7"/>
          <p:cNvSpPr>
            <a:spLocks noGrp="1"/>
          </p:cNvSpPr>
          <p:nvPr>
            <p:ph type="pic" sz="quarter" idx="40" hasCustomPrompt="1"/>
          </p:nvPr>
        </p:nvSpPr>
        <p:spPr>
          <a:xfrm>
            <a:off x="16434016" y="8196107"/>
            <a:ext cx="1222868" cy="1222868"/>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226854974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29">
                                            <p:txEl>
                                              <p:pRg st="0" end="0"/>
                                            </p:txEl>
                                          </p:spTgt>
                                        </p:tgtEl>
                                        <p:attrNameLst>
                                          <p:attrName>style.visibility</p:attrName>
                                        </p:attrNameLst>
                                      </p:cBhvr>
                                      <p:to>
                                        <p:strVal val="visible"/>
                                      </p:to>
                                    </p:set>
                                    <p:anim calcmode="lin" valueType="num">
                                      <p:cBhvr additive="base">
                                        <p:cTn id="1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30">
                                            <p:txEl>
                                              <p:pRg st="0" end="0"/>
                                            </p:txEl>
                                          </p:spTgt>
                                        </p:tgtEl>
                                        <p:attrNameLst>
                                          <p:attrName>style.visibility</p:attrName>
                                        </p:attrNameLst>
                                      </p:cBhvr>
                                      <p:to>
                                        <p:strVal val="visible"/>
                                      </p:to>
                                    </p:set>
                                    <p:anim calcmode="lin" valueType="num">
                                      <p:cBhvr additive="base">
                                        <p:cTn id="15"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0">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12" decel="100000" fill="hold" nodeType="withEffect">
                                  <p:stCondLst>
                                    <p:cond delay="25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0-#ppt_w/2"/>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250"/>
                                  </p:stCondLst>
                                  <p:childTnLst>
                                    <p:set>
                                      <p:cBhvr>
                                        <p:cTn id="22" dur="1" fill="hold">
                                          <p:stCondLst>
                                            <p:cond delay="0"/>
                                          </p:stCondLst>
                                        </p:cTn>
                                        <p:tgtEl>
                                          <p:spTgt spid="31">
                                            <p:txEl>
                                              <p:pRg st="0" end="0"/>
                                            </p:txEl>
                                          </p:spTgt>
                                        </p:tgtEl>
                                        <p:attrNameLst>
                                          <p:attrName>style.visibility</p:attrName>
                                        </p:attrNameLst>
                                      </p:cBhvr>
                                      <p:to>
                                        <p:strVal val="visible"/>
                                      </p:to>
                                    </p:set>
                                    <p:anim calcmode="lin" valueType="num">
                                      <p:cBhvr additive="base">
                                        <p:cTn id="23"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1">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250"/>
                                  </p:stCondLst>
                                  <p:childTnLst>
                                    <p:set>
                                      <p:cBhvr>
                                        <p:cTn id="26" dur="1" fill="hold">
                                          <p:stCondLst>
                                            <p:cond delay="0"/>
                                          </p:stCondLst>
                                        </p:cTn>
                                        <p:tgtEl>
                                          <p:spTgt spid="32">
                                            <p:txEl>
                                              <p:pRg st="0" end="0"/>
                                            </p:txEl>
                                          </p:spTgt>
                                        </p:tgtEl>
                                        <p:attrNameLst>
                                          <p:attrName>style.visibility</p:attrName>
                                        </p:attrNameLst>
                                      </p:cBhvr>
                                      <p:to>
                                        <p:strVal val="visible"/>
                                      </p:to>
                                    </p:set>
                                    <p:anim calcmode="lin" valueType="num">
                                      <p:cBhvr additive="base">
                                        <p:cTn id="27"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3" decel="100000" fill="hold" nodeType="withEffect">
                                  <p:stCondLst>
                                    <p:cond delay="50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33">
                                            <p:txEl>
                                              <p:pRg st="0" end="0"/>
                                            </p:txEl>
                                          </p:spTgt>
                                        </p:tgtEl>
                                        <p:attrNameLst>
                                          <p:attrName>style.visibility</p:attrName>
                                        </p:attrNameLst>
                                      </p:cBhvr>
                                      <p:to>
                                        <p:strVal val="visible"/>
                                      </p:to>
                                    </p:set>
                                    <p:anim calcmode="lin" valueType="num">
                                      <p:cBhvr additive="base">
                                        <p:cTn id="35"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3">
                                            <p:txEl>
                                              <p:pRg st="0" end="0"/>
                                            </p:txEl>
                                          </p:spTgt>
                                        </p:tgtEl>
                                        <p:attrNameLst>
                                          <p:attrName>ppt_y</p:attrName>
                                        </p:attrNameLst>
                                      </p:cBhvr>
                                      <p:tavLst>
                                        <p:tav tm="0">
                                          <p:val>
                                            <p:strVal val="0-#ppt_h/2"/>
                                          </p:val>
                                        </p:tav>
                                        <p:tav tm="100000">
                                          <p:val>
                                            <p:strVal val="#ppt_y"/>
                                          </p:val>
                                        </p:tav>
                                      </p:tavLst>
                                    </p:anim>
                                  </p:childTnLst>
                                </p:cTn>
                              </p:par>
                              <p:par>
                                <p:cTn id="37" presetID="2" presetClass="entr" presetSubtype="3" decel="100000" fill="hold" grpId="0" nodeType="withEffect">
                                  <p:stCondLst>
                                    <p:cond delay="500"/>
                                  </p:stCondLst>
                                  <p:childTnLst>
                                    <p:set>
                                      <p:cBhvr>
                                        <p:cTn id="38" dur="1" fill="hold">
                                          <p:stCondLst>
                                            <p:cond delay="0"/>
                                          </p:stCondLst>
                                        </p:cTn>
                                        <p:tgtEl>
                                          <p:spTgt spid="34">
                                            <p:txEl>
                                              <p:pRg st="0" end="0"/>
                                            </p:txEl>
                                          </p:spTgt>
                                        </p:tgtEl>
                                        <p:attrNameLst>
                                          <p:attrName>style.visibility</p:attrName>
                                        </p:attrNameLst>
                                      </p:cBhvr>
                                      <p:to>
                                        <p:strVal val="visible"/>
                                      </p:to>
                                    </p:set>
                                    <p:anim calcmode="lin" valueType="num">
                                      <p:cBhvr additive="base">
                                        <p:cTn id="39" dur="50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4">
                                            <p:txEl>
                                              <p:pRg st="0" end="0"/>
                                            </p:txEl>
                                          </p:spTgt>
                                        </p:tgtEl>
                                        <p:attrNameLst>
                                          <p:attrName>ppt_y</p:attrName>
                                        </p:attrNameLst>
                                      </p:cBhvr>
                                      <p:tavLst>
                                        <p:tav tm="0">
                                          <p:val>
                                            <p:strVal val="0-#ppt_h/2"/>
                                          </p:val>
                                        </p:tav>
                                        <p:tav tm="100000">
                                          <p:val>
                                            <p:strVal val="#ppt_y"/>
                                          </p:val>
                                        </p:tav>
                                      </p:tavLst>
                                    </p:anim>
                                  </p:childTnLst>
                                </p:cTn>
                              </p:par>
                              <p:par>
                                <p:cTn id="41" presetID="2" presetClass="entr" presetSubtype="9" decel="100000" fill="hold" nodeType="withEffect">
                                  <p:stCondLst>
                                    <p:cond delay="75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0-#ppt_w/2"/>
                                          </p:val>
                                        </p:tav>
                                        <p:tav tm="100000">
                                          <p:val>
                                            <p:strVal val="#ppt_x"/>
                                          </p:val>
                                        </p:tav>
                                      </p:tavLst>
                                    </p:anim>
                                    <p:anim calcmode="lin" valueType="num">
                                      <p:cBhvr additive="base">
                                        <p:cTn id="44" dur="500" fill="hold"/>
                                        <p:tgtEl>
                                          <p:spTgt spid="24"/>
                                        </p:tgtEl>
                                        <p:attrNameLst>
                                          <p:attrName>ppt_y</p:attrName>
                                        </p:attrNameLst>
                                      </p:cBhvr>
                                      <p:tavLst>
                                        <p:tav tm="0">
                                          <p:val>
                                            <p:strVal val="0-#ppt_h/2"/>
                                          </p:val>
                                        </p:tav>
                                        <p:tav tm="100000">
                                          <p:val>
                                            <p:strVal val="#ppt_y"/>
                                          </p:val>
                                        </p:tav>
                                      </p:tavLst>
                                    </p:anim>
                                  </p:childTnLst>
                                </p:cTn>
                              </p:par>
                              <p:par>
                                <p:cTn id="45" presetID="2" presetClass="entr" presetSubtype="9" decel="100000" fill="hold" grpId="0" nodeType="withEffect">
                                  <p:stCondLst>
                                    <p:cond delay="750"/>
                                  </p:stCondLst>
                                  <p:childTnLst>
                                    <p:set>
                                      <p:cBhvr>
                                        <p:cTn id="46" dur="1" fill="hold">
                                          <p:stCondLst>
                                            <p:cond delay="0"/>
                                          </p:stCondLst>
                                        </p:cTn>
                                        <p:tgtEl>
                                          <p:spTgt spid="35">
                                            <p:txEl>
                                              <p:pRg st="0" end="0"/>
                                            </p:txEl>
                                          </p:spTgt>
                                        </p:tgtEl>
                                        <p:attrNameLst>
                                          <p:attrName>style.visibility</p:attrName>
                                        </p:attrNameLst>
                                      </p:cBhvr>
                                      <p:to>
                                        <p:strVal val="visible"/>
                                      </p:to>
                                    </p:set>
                                    <p:anim calcmode="lin" valueType="num">
                                      <p:cBhvr additive="base">
                                        <p:cTn id="47" dur="500" fill="hold"/>
                                        <p:tgtEl>
                                          <p:spTgt spid="35">
                                            <p:txEl>
                                              <p:pRg st="0" end="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5">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9" decel="100000" fill="hold" grpId="0" nodeType="withEffect">
                                  <p:stCondLst>
                                    <p:cond delay="750"/>
                                  </p:stCondLst>
                                  <p:childTnLst>
                                    <p:set>
                                      <p:cBhvr>
                                        <p:cTn id="50" dur="1" fill="hold">
                                          <p:stCondLst>
                                            <p:cond delay="0"/>
                                          </p:stCondLst>
                                        </p:cTn>
                                        <p:tgtEl>
                                          <p:spTgt spid="36">
                                            <p:txEl>
                                              <p:pRg st="0" end="0"/>
                                            </p:txEl>
                                          </p:spTgt>
                                        </p:tgtEl>
                                        <p:attrNameLst>
                                          <p:attrName>style.visibility</p:attrName>
                                        </p:attrNameLst>
                                      </p:cBhvr>
                                      <p:to>
                                        <p:strVal val="visible"/>
                                      </p:to>
                                    </p:set>
                                    <p:anim calcmode="lin" valueType="num">
                                      <p:cBhvr additive="base">
                                        <p:cTn id="51"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53" fill="hold">
                            <p:stCondLst>
                              <p:cond delay="1250"/>
                            </p:stCondLst>
                            <p:childTnLst>
                              <p:par>
                                <p:cTn id="54" presetID="22" presetClass="entr" presetSubtype="2" fill="hold" grpId="0" nodeType="afterEffect">
                                  <p:stCondLst>
                                    <p:cond delay="250"/>
                                  </p:stCondLst>
                                  <p:childTnLst>
                                    <p:set>
                                      <p:cBhvr>
                                        <p:cTn id="55" dur="1" fill="hold">
                                          <p:stCondLst>
                                            <p:cond delay="0"/>
                                          </p:stCondLst>
                                        </p:cTn>
                                        <p:tgtEl>
                                          <p:spTgt spid="8"/>
                                        </p:tgtEl>
                                        <p:attrNameLst>
                                          <p:attrName>style.visibility</p:attrName>
                                        </p:attrNameLst>
                                      </p:cBhvr>
                                      <p:to>
                                        <p:strVal val="visible"/>
                                      </p:to>
                                    </p:set>
                                    <p:animEffect transition="in" filter="wipe(right)">
                                      <p:cBhvr>
                                        <p:cTn id="56" dur="500"/>
                                        <p:tgtEl>
                                          <p:spTgt spid="8"/>
                                        </p:tgtEl>
                                      </p:cBhvr>
                                    </p:animEffect>
                                  </p:childTnLst>
                                </p:cTn>
                              </p:par>
                              <p:par>
                                <p:cTn id="57" presetID="10" presetClass="entr" presetSubtype="0" fill="hold" grpId="0" nodeType="withEffect">
                                  <p:stCondLst>
                                    <p:cond delay="50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500"/>
                                        <p:tgtEl>
                                          <p:spTgt spid="41"/>
                                        </p:tgtEl>
                                      </p:cBhvr>
                                    </p:animEffect>
                                  </p:childTnLst>
                                </p:cTn>
                              </p:par>
                              <p:par>
                                <p:cTn id="60" presetID="10" presetClass="entr" presetSubtype="0" fill="hold" grpId="0" nodeType="withEffect">
                                  <p:stCondLst>
                                    <p:cond delay="50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childTnLst>
                          </p:cTn>
                        </p:par>
                        <p:par>
                          <p:cTn id="63" fill="hold">
                            <p:stCondLst>
                              <p:cond delay="2250"/>
                            </p:stCondLst>
                            <p:childTnLst>
                              <p:par>
                                <p:cTn id="64" presetID="22" presetClass="entr" presetSubtype="8" fill="hold" grpId="0" nodeType="afterEffect">
                                  <p:stCondLst>
                                    <p:cond delay="250"/>
                                  </p:stCondLst>
                                  <p:childTnLst>
                                    <p:set>
                                      <p:cBhvr>
                                        <p:cTn id="65" dur="1" fill="hold">
                                          <p:stCondLst>
                                            <p:cond delay="0"/>
                                          </p:stCondLst>
                                        </p:cTn>
                                        <p:tgtEl>
                                          <p:spTgt spid="7"/>
                                        </p:tgtEl>
                                        <p:attrNameLst>
                                          <p:attrName>style.visibility</p:attrName>
                                        </p:attrNameLst>
                                      </p:cBhvr>
                                      <p:to>
                                        <p:strVal val="visible"/>
                                      </p:to>
                                    </p:set>
                                    <p:animEffect transition="in" filter="wipe(left)">
                                      <p:cBhvr>
                                        <p:cTn id="66" dur="500"/>
                                        <p:tgtEl>
                                          <p:spTgt spid="7"/>
                                        </p:tgtEl>
                                      </p:cBhvr>
                                    </p:animEffect>
                                  </p:childTnLst>
                                </p:cTn>
                              </p:par>
                              <p:par>
                                <p:cTn id="67" presetID="10" presetClass="entr" presetSubtype="0" fill="hold" grpId="0" nodeType="withEffect">
                                  <p:stCondLst>
                                    <p:cond delay="50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childTnLst>
                                </p:cTn>
                              </p:par>
                              <p:par>
                                <p:cTn id="70" presetID="10" presetClass="entr" presetSubtype="0" fill="hold" grpId="0" nodeType="withEffect">
                                  <p:stCondLst>
                                    <p:cond delay="50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500"/>
                                        <p:tgtEl>
                                          <p:spTgt spid="42"/>
                                        </p:tgtEl>
                                      </p:cBhvr>
                                    </p:animEffect>
                                  </p:childTnLst>
                                </p:cTn>
                              </p:par>
                            </p:childTnLst>
                          </p:cTn>
                        </p:par>
                        <p:par>
                          <p:cTn id="73" fill="hold">
                            <p:stCondLst>
                              <p:cond delay="3250"/>
                            </p:stCondLst>
                            <p:childTnLst>
                              <p:par>
                                <p:cTn id="74" presetID="22" presetClass="entr" presetSubtype="2" fill="hold" grpId="0" nodeType="afterEffect">
                                  <p:stCondLst>
                                    <p:cond delay="250"/>
                                  </p:stCondLst>
                                  <p:childTnLst>
                                    <p:set>
                                      <p:cBhvr>
                                        <p:cTn id="75" dur="1" fill="hold">
                                          <p:stCondLst>
                                            <p:cond delay="0"/>
                                          </p:stCondLst>
                                        </p:cTn>
                                        <p:tgtEl>
                                          <p:spTgt spid="6"/>
                                        </p:tgtEl>
                                        <p:attrNameLst>
                                          <p:attrName>style.visibility</p:attrName>
                                        </p:attrNameLst>
                                      </p:cBhvr>
                                      <p:to>
                                        <p:strVal val="visible"/>
                                      </p:to>
                                    </p:set>
                                    <p:animEffect transition="in" filter="wipe(right)">
                                      <p:cBhvr>
                                        <p:cTn id="76" dur="500"/>
                                        <p:tgtEl>
                                          <p:spTgt spid="6"/>
                                        </p:tgtEl>
                                      </p:cBhvr>
                                    </p:animEffect>
                                  </p:childTnLst>
                                </p:cTn>
                              </p:par>
                              <p:par>
                                <p:cTn id="77" presetID="10" presetClass="entr" presetSubtype="0" fill="hold" grpId="0" nodeType="withEffect">
                                  <p:stCondLst>
                                    <p:cond delay="50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500"/>
                                        <p:tgtEl>
                                          <p:spTgt spid="38"/>
                                        </p:tgtEl>
                                      </p:cBhvr>
                                    </p:animEffect>
                                  </p:childTnLst>
                                </p:cTn>
                              </p:par>
                              <p:par>
                                <p:cTn id="80" presetID="10" presetClass="entr" presetSubtype="0" fill="hold" grpId="0" nodeType="withEffect">
                                  <p:stCondLst>
                                    <p:cond delay="500"/>
                                  </p:stCondLst>
                                  <p:childTnLst>
                                    <p:set>
                                      <p:cBhvr>
                                        <p:cTn id="81" dur="1" fill="hold">
                                          <p:stCondLst>
                                            <p:cond delay="0"/>
                                          </p:stCondLst>
                                        </p:cTn>
                                        <p:tgtEl>
                                          <p:spTgt spid="43"/>
                                        </p:tgtEl>
                                        <p:attrNameLst>
                                          <p:attrName>style.visibility</p:attrName>
                                        </p:attrNameLst>
                                      </p:cBhvr>
                                      <p:to>
                                        <p:strVal val="visible"/>
                                      </p:to>
                                    </p:set>
                                    <p:animEffect transition="in" filter="fade">
                                      <p:cBhvr>
                                        <p:cTn id="82" dur="500"/>
                                        <p:tgtEl>
                                          <p:spTgt spid="43"/>
                                        </p:tgtEl>
                                      </p:cBhvr>
                                    </p:animEffect>
                                  </p:childTnLst>
                                </p:cTn>
                              </p:par>
                            </p:childTnLst>
                          </p:cTn>
                        </p:par>
                        <p:par>
                          <p:cTn id="83" fill="hold">
                            <p:stCondLst>
                              <p:cond delay="4250"/>
                            </p:stCondLst>
                            <p:childTnLst>
                              <p:par>
                                <p:cTn id="84" presetID="22" presetClass="entr" presetSubtype="8" fill="hold" grpId="0" nodeType="afterEffect">
                                  <p:stCondLst>
                                    <p:cond delay="250"/>
                                  </p:stCondLst>
                                  <p:childTnLst>
                                    <p:set>
                                      <p:cBhvr>
                                        <p:cTn id="85" dur="1" fill="hold">
                                          <p:stCondLst>
                                            <p:cond delay="0"/>
                                          </p:stCondLst>
                                        </p:cTn>
                                        <p:tgtEl>
                                          <p:spTgt spid="5"/>
                                        </p:tgtEl>
                                        <p:attrNameLst>
                                          <p:attrName>style.visibility</p:attrName>
                                        </p:attrNameLst>
                                      </p:cBhvr>
                                      <p:to>
                                        <p:strVal val="visible"/>
                                      </p:to>
                                    </p:set>
                                    <p:animEffect transition="in" filter="wipe(left)">
                                      <p:cBhvr>
                                        <p:cTn id="86" dur="500"/>
                                        <p:tgtEl>
                                          <p:spTgt spid="5"/>
                                        </p:tgtEl>
                                      </p:cBhvr>
                                    </p:animEffect>
                                  </p:childTnLst>
                                </p:cTn>
                              </p:par>
                              <p:par>
                                <p:cTn id="87" presetID="10" presetClass="entr" presetSubtype="0" fill="hold" grpId="0" nodeType="withEffect">
                                  <p:stCondLst>
                                    <p:cond delay="500"/>
                                  </p:stCondLst>
                                  <p:childTnLst>
                                    <p:set>
                                      <p:cBhvr>
                                        <p:cTn id="88" dur="1" fill="hold">
                                          <p:stCondLst>
                                            <p:cond delay="0"/>
                                          </p:stCondLst>
                                        </p:cTn>
                                        <p:tgtEl>
                                          <p:spTgt spid="40"/>
                                        </p:tgtEl>
                                        <p:attrNameLst>
                                          <p:attrName>style.visibility</p:attrName>
                                        </p:attrNameLst>
                                      </p:cBhvr>
                                      <p:to>
                                        <p:strVal val="visible"/>
                                      </p:to>
                                    </p:set>
                                    <p:animEffect transition="in" filter="fade">
                                      <p:cBhvr>
                                        <p:cTn id="89" dur="500"/>
                                        <p:tgtEl>
                                          <p:spTgt spid="40"/>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44"/>
                                        </p:tgtEl>
                                        <p:attrNameLst>
                                          <p:attrName>style.visibility</p:attrName>
                                        </p:attrNameLst>
                                      </p:cBhvr>
                                      <p:to>
                                        <p:strVal val="visible"/>
                                      </p:to>
                                    </p:set>
                                    <p:animEffect transition="in" filter="fade">
                                      <p:cBhvr>
                                        <p:cTn id="9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29" grpId="0" build="p">
        <p:tmplLst>
          <p:tmpl lvl="1">
            <p:tnLst>
              <p:par>
                <p:cTn presetID="2" presetClass="entr" presetSubtype="6"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build="p">
        <p:tmplLst>
          <p:tmpl lvl="1">
            <p:tnLst>
              <p:par>
                <p:cTn presetID="2" presetClass="entr" presetSubtype="6"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12" decel="10000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12" decel="10000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3"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0-#ppt_h/2"/>
                          </p:val>
                        </p:tav>
                        <p:tav tm="100000">
                          <p:val>
                            <p:strVal val="#ppt_y"/>
                          </p:val>
                        </p:tav>
                      </p:tavLst>
                    </p:anim>
                  </p:childTnLst>
                </p:cTn>
              </p:par>
            </p:tnLst>
          </p:tmpl>
        </p:tmplLst>
      </p:bldP>
      <p:bldP spid="34" grpId="0" build="p">
        <p:tmplLst>
          <p:tmpl lvl="1">
            <p:tnLst>
              <p:par>
                <p:cTn presetID="2" presetClass="entr" presetSubtype="3"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1+#ppt_w/2"/>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5" grpId="0" build="p">
        <p:tmplLst>
          <p:tmpl lvl="1">
            <p:tnLst>
              <p:par>
                <p:cTn presetID="2" presetClass="entr" presetSubtype="9" decel="100000" fill="hold" nodeType="withEffect">
                  <p:stCondLst>
                    <p:cond delay="7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9" decel="100000" fill="hold" nodeType="withEffect">
                  <p:stCondLst>
                    <p:cond delay="7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p:tmplLst>
          <p:tmpl>
            <p:tnLst>
              <p:par>
                <p:cTn presetID="10" presetClass="entr" presetSubtype="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p:tmplLst>
          <p:tmpl>
            <p:tnLst>
              <p:par>
                <p:cTn presetID="10" presetClass="entr" presetSubtype="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10" presetClass="entr" presetSubtype="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p:tnLst>
              <p:par>
                <p:cTn presetID="10" presetClass="entr" presetSubtype="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bldP spid="42" grpId="0"/>
      <p:bldP spid="43" grpId="0"/>
      <p:bldP spid="44" grpId="0"/>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x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1498356"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1644130" y="1780168"/>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テキスト プレースホルダー 6"/>
          <p:cNvSpPr>
            <a:spLocks noGrp="1"/>
          </p:cNvSpPr>
          <p:nvPr>
            <p:ph type="body" sz="quarter" idx="16" hasCustomPrompt="1"/>
          </p:nvPr>
        </p:nvSpPr>
        <p:spPr>
          <a:xfrm>
            <a:off x="1087311"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8" name="円/楕円 7"/>
          <p:cNvSpPr/>
          <p:nvPr userDrawn="1"/>
        </p:nvSpPr>
        <p:spPr>
          <a:xfrm>
            <a:off x="5548806"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9" name="図プレースホルダー 9"/>
          <p:cNvSpPr>
            <a:spLocks noGrp="1"/>
          </p:cNvSpPr>
          <p:nvPr>
            <p:ph type="pic" sz="quarter" idx="17" hasCustomPrompt="1"/>
          </p:nvPr>
        </p:nvSpPr>
        <p:spPr>
          <a:xfrm>
            <a:off x="5694580" y="178016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0" name="テキスト プレースホルダー 6"/>
          <p:cNvSpPr>
            <a:spLocks noGrp="1"/>
          </p:cNvSpPr>
          <p:nvPr>
            <p:ph type="body" sz="quarter" idx="18" hasCustomPrompt="1"/>
          </p:nvPr>
        </p:nvSpPr>
        <p:spPr>
          <a:xfrm>
            <a:off x="5137761"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11" name="円/楕円 10"/>
          <p:cNvSpPr/>
          <p:nvPr userDrawn="1"/>
        </p:nvSpPr>
        <p:spPr>
          <a:xfrm>
            <a:off x="9612852"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2" name="図プレースホルダー 9"/>
          <p:cNvSpPr>
            <a:spLocks noGrp="1"/>
          </p:cNvSpPr>
          <p:nvPr>
            <p:ph type="pic" sz="quarter" idx="19" hasCustomPrompt="1"/>
          </p:nvPr>
        </p:nvSpPr>
        <p:spPr>
          <a:xfrm>
            <a:off x="9758626" y="1780168"/>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3" name="テキスト プレースホルダー 6"/>
          <p:cNvSpPr>
            <a:spLocks noGrp="1"/>
          </p:cNvSpPr>
          <p:nvPr>
            <p:ph type="body" sz="quarter" idx="20" hasCustomPrompt="1"/>
          </p:nvPr>
        </p:nvSpPr>
        <p:spPr>
          <a:xfrm>
            <a:off x="9201807"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14" name="円/楕円 13"/>
          <p:cNvSpPr/>
          <p:nvPr userDrawn="1"/>
        </p:nvSpPr>
        <p:spPr>
          <a:xfrm>
            <a:off x="13663302"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5" name="図プレースホルダー 9"/>
          <p:cNvSpPr>
            <a:spLocks noGrp="1"/>
          </p:cNvSpPr>
          <p:nvPr>
            <p:ph type="pic" sz="quarter" idx="21" hasCustomPrompt="1"/>
          </p:nvPr>
        </p:nvSpPr>
        <p:spPr>
          <a:xfrm>
            <a:off x="13809076" y="178016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6" name="テキスト プレースホルダー 6"/>
          <p:cNvSpPr>
            <a:spLocks noGrp="1"/>
          </p:cNvSpPr>
          <p:nvPr>
            <p:ph type="body" sz="quarter" idx="22" hasCustomPrompt="1"/>
          </p:nvPr>
        </p:nvSpPr>
        <p:spPr>
          <a:xfrm>
            <a:off x="13252257"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17" name="円/楕円 16"/>
          <p:cNvSpPr/>
          <p:nvPr userDrawn="1"/>
        </p:nvSpPr>
        <p:spPr>
          <a:xfrm>
            <a:off x="1498356"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8" name="図プレースホルダー 9"/>
          <p:cNvSpPr>
            <a:spLocks noGrp="1"/>
          </p:cNvSpPr>
          <p:nvPr>
            <p:ph type="pic" sz="quarter" idx="23" hasCustomPrompt="1"/>
          </p:nvPr>
        </p:nvSpPr>
        <p:spPr>
          <a:xfrm>
            <a:off x="1644130" y="585715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9" name="テキスト プレースホルダー 6"/>
          <p:cNvSpPr>
            <a:spLocks noGrp="1"/>
          </p:cNvSpPr>
          <p:nvPr>
            <p:ph type="body" sz="quarter" idx="24" hasCustomPrompt="1"/>
          </p:nvPr>
        </p:nvSpPr>
        <p:spPr>
          <a:xfrm>
            <a:off x="1087311"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20" name="円/楕円 19"/>
          <p:cNvSpPr/>
          <p:nvPr userDrawn="1"/>
        </p:nvSpPr>
        <p:spPr>
          <a:xfrm>
            <a:off x="5548806"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21" name="図プレースホルダー 9"/>
          <p:cNvSpPr>
            <a:spLocks noGrp="1"/>
          </p:cNvSpPr>
          <p:nvPr>
            <p:ph type="pic" sz="quarter" idx="25" hasCustomPrompt="1"/>
          </p:nvPr>
        </p:nvSpPr>
        <p:spPr>
          <a:xfrm>
            <a:off x="5694580" y="5857156"/>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22" name="テキスト プレースホルダー 6"/>
          <p:cNvSpPr>
            <a:spLocks noGrp="1"/>
          </p:cNvSpPr>
          <p:nvPr>
            <p:ph type="body" sz="quarter" idx="26" hasCustomPrompt="1"/>
          </p:nvPr>
        </p:nvSpPr>
        <p:spPr>
          <a:xfrm>
            <a:off x="5137761"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23" name="円/楕円 22"/>
          <p:cNvSpPr/>
          <p:nvPr userDrawn="1"/>
        </p:nvSpPr>
        <p:spPr>
          <a:xfrm>
            <a:off x="9612852"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24" name="図プレースホルダー 9"/>
          <p:cNvSpPr>
            <a:spLocks noGrp="1"/>
          </p:cNvSpPr>
          <p:nvPr>
            <p:ph type="pic" sz="quarter" idx="27" hasCustomPrompt="1"/>
          </p:nvPr>
        </p:nvSpPr>
        <p:spPr>
          <a:xfrm>
            <a:off x="9758626" y="585715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25" name="テキスト プレースホルダー 6"/>
          <p:cNvSpPr>
            <a:spLocks noGrp="1"/>
          </p:cNvSpPr>
          <p:nvPr>
            <p:ph type="body" sz="quarter" idx="28" hasCustomPrompt="1"/>
          </p:nvPr>
        </p:nvSpPr>
        <p:spPr>
          <a:xfrm>
            <a:off x="9201807"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26" name="円/楕円 25"/>
          <p:cNvSpPr/>
          <p:nvPr userDrawn="1"/>
        </p:nvSpPr>
        <p:spPr>
          <a:xfrm>
            <a:off x="13663302"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27" name="図プレースホルダー 9"/>
          <p:cNvSpPr>
            <a:spLocks noGrp="1"/>
          </p:cNvSpPr>
          <p:nvPr>
            <p:ph type="pic" sz="quarter" idx="29" hasCustomPrompt="1"/>
          </p:nvPr>
        </p:nvSpPr>
        <p:spPr>
          <a:xfrm>
            <a:off x="13809076" y="5857156"/>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28" name="テキスト プレースホルダー 6"/>
          <p:cNvSpPr>
            <a:spLocks noGrp="1"/>
          </p:cNvSpPr>
          <p:nvPr>
            <p:ph type="body" sz="quarter" idx="30" hasCustomPrompt="1"/>
          </p:nvPr>
        </p:nvSpPr>
        <p:spPr>
          <a:xfrm>
            <a:off x="13252257"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309151269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childTnLst>
                          </p:cTn>
                        </p:par>
                        <p:par>
                          <p:cTn id="20" fill="hold">
                            <p:stCondLst>
                              <p:cond delay="500"/>
                            </p:stCondLst>
                            <p:childTnLst>
                              <p:par>
                                <p:cTn id="21" presetID="49" presetClass="entr" presetSubtype="0" decel="100000" fill="hold" grpId="0" nodeType="afterEffect">
                                  <p:stCondLst>
                                    <p:cond delay="25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 calcmode="lin" valueType="num">
                                      <p:cBhvr>
                                        <p:cTn id="25" dur="500" fill="hold"/>
                                        <p:tgtEl>
                                          <p:spTgt spid="8"/>
                                        </p:tgtEl>
                                        <p:attrNameLst>
                                          <p:attrName>style.rotation</p:attrName>
                                        </p:attrNameLst>
                                      </p:cBhvr>
                                      <p:tavLst>
                                        <p:tav tm="0">
                                          <p:val>
                                            <p:fltVal val="360"/>
                                          </p:val>
                                        </p:tav>
                                        <p:tav tm="100000">
                                          <p:val>
                                            <p:fltVal val="0"/>
                                          </p:val>
                                        </p:tav>
                                      </p:tavLst>
                                    </p:anim>
                                    <p:animEffect transition="in" filter="fade">
                                      <p:cBhvr>
                                        <p:cTn id="26" dur="500"/>
                                        <p:tgtEl>
                                          <p:spTgt spid="8"/>
                                        </p:tgtEl>
                                      </p:cBhvr>
                                    </p:animEffect>
                                  </p:childTnLst>
                                </p:cTn>
                              </p:par>
                              <p:par>
                                <p:cTn id="27" presetID="49" presetClass="entr" presetSubtype="0" decel="100000" fill="hold" grpId="0" nodeType="withEffect">
                                  <p:stCondLst>
                                    <p:cond delay="25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 calcmode="lin" valueType="num">
                                      <p:cBhvr>
                                        <p:cTn id="31" dur="500" fill="hold"/>
                                        <p:tgtEl>
                                          <p:spTgt spid="9"/>
                                        </p:tgtEl>
                                        <p:attrNameLst>
                                          <p:attrName>style.rotation</p:attrName>
                                        </p:attrNameLst>
                                      </p:cBhvr>
                                      <p:tavLst>
                                        <p:tav tm="0">
                                          <p:val>
                                            <p:fltVal val="360"/>
                                          </p:val>
                                        </p:tav>
                                        <p:tav tm="100000">
                                          <p:val>
                                            <p:fltVal val="0"/>
                                          </p:val>
                                        </p:tav>
                                      </p:tavLst>
                                    </p:anim>
                                    <p:animEffect transition="in" filter="fade">
                                      <p:cBhvr>
                                        <p:cTn id="32" dur="500"/>
                                        <p:tgtEl>
                                          <p:spTgt spid="9"/>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fade">
                                      <p:cBhvr>
                                        <p:cTn id="35" dur="500"/>
                                        <p:tgtEl>
                                          <p:spTgt spid="10">
                                            <p:txEl>
                                              <p:pRg st="0" end="0"/>
                                            </p:txEl>
                                          </p:spTgt>
                                        </p:tgtEl>
                                      </p:cBhvr>
                                    </p:animEffect>
                                  </p:childTnLst>
                                </p:cTn>
                              </p:par>
                            </p:childTnLst>
                          </p:cTn>
                        </p:par>
                        <p:par>
                          <p:cTn id="36" fill="hold">
                            <p:stCondLst>
                              <p:cond delay="1250"/>
                            </p:stCondLst>
                            <p:childTnLst>
                              <p:par>
                                <p:cTn id="37" presetID="49" presetClass="entr" presetSubtype="0" decel="100000"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 calcmode="lin" valueType="num">
                                      <p:cBhvr>
                                        <p:cTn id="41" dur="500" fill="hold"/>
                                        <p:tgtEl>
                                          <p:spTgt spid="11"/>
                                        </p:tgtEl>
                                        <p:attrNameLst>
                                          <p:attrName>style.rotation</p:attrName>
                                        </p:attrNameLst>
                                      </p:cBhvr>
                                      <p:tavLst>
                                        <p:tav tm="0">
                                          <p:val>
                                            <p:fltVal val="360"/>
                                          </p:val>
                                        </p:tav>
                                        <p:tav tm="100000">
                                          <p:val>
                                            <p:fltVal val="0"/>
                                          </p:val>
                                        </p:tav>
                                      </p:tavLst>
                                    </p:anim>
                                    <p:animEffect transition="in" filter="fade">
                                      <p:cBhvr>
                                        <p:cTn id="42" dur="500"/>
                                        <p:tgtEl>
                                          <p:spTgt spid="11"/>
                                        </p:tgtEl>
                                      </p:cBhvr>
                                    </p:animEffect>
                                  </p:childTnLst>
                                </p:cTn>
                              </p:par>
                              <p:par>
                                <p:cTn id="43" presetID="49" presetClass="entr" presetSubtype="0" decel="100000"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 calcmode="lin" valueType="num">
                                      <p:cBhvr>
                                        <p:cTn id="47" dur="500" fill="hold"/>
                                        <p:tgtEl>
                                          <p:spTgt spid="12"/>
                                        </p:tgtEl>
                                        <p:attrNameLst>
                                          <p:attrName>style.rotation</p:attrName>
                                        </p:attrNameLst>
                                      </p:cBhvr>
                                      <p:tavLst>
                                        <p:tav tm="0">
                                          <p:val>
                                            <p:fltVal val="360"/>
                                          </p:val>
                                        </p:tav>
                                        <p:tav tm="100000">
                                          <p:val>
                                            <p:fltVal val="0"/>
                                          </p:val>
                                        </p:tav>
                                      </p:tavLst>
                                    </p:anim>
                                    <p:animEffect transition="in" filter="fade">
                                      <p:cBhvr>
                                        <p:cTn id="48" dur="500"/>
                                        <p:tgtEl>
                                          <p:spTgt spid="12"/>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13">
                                            <p:txEl>
                                              <p:pRg st="0" end="0"/>
                                            </p:txEl>
                                          </p:spTgt>
                                        </p:tgtEl>
                                        <p:attrNameLst>
                                          <p:attrName>style.visibility</p:attrName>
                                        </p:attrNameLst>
                                      </p:cBhvr>
                                      <p:to>
                                        <p:strVal val="visible"/>
                                      </p:to>
                                    </p:set>
                                    <p:animEffect transition="in" filter="fade">
                                      <p:cBhvr>
                                        <p:cTn id="51" dur="500"/>
                                        <p:tgtEl>
                                          <p:spTgt spid="13">
                                            <p:txEl>
                                              <p:pRg st="0" end="0"/>
                                            </p:txEl>
                                          </p:spTgt>
                                        </p:tgtEl>
                                      </p:cBhvr>
                                    </p:animEffect>
                                  </p:childTnLst>
                                </p:cTn>
                              </p:par>
                            </p:childTnLst>
                          </p:cTn>
                        </p:par>
                        <p:par>
                          <p:cTn id="52" fill="hold">
                            <p:stCondLst>
                              <p:cond delay="2000"/>
                            </p:stCondLst>
                            <p:childTnLst>
                              <p:par>
                                <p:cTn id="53" presetID="49" presetClass="entr" presetSubtype="0" decel="100000" fill="hold" grpId="0" nodeType="afterEffect">
                                  <p:stCondLst>
                                    <p:cond delay="25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 calcmode="lin" valueType="num">
                                      <p:cBhvr>
                                        <p:cTn id="57" dur="500" fill="hold"/>
                                        <p:tgtEl>
                                          <p:spTgt spid="14"/>
                                        </p:tgtEl>
                                        <p:attrNameLst>
                                          <p:attrName>style.rotation</p:attrName>
                                        </p:attrNameLst>
                                      </p:cBhvr>
                                      <p:tavLst>
                                        <p:tav tm="0">
                                          <p:val>
                                            <p:fltVal val="360"/>
                                          </p:val>
                                        </p:tav>
                                        <p:tav tm="100000">
                                          <p:val>
                                            <p:fltVal val="0"/>
                                          </p:val>
                                        </p:tav>
                                      </p:tavLst>
                                    </p:anim>
                                    <p:animEffect transition="in" filter="fade">
                                      <p:cBhvr>
                                        <p:cTn id="58" dur="500"/>
                                        <p:tgtEl>
                                          <p:spTgt spid="14"/>
                                        </p:tgtEl>
                                      </p:cBhvr>
                                    </p:animEffect>
                                  </p:childTnLst>
                                </p:cTn>
                              </p:par>
                              <p:par>
                                <p:cTn id="59" presetID="49" presetClass="entr" presetSubtype="0" decel="100000" fill="hold" grpId="0" nodeType="withEffect">
                                  <p:stCondLst>
                                    <p:cond delay="250"/>
                                  </p:stCondLst>
                                  <p:childTnLst>
                                    <p:set>
                                      <p:cBhvr>
                                        <p:cTn id="60" dur="1" fill="hold">
                                          <p:stCondLst>
                                            <p:cond delay="0"/>
                                          </p:stCondLst>
                                        </p:cTn>
                                        <p:tgtEl>
                                          <p:spTgt spid="15"/>
                                        </p:tgtEl>
                                        <p:attrNameLst>
                                          <p:attrName>style.visibility</p:attrName>
                                        </p:attrNameLst>
                                      </p:cBhvr>
                                      <p:to>
                                        <p:strVal val="visible"/>
                                      </p:to>
                                    </p:set>
                                    <p:anim calcmode="lin" valueType="num">
                                      <p:cBhvr>
                                        <p:cTn id="61" dur="500" fill="hold"/>
                                        <p:tgtEl>
                                          <p:spTgt spid="15"/>
                                        </p:tgtEl>
                                        <p:attrNameLst>
                                          <p:attrName>ppt_w</p:attrName>
                                        </p:attrNameLst>
                                      </p:cBhvr>
                                      <p:tavLst>
                                        <p:tav tm="0">
                                          <p:val>
                                            <p:fltVal val="0"/>
                                          </p:val>
                                        </p:tav>
                                        <p:tav tm="100000">
                                          <p:val>
                                            <p:strVal val="#ppt_w"/>
                                          </p:val>
                                        </p:tav>
                                      </p:tavLst>
                                    </p:anim>
                                    <p:anim calcmode="lin" valueType="num">
                                      <p:cBhvr>
                                        <p:cTn id="62" dur="500" fill="hold"/>
                                        <p:tgtEl>
                                          <p:spTgt spid="15"/>
                                        </p:tgtEl>
                                        <p:attrNameLst>
                                          <p:attrName>ppt_h</p:attrName>
                                        </p:attrNameLst>
                                      </p:cBhvr>
                                      <p:tavLst>
                                        <p:tav tm="0">
                                          <p:val>
                                            <p:fltVal val="0"/>
                                          </p:val>
                                        </p:tav>
                                        <p:tav tm="100000">
                                          <p:val>
                                            <p:strVal val="#ppt_h"/>
                                          </p:val>
                                        </p:tav>
                                      </p:tavLst>
                                    </p:anim>
                                    <p:anim calcmode="lin" valueType="num">
                                      <p:cBhvr>
                                        <p:cTn id="63" dur="500" fill="hold"/>
                                        <p:tgtEl>
                                          <p:spTgt spid="15"/>
                                        </p:tgtEl>
                                        <p:attrNameLst>
                                          <p:attrName>style.rotation</p:attrName>
                                        </p:attrNameLst>
                                      </p:cBhvr>
                                      <p:tavLst>
                                        <p:tav tm="0">
                                          <p:val>
                                            <p:fltVal val="360"/>
                                          </p:val>
                                        </p:tav>
                                        <p:tav tm="100000">
                                          <p:val>
                                            <p:fltVal val="0"/>
                                          </p:val>
                                        </p:tav>
                                      </p:tavLst>
                                    </p:anim>
                                    <p:animEffect transition="in" filter="fade">
                                      <p:cBhvr>
                                        <p:cTn id="64" dur="500"/>
                                        <p:tgtEl>
                                          <p:spTgt spid="15"/>
                                        </p:tgtEl>
                                      </p:cBhvr>
                                    </p:animEffect>
                                  </p:childTnLst>
                                </p:cTn>
                              </p:par>
                              <p:par>
                                <p:cTn id="65" presetID="10" presetClass="entr" presetSubtype="0" fill="hold" grpId="0" nodeType="withEffect">
                                  <p:stCondLst>
                                    <p:cond delay="250"/>
                                  </p:stCondLst>
                                  <p:childTnLst>
                                    <p:set>
                                      <p:cBhvr>
                                        <p:cTn id="66" dur="1" fill="hold">
                                          <p:stCondLst>
                                            <p:cond delay="0"/>
                                          </p:stCondLst>
                                        </p:cTn>
                                        <p:tgtEl>
                                          <p:spTgt spid="16">
                                            <p:txEl>
                                              <p:pRg st="0" end="0"/>
                                            </p:txEl>
                                          </p:spTgt>
                                        </p:tgtEl>
                                        <p:attrNameLst>
                                          <p:attrName>style.visibility</p:attrName>
                                        </p:attrNameLst>
                                      </p:cBhvr>
                                      <p:to>
                                        <p:strVal val="visible"/>
                                      </p:to>
                                    </p:set>
                                    <p:animEffect transition="in" filter="fade">
                                      <p:cBhvr>
                                        <p:cTn id="67" dur="500"/>
                                        <p:tgtEl>
                                          <p:spTgt spid="16">
                                            <p:txEl>
                                              <p:pRg st="0" end="0"/>
                                            </p:txEl>
                                          </p:spTgt>
                                        </p:tgtEl>
                                      </p:cBhvr>
                                    </p:animEffect>
                                  </p:childTnLst>
                                </p:cTn>
                              </p:par>
                            </p:childTnLst>
                          </p:cTn>
                        </p:par>
                        <p:par>
                          <p:cTn id="68" fill="hold">
                            <p:stCondLst>
                              <p:cond delay="2750"/>
                            </p:stCondLst>
                            <p:childTnLst>
                              <p:par>
                                <p:cTn id="69" presetID="49" presetClass="entr" presetSubtype="0" decel="100000" fill="hold" grpId="0" nodeType="afterEffect">
                                  <p:stCondLst>
                                    <p:cond delay="250"/>
                                  </p:stCondLst>
                                  <p:childTnLst>
                                    <p:set>
                                      <p:cBhvr>
                                        <p:cTn id="70" dur="1" fill="hold">
                                          <p:stCondLst>
                                            <p:cond delay="0"/>
                                          </p:stCondLst>
                                        </p:cTn>
                                        <p:tgtEl>
                                          <p:spTgt spid="17"/>
                                        </p:tgtEl>
                                        <p:attrNameLst>
                                          <p:attrName>style.visibility</p:attrName>
                                        </p:attrNameLst>
                                      </p:cBhvr>
                                      <p:to>
                                        <p:strVal val="visible"/>
                                      </p:to>
                                    </p:set>
                                    <p:anim calcmode="lin" valueType="num">
                                      <p:cBhvr>
                                        <p:cTn id="71" dur="500" fill="hold"/>
                                        <p:tgtEl>
                                          <p:spTgt spid="17"/>
                                        </p:tgtEl>
                                        <p:attrNameLst>
                                          <p:attrName>ppt_w</p:attrName>
                                        </p:attrNameLst>
                                      </p:cBhvr>
                                      <p:tavLst>
                                        <p:tav tm="0">
                                          <p:val>
                                            <p:fltVal val="0"/>
                                          </p:val>
                                        </p:tav>
                                        <p:tav tm="100000">
                                          <p:val>
                                            <p:strVal val="#ppt_w"/>
                                          </p:val>
                                        </p:tav>
                                      </p:tavLst>
                                    </p:anim>
                                    <p:anim calcmode="lin" valueType="num">
                                      <p:cBhvr>
                                        <p:cTn id="72" dur="500" fill="hold"/>
                                        <p:tgtEl>
                                          <p:spTgt spid="17"/>
                                        </p:tgtEl>
                                        <p:attrNameLst>
                                          <p:attrName>ppt_h</p:attrName>
                                        </p:attrNameLst>
                                      </p:cBhvr>
                                      <p:tavLst>
                                        <p:tav tm="0">
                                          <p:val>
                                            <p:fltVal val="0"/>
                                          </p:val>
                                        </p:tav>
                                        <p:tav tm="100000">
                                          <p:val>
                                            <p:strVal val="#ppt_h"/>
                                          </p:val>
                                        </p:tav>
                                      </p:tavLst>
                                    </p:anim>
                                    <p:anim calcmode="lin" valueType="num">
                                      <p:cBhvr>
                                        <p:cTn id="73" dur="500" fill="hold"/>
                                        <p:tgtEl>
                                          <p:spTgt spid="17"/>
                                        </p:tgtEl>
                                        <p:attrNameLst>
                                          <p:attrName>style.rotation</p:attrName>
                                        </p:attrNameLst>
                                      </p:cBhvr>
                                      <p:tavLst>
                                        <p:tav tm="0">
                                          <p:val>
                                            <p:fltVal val="360"/>
                                          </p:val>
                                        </p:tav>
                                        <p:tav tm="100000">
                                          <p:val>
                                            <p:fltVal val="0"/>
                                          </p:val>
                                        </p:tav>
                                      </p:tavLst>
                                    </p:anim>
                                    <p:animEffect transition="in" filter="fade">
                                      <p:cBhvr>
                                        <p:cTn id="74" dur="500"/>
                                        <p:tgtEl>
                                          <p:spTgt spid="17"/>
                                        </p:tgtEl>
                                      </p:cBhvr>
                                    </p:animEffect>
                                  </p:childTnLst>
                                </p:cTn>
                              </p:par>
                              <p:par>
                                <p:cTn id="75" presetID="49" presetClass="entr" presetSubtype="0" decel="100000" fill="hold" grpId="0" nodeType="withEffect">
                                  <p:stCondLst>
                                    <p:cond delay="25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 calcmode="lin" valueType="num">
                                      <p:cBhvr>
                                        <p:cTn id="79" dur="500" fill="hold"/>
                                        <p:tgtEl>
                                          <p:spTgt spid="18"/>
                                        </p:tgtEl>
                                        <p:attrNameLst>
                                          <p:attrName>style.rotation</p:attrName>
                                        </p:attrNameLst>
                                      </p:cBhvr>
                                      <p:tavLst>
                                        <p:tav tm="0">
                                          <p:val>
                                            <p:fltVal val="360"/>
                                          </p:val>
                                        </p:tav>
                                        <p:tav tm="100000">
                                          <p:val>
                                            <p:fltVal val="0"/>
                                          </p:val>
                                        </p:tav>
                                      </p:tavLst>
                                    </p:anim>
                                    <p:animEffect transition="in" filter="fade">
                                      <p:cBhvr>
                                        <p:cTn id="80" dur="500"/>
                                        <p:tgtEl>
                                          <p:spTgt spid="18"/>
                                        </p:tgtEl>
                                      </p:cBhvr>
                                    </p:animEffect>
                                  </p:childTnLst>
                                </p:cTn>
                              </p:par>
                              <p:par>
                                <p:cTn id="81" presetID="10" presetClass="entr" presetSubtype="0" fill="hold" grpId="0" nodeType="withEffect">
                                  <p:stCondLst>
                                    <p:cond delay="250"/>
                                  </p:stCondLst>
                                  <p:childTnLst>
                                    <p:set>
                                      <p:cBhvr>
                                        <p:cTn id="82" dur="1" fill="hold">
                                          <p:stCondLst>
                                            <p:cond delay="0"/>
                                          </p:stCondLst>
                                        </p:cTn>
                                        <p:tgtEl>
                                          <p:spTgt spid="19">
                                            <p:txEl>
                                              <p:pRg st="0" end="0"/>
                                            </p:txEl>
                                          </p:spTgt>
                                        </p:tgtEl>
                                        <p:attrNameLst>
                                          <p:attrName>style.visibility</p:attrName>
                                        </p:attrNameLst>
                                      </p:cBhvr>
                                      <p:to>
                                        <p:strVal val="visible"/>
                                      </p:to>
                                    </p:set>
                                    <p:animEffect transition="in" filter="fade">
                                      <p:cBhvr>
                                        <p:cTn id="83" dur="500"/>
                                        <p:tgtEl>
                                          <p:spTgt spid="19">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250"/>
                                  </p:stCondLst>
                                  <p:childTnLst>
                                    <p:set>
                                      <p:cBhvr>
                                        <p:cTn id="86" dur="1" fill="hold">
                                          <p:stCondLst>
                                            <p:cond delay="0"/>
                                          </p:stCondLst>
                                        </p:cTn>
                                        <p:tgtEl>
                                          <p:spTgt spid="20"/>
                                        </p:tgtEl>
                                        <p:attrNameLst>
                                          <p:attrName>style.visibility</p:attrName>
                                        </p:attrNameLst>
                                      </p:cBhvr>
                                      <p:to>
                                        <p:strVal val="visible"/>
                                      </p:to>
                                    </p:set>
                                    <p:anim calcmode="lin" valueType="num">
                                      <p:cBhvr>
                                        <p:cTn id="87" dur="500" fill="hold"/>
                                        <p:tgtEl>
                                          <p:spTgt spid="20"/>
                                        </p:tgtEl>
                                        <p:attrNameLst>
                                          <p:attrName>ppt_w</p:attrName>
                                        </p:attrNameLst>
                                      </p:cBhvr>
                                      <p:tavLst>
                                        <p:tav tm="0">
                                          <p:val>
                                            <p:fltVal val="0"/>
                                          </p:val>
                                        </p:tav>
                                        <p:tav tm="100000">
                                          <p:val>
                                            <p:strVal val="#ppt_w"/>
                                          </p:val>
                                        </p:tav>
                                      </p:tavLst>
                                    </p:anim>
                                    <p:anim calcmode="lin" valueType="num">
                                      <p:cBhvr>
                                        <p:cTn id="88" dur="500" fill="hold"/>
                                        <p:tgtEl>
                                          <p:spTgt spid="20"/>
                                        </p:tgtEl>
                                        <p:attrNameLst>
                                          <p:attrName>ppt_h</p:attrName>
                                        </p:attrNameLst>
                                      </p:cBhvr>
                                      <p:tavLst>
                                        <p:tav tm="0">
                                          <p:val>
                                            <p:fltVal val="0"/>
                                          </p:val>
                                        </p:tav>
                                        <p:tav tm="100000">
                                          <p:val>
                                            <p:strVal val="#ppt_h"/>
                                          </p:val>
                                        </p:tav>
                                      </p:tavLst>
                                    </p:anim>
                                    <p:anim calcmode="lin" valueType="num">
                                      <p:cBhvr>
                                        <p:cTn id="89" dur="500" fill="hold"/>
                                        <p:tgtEl>
                                          <p:spTgt spid="20"/>
                                        </p:tgtEl>
                                        <p:attrNameLst>
                                          <p:attrName>style.rotation</p:attrName>
                                        </p:attrNameLst>
                                      </p:cBhvr>
                                      <p:tavLst>
                                        <p:tav tm="0">
                                          <p:val>
                                            <p:fltVal val="360"/>
                                          </p:val>
                                        </p:tav>
                                        <p:tav tm="100000">
                                          <p:val>
                                            <p:fltVal val="0"/>
                                          </p:val>
                                        </p:tav>
                                      </p:tavLst>
                                    </p:anim>
                                    <p:animEffect transition="in" filter="fade">
                                      <p:cBhvr>
                                        <p:cTn id="90" dur="500"/>
                                        <p:tgtEl>
                                          <p:spTgt spid="20"/>
                                        </p:tgtEl>
                                      </p:cBhvr>
                                    </p:animEffect>
                                  </p:childTnLst>
                                </p:cTn>
                              </p:par>
                              <p:par>
                                <p:cTn id="91" presetID="49" presetClass="entr" presetSubtype="0" decel="100000" fill="hold" grpId="0" nodeType="withEffect">
                                  <p:stCondLst>
                                    <p:cond delay="250"/>
                                  </p:stCondLst>
                                  <p:childTnLst>
                                    <p:set>
                                      <p:cBhvr>
                                        <p:cTn id="92" dur="1" fill="hold">
                                          <p:stCondLst>
                                            <p:cond delay="0"/>
                                          </p:stCondLst>
                                        </p:cTn>
                                        <p:tgtEl>
                                          <p:spTgt spid="21"/>
                                        </p:tgtEl>
                                        <p:attrNameLst>
                                          <p:attrName>style.visibility</p:attrName>
                                        </p:attrNameLst>
                                      </p:cBhvr>
                                      <p:to>
                                        <p:strVal val="visible"/>
                                      </p:to>
                                    </p:set>
                                    <p:anim calcmode="lin" valueType="num">
                                      <p:cBhvr>
                                        <p:cTn id="93" dur="500" fill="hold"/>
                                        <p:tgtEl>
                                          <p:spTgt spid="21"/>
                                        </p:tgtEl>
                                        <p:attrNameLst>
                                          <p:attrName>ppt_w</p:attrName>
                                        </p:attrNameLst>
                                      </p:cBhvr>
                                      <p:tavLst>
                                        <p:tav tm="0">
                                          <p:val>
                                            <p:fltVal val="0"/>
                                          </p:val>
                                        </p:tav>
                                        <p:tav tm="100000">
                                          <p:val>
                                            <p:strVal val="#ppt_w"/>
                                          </p:val>
                                        </p:tav>
                                      </p:tavLst>
                                    </p:anim>
                                    <p:anim calcmode="lin" valueType="num">
                                      <p:cBhvr>
                                        <p:cTn id="94" dur="500" fill="hold"/>
                                        <p:tgtEl>
                                          <p:spTgt spid="21"/>
                                        </p:tgtEl>
                                        <p:attrNameLst>
                                          <p:attrName>ppt_h</p:attrName>
                                        </p:attrNameLst>
                                      </p:cBhvr>
                                      <p:tavLst>
                                        <p:tav tm="0">
                                          <p:val>
                                            <p:fltVal val="0"/>
                                          </p:val>
                                        </p:tav>
                                        <p:tav tm="100000">
                                          <p:val>
                                            <p:strVal val="#ppt_h"/>
                                          </p:val>
                                        </p:tav>
                                      </p:tavLst>
                                    </p:anim>
                                    <p:anim calcmode="lin" valueType="num">
                                      <p:cBhvr>
                                        <p:cTn id="95" dur="500" fill="hold"/>
                                        <p:tgtEl>
                                          <p:spTgt spid="21"/>
                                        </p:tgtEl>
                                        <p:attrNameLst>
                                          <p:attrName>style.rotation</p:attrName>
                                        </p:attrNameLst>
                                      </p:cBhvr>
                                      <p:tavLst>
                                        <p:tav tm="0">
                                          <p:val>
                                            <p:fltVal val="360"/>
                                          </p:val>
                                        </p:tav>
                                        <p:tav tm="100000">
                                          <p:val>
                                            <p:fltVal val="0"/>
                                          </p:val>
                                        </p:tav>
                                      </p:tavLst>
                                    </p:anim>
                                    <p:animEffect transition="in" filter="fade">
                                      <p:cBhvr>
                                        <p:cTn id="96" dur="500"/>
                                        <p:tgtEl>
                                          <p:spTgt spid="21"/>
                                        </p:tgtEl>
                                      </p:cBhvr>
                                    </p:animEffect>
                                  </p:childTnLst>
                                </p:cTn>
                              </p:par>
                              <p:par>
                                <p:cTn id="97" presetID="10" presetClass="entr" presetSubtype="0" fill="hold" grpId="0" nodeType="withEffect">
                                  <p:stCondLst>
                                    <p:cond delay="250"/>
                                  </p:stCondLst>
                                  <p:childTnLst>
                                    <p:set>
                                      <p:cBhvr>
                                        <p:cTn id="98" dur="1" fill="hold">
                                          <p:stCondLst>
                                            <p:cond delay="0"/>
                                          </p:stCondLst>
                                        </p:cTn>
                                        <p:tgtEl>
                                          <p:spTgt spid="22">
                                            <p:txEl>
                                              <p:pRg st="0" end="0"/>
                                            </p:txEl>
                                          </p:spTgt>
                                        </p:tgtEl>
                                        <p:attrNameLst>
                                          <p:attrName>style.visibility</p:attrName>
                                        </p:attrNameLst>
                                      </p:cBhvr>
                                      <p:to>
                                        <p:strVal val="visible"/>
                                      </p:to>
                                    </p:set>
                                    <p:animEffect transition="in" filter="fade">
                                      <p:cBhvr>
                                        <p:cTn id="99" dur="500"/>
                                        <p:tgtEl>
                                          <p:spTgt spid="22">
                                            <p:txEl>
                                              <p:pRg st="0" end="0"/>
                                            </p:txEl>
                                          </p:spTgt>
                                        </p:tgtEl>
                                      </p:cBhvr>
                                    </p:animEffect>
                                  </p:childTnLst>
                                </p:cTn>
                              </p:par>
                            </p:childTnLst>
                          </p:cTn>
                        </p:par>
                        <p:par>
                          <p:cTn id="100" fill="hold">
                            <p:stCondLst>
                              <p:cond delay="4250"/>
                            </p:stCondLst>
                            <p:childTnLst>
                              <p:par>
                                <p:cTn id="101" presetID="49" presetClass="entr" presetSubtype="0" decel="100000" fill="hold" grpId="0" nodeType="afterEffect">
                                  <p:stCondLst>
                                    <p:cond delay="250"/>
                                  </p:stCondLst>
                                  <p:childTnLst>
                                    <p:set>
                                      <p:cBhvr>
                                        <p:cTn id="102" dur="1" fill="hold">
                                          <p:stCondLst>
                                            <p:cond delay="0"/>
                                          </p:stCondLst>
                                        </p:cTn>
                                        <p:tgtEl>
                                          <p:spTgt spid="23"/>
                                        </p:tgtEl>
                                        <p:attrNameLst>
                                          <p:attrName>style.visibility</p:attrName>
                                        </p:attrNameLst>
                                      </p:cBhvr>
                                      <p:to>
                                        <p:strVal val="visible"/>
                                      </p:to>
                                    </p:set>
                                    <p:anim calcmode="lin" valueType="num">
                                      <p:cBhvr>
                                        <p:cTn id="103" dur="500" fill="hold"/>
                                        <p:tgtEl>
                                          <p:spTgt spid="23"/>
                                        </p:tgtEl>
                                        <p:attrNameLst>
                                          <p:attrName>ppt_w</p:attrName>
                                        </p:attrNameLst>
                                      </p:cBhvr>
                                      <p:tavLst>
                                        <p:tav tm="0">
                                          <p:val>
                                            <p:fltVal val="0"/>
                                          </p:val>
                                        </p:tav>
                                        <p:tav tm="100000">
                                          <p:val>
                                            <p:strVal val="#ppt_w"/>
                                          </p:val>
                                        </p:tav>
                                      </p:tavLst>
                                    </p:anim>
                                    <p:anim calcmode="lin" valueType="num">
                                      <p:cBhvr>
                                        <p:cTn id="104" dur="500" fill="hold"/>
                                        <p:tgtEl>
                                          <p:spTgt spid="23"/>
                                        </p:tgtEl>
                                        <p:attrNameLst>
                                          <p:attrName>ppt_h</p:attrName>
                                        </p:attrNameLst>
                                      </p:cBhvr>
                                      <p:tavLst>
                                        <p:tav tm="0">
                                          <p:val>
                                            <p:fltVal val="0"/>
                                          </p:val>
                                        </p:tav>
                                        <p:tav tm="100000">
                                          <p:val>
                                            <p:strVal val="#ppt_h"/>
                                          </p:val>
                                        </p:tav>
                                      </p:tavLst>
                                    </p:anim>
                                    <p:anim calcmode="lin" valueType="num">
                                      <p:cBhvr>
                                        <p:cTn id="105" dur="500" fill="hold"/>
                                        <p:tgtEl>
                                          <p:spTgt spid="23"/>
                                        </p:tgtEl>
                                        <p:attrNameLst>
                                          <p:attrName>style.rotation</p:attrName>
                                        </p:attrNameLst>
                                      </p:cBhvr>
                                      <p:tavLst>
                                        <p:tav tm="0">
                                          <p:val>
                                            <p:fltVal val="360"/>
                                          </p:val>
                                        </p:tav>
                                        <p:tav tm="100000">
                                          <p:val>
                                            <p:fltVal val="0"/>
                                          </p:val>
                                        </p:tav>
                                      </p:tavLst>
                                    </p:anim>
                                    <p:animEffect transition="in" filter="fade">
                                      <p:cBhvr>
                                        <p:cTn id="106" dur="500"/>
                                        <p:tgtEl>
                                          <p:spTgt spid="23"/>
                                        </p:tgtEl>
                                      </p:cBhvr>
                                    </p:animEffect>
                                  </p:childTnLst>
                                </p:cTn>
                              </p:par>
                              <p:par>
                                <p:cTn id="107" presetID="49" presetClass="entr" presetSubtype="0"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p:cTn id="109" dur="500" fill="hold"/>
                                        <p:tgtEl>
                                          <p:spTgt spid="24"/>
                                        </p:tgtEl>
                                        <p:attrNameLst>
                                          <p:attrName>ppt_w</p:attrName>
                                        </p:attrNameLst>
                                      </p:cBhvr>
                                      <p:tavLst>
                                        <p:tav tm="0">
                                          <p:val>
                                            <p:fltVal val="0"/>
                                          </p:val>
                                        </p:tav>
                                        <p:tav tm="100000">
                                          <p:val>
                                            <p:strVal val="#ppt_w"/>
                                          </p:val>
                                        </p:tav>
                                      </p:tavLst>
                                    </p:anim>
                                    <p:anim calcmode="lin" valueType="num">
                                      <p:cBhvr>
                                        <p:cTn id="110" dur="500" fill="hold"/>
                                        <p:tgtEl>
                                          <p:spTgt spid="24"/>
                                        </p:tgtEl>
                                        <p:attrNameLst>
                                          <p:attrName>ppt_h</p:attrName>
                                        </p:attrNameLst>
                                      </p:cBhvr>
                                      <p:tavLst>
                                        <p:tav tm="0">
                                          <p:val>
                                            <p:fltVal val="0"/>
                                          </p:val>
                                        </p:tav>
                                        <p:tav tm="100000">
                                          <p:val>
                                            <p:strVal val="#ppt_h"/>
                                          </p:val>
                                        </p:tav>
                                      </p:tavLst>
                                    </p:anim>
                                    <p:anim calcmode="lin" valueType="num">
                                      <p:cBhvr>
                                        <p:cTn id="111" dur="500" fill="hold"/>
                                        <p:tgtEl>
                                          <p:spTgt spid="24"/>
                                        </p:tgtEl>
                                        <p:attrNameLst>
                                          <p:attrName>style.rotation</p:attrName>
                                        </p:attrNameLst>
                                      </p:cBhvr>
                                      <p:tavLst>
                                        <p:tav tm="0">
                                          <p:val>
                                            <p:fltVal val="360"/>
                                          </p:val>
                                        </p:tav>
                                        <p:tav tm="100000">
                                          <p:val>
                                            <p:fltVal val="0"/>
                                          </p:val>
                                        </p:tav>
                                      </p:tavLst>
                                    </p:anim>
                                    <p:animEffect transition="in" filter="fade">
                                      <p:cBhvr>
                                        <p:cTn id="112" dur="500"/>
                                        <p:tgtEl>
                                          <p:spTgt spid="24"/>
                                        </p:tgtEl>
                                      </p:cBhvr>
                                    </p:animEffect>
                                  </p:childTnLst>
                                </p:cTn>
                              </p:par>
                              <p:par>
                                <p:cTn id="113" presetID="10" presetClass="entr" presetSubtype="0" fill="hold" grpId="0" nodeType="withEffect">
                                  <p:stCondLst>
                                    <p:cond delay="250"/>
                                  </p:stCondLst>
                                  <p:childTnLst>
                                    <p:set>
                                      <p:cBhvr>
                                        <p:cTn id="114" dur="1" fill="hold">
                                          <p:stCondLst>
                                            <p:cond delay="0"/>
                                          </p:stCondLst>
                                        </p:cTn>
                                        <p:tgtEl>
                                          <p:spTgt spid="25">
                                            <p:txEl>
                                              <p:pRg st="0" end="0"/>
                                            </p:txEl>
                                          </p:spTgt>
                                        </p:tgtEl>
                                        <p:attrNameLst>
                                          <p:attrName>style.visibility</p:attrName>
                                        </p:attrNameLst>
                                      </p:cBhvr>
                                      <p:to>
                                        <p:strVal val="visible"/>
                                      </p:to>
                                    </p:set>
                                    <p:animEffect transition="in" filter="fade">
                                      <p:cBhvr>
                                        <p:cTn id="115" dur="500"/>
                                        <p:tgtEl>
                                          <p:spTgt spid="25">
                                            <p:txEl>
                                              <p:pRg st="0" end="0"/>
                                            </p:txEl>
                                          </p:spTgt>
                                        </p:tgtEl>
                                      </p:cBhvr>
                                    </p:animEffect>
                                  </p:childTnLst>
                                </p:cTn>
                              </p:par>
                            </p:childTnLst>
                          </p:cTn>
                        </p:par>
                        <p:par>
                          <p:cTn id="116" fill="hold">
                            <p:stCondLst>
                              <p:cond delay="5000"/>
                            </p:stCondLst>
                            <p:childTnLst>
                              <p:par>
                                <p:cTn id="117" presetID="49" presetClass="entr" presetSubtype="0" decel="100000" fill="hold" grpId="0" nodeType="afterEffect">
                                  <p:stCondLst>
                                    <p:cond delay="250"/>
                                  </p:stCondLst>
                                  <p:childTnLst>
                                    <p:set>
                                      <p:cBhvr>
                                        <p:cTn id="118" dur="1" fill="hold">
                                          <p:stCondLst>
                                            <p:cond delay="0"/>
                                          </p:stCondLst>
                                        </p:cTn>
                                        <p:tgtEl>
                                          <p:spTgt spid="26"/>
                                        </p:tgtEl>
                                        <p:attrNameLst>
                                          <p:attrName>style.visibility</p:attrName>
                                        </p:attrNameLst>
                                      </p:cBhvr>
                                      <p:to>
                                        <p:strVal val="visible"/>
                                      </p:to>
                                    </p:set>
                                    <p:anim calcmode="lin" valueType="num">
                                      <p:cBhvr>
                                        <p:cTn id="119" dur="500" fill="hold"/>
                                        <p:tgtEl>
                                          <p:spTgt spid="26"/>
                                        </p:tgtEl>
                                        <p:attrNameLst>
                                          <p:attrName>ppt_w</p:attrName>
                                        </p:attrNameLst>
                                      </p:cBhvr>
                                      <p:tavLst>
                                        <p:tav tm="0">
                                          <p:val>
                                            <p:fltVal val="0"/>
                                          </p:val>
                                        </p:tav>
                                        <p:tav tm="100000">
                                          <p:val>
                                            <p:strVal val="#ppt_w"/>
                                          </p:val>
                                        </p:tav>
                                      </p:tavLst>
                                    </p:anim>
                                    <p:anim calcmode="lin" valueType="num">
                                      <p:cBhvr>
                                        <p:cTn id="120" dur="500" fill="hold"/>
                                        <p:tgtEl>
                                          <p:spTgt spid="26"/>
                                        </p:tgtEl>
                                        <p:attrNameLst>
                                          <p:attrName>ppt_h</p:attrName>
                                        </p:attrNameLst>
                                      </p:cBhvr>
                                      <p:tavLst>
                                        <p:tav tm="0">
                                          <p:val>
                                            <p:fltVal val="0"/>
                                          </p:val>
                                        </p:tav>
                                        <p:tav tm="100000">
                                          <p:val>
                                            <p:strVal val="#ppt_h"/>
                                          </p:val>
                                        </p:tav>
                                      </p:tavLst>
                                    </p:anim>
                                    <p:anim calcmode="lin" valueType="num">
                                      <p:cBhvr>
                                        <p:cTn id="121" dur="500" fill="hold"/>
                                        <p:tgtEl>
                                          <p:spTgt spid="26"/>
                                        </p:tgtEl>
                                        <p:attrNameLst>
                                          <p:attrName>style.rotation</p:attrName>
                                        </p:attrNameLst>
                                      </p:cBhvr>
                                      <p:tavLst>
                                        <p:tav tm="0">
                                          <p:val>
                                            <p:fltVal val="360"/>
                                          </p:val>
                                        </p:tav>
                                        <p:tav tm="100000">
                                          <p:val>
                                            <p:fltVal val="0"/>
                                          </p:val>
                                        </p:tav>
                                      </p:tavLst>
                                    </p:anim>
                                    <p:animEffect transition="in" filter="fade">
                                      <p:cBhvr>
                                        <p:cTn id="122" dur="500"/>
                                        <p:tgtEl>
                                          <p:spTgt spid="26"/>
                                        </p:tgtEl>
                                      </p:cBhvr>
                                    </p:animEffect>
                                  </p:childTnLst>
                                </p:cTn>
                              </p:par>
                              <p:par>
                                <p:cTn id="123" presetID="49" presetClass="entr" presetSubtype="0" decel="100000" fill="hold" grpId="0" nodeType="withEffect">
                                  <p:stCondLst>
                                    <p:cond delay="250"/>
                                  </p:stCondLst>
                                  <p:childTnLst>
                                    <p:set>
                                      <p:cBhvr>
                                        <p:cTn id="124" dur="1" fill="hold">
                                          <p:stCondLst>
                                            <p:cond delay="0"/>
                                          </p:stCondLst>
                                        </p:cTn>
                                        <p:tgtEl>
                                          <p:spTgt spid="27"/>
                                        </p:tgtEl>
                                        <p:attrNameLst>
                                          <p:attrName>style.visibility</p:attrName>
                                        </p:attrNameLst>
                                      </p:cBhvr>
                                      <p:to>
                                        <p:strVal val="visible"/>
                                      </p:to>
                                    </p:set>
                                    <p:anim calcmode="lin" valueType="num">
                                      <p:cBhvr>
                                        <p:cTn id="125" dur="500" fill="hold"/>
                                        <p:tgtEl>
                                          <p:spTgt spid="27"/>
                                        </p:tgtEl>
                                        <p:attrNameLst>
                                          <p:attrName>ppt_w</p:attrName>
                                        </p:attrNameLst>
                                      </p:cBhvr>
                                      <p:tavLst>
                                        <p:tav tm="0">
                                          <p:val>
                                            <p:fltVal val="0"/>
                                          </p:val>
                                        </p:tav>
                                        <p:tav tm="100000">
                                          <p:val>
                                            <p:strVal val="#ppt_w"/>
                                          </p:val>
                                        </p:tav>
                                      </p:tavLst>
                                    </p:anim>
                                    <p:anim calcmode="lin" valueType="num">
                                      <p:cBhvr>
                                        <p:cTn id="126" dur="500" fill="hold"/>
                                        <p:tgtEl>
                                          <p:spTgt spid="27"/>
                                        </p:tgtEl>
                                        <p:attrNameLst>
                                          <p:attrName>ppt_h</p:attrName>
                                        </p:attrNameLst>
                                      </p:cBhvr>
                                      <p:tavLst>
                                        <p:tav tm="0">
                                          <p:val>
                                            <p:fltVal val="0"/>
                                          </p:val>
                                        </p:tav>
                                        <p:tav tm="100000">
                                          <p:val>
                                            <p:strVal val="#ppt_h"/>
                                          </p:val>
                                        </p:tav>
                                      </p:tavLst>
                                    </p:anim>
                                    <p:anim calcmode="lin" valueType="num">
                                      <p:cBhvr>
                                        <p:cTn id="127" dur="500" fill="hold"/>
                                        <p:tgtEl>
                                          <p:spTgt spid="27"/>
                                        </p:tgtEl>
                                        <p:attrNameLst>
                                          <p:attrName>style.rotation</p:attrName>
                                        </p:attrNameLst>
                                      </p:cBhvr>
                                      <p:tavLst>
                                        <p:tav tm="0">
                                          <p:val>
                                            <p:fltVal val="360"/>
                                          </p:val>
                                        </p:tav>
                                        <p:tav tm="100000">
                                          <p:val>
                                            <p:fltVal val="0"/>
                                          </p:val>
                                        </p:tav>
                                      </p:tavLst>
                                    </p:anim>
                                    <p:animEffect transition="in" filter="fade">
                                      <p:cBhvr>
                                        <p:cTn id="128" dur="500"/>
                                        <p:tgtEl>
                                          <p:spTgt spid="27"/>
                                        </p:tgtEl>
                                      </p:cBhvr>
                                    </p:animEffect>
                                  </p:childTnLst>
                                </p:cTn>
                              </p:par>
                              <p:par>
                                <p:cTn id="129" presetID="10" presetClass="entr" presetSubtype="0" fill="hold" grpId="0" nodeType="withEffect">
                                  <p:stCondLst>
                                    <p:cond delay="250"/>
                                  </p:stCondLst>
                                  <p:childTnLst>
                                    <p:set>
                                      <p:cBhvr>
                                        <p:cTn id="130" dur="1" fill="hold">
                                          <p:stCondLst>
                                            <p:cond delay="0"/>
                                          </p:stCondLst>
                                        </p:cTn>
                                        <p:tgtEl>
                                          <p:spTgt spid="28">
                                            <p:txEl>
                                              <p:pRg st="0" end="0"/>
                                            </p:txEl>
                                          </p:spTgt>
                                        </p:tgtEl>
                                        <p:attrNameLst>
                                          <p:attrName>style.visibility</p:attrName>
                                        </p:attrNameLst>
                                      </p:cBhvr>
                                      <p:to>
                                        <p:strVal val="visible"/>
                                      </p:to>
                                    </p:set>
                                    <p:animEffect transition="in" filter="fade">
                                      <p:cBhvr>
                                        <p:cTn id="131"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animBg="1"/>
      <p:bldP spid="9" grpId="0"/>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bldP spid="15" grpId="0"/>
      <p:bldP spid="16" grpId="0" build="p">
        <p:tmplLst>
          <p:tmpl lvl="1">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18" grpId="0"/>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bldP spid="21" grpId="0"/>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build="p">
        <p:tmplLst>
          <p:tmpl lvl="1">
            <p:tnLst>
              <p:par>
                <p:cTn presetID="10" presetClass="entr" presetSubtype="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Info">
    <p:spTree>
      <p:nvGrpSpPr>
        <p:cNvPr id="1" name=""/>
        <p:cNvGrpSpPr/>
        <p:nvPr/>
      </p:nvGrpSpPr>
      <p:grpSpPr>
        <a:xfrm>
          <a:off x="0" y="0"/>
          <a:ext cx="0" cy="0"/>
          <a:chOff x="0" y="0"/>
          <a:chExt cx="0" cy="0"/>
        </a:xfrm>
      </p:grpSpPr>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smtClean="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0" name="テキスト プレースホルダー 11"/>
          <p:cNvSpPr>
            <a:spLocks noGrp="1"/>
          </p:cNvSpPr>
          <p:nvPr>
            <p:ph type="body" sz="quarter" idx="17" hasCustomPrompt="1"/>
          </p:nvPr>
        </p:nvSpPr>
        <p:spPr>
          <a:xfrm>
            <a:off x="2122426" y="8608885"/>
            <a:ext cx="14041560" cy="1500330"/>
          </a:xfrm>
        </p:spPr>
        <p:txBody>
          <a:bodyPr anchor="b">
            <a:noAutofit/>
          </a:bodyPr>
          <a:lstStyle>
            <a:lvl1pPr algn="ctr">
              <a:lnSpc>
                <a:spcPct val="120000"/>
              </a:lnSpc>
              <a:spcBef>
                <a:spcPts val="0"/>
              </a:spcBef>
              <a:defRPr sz="2000">
                <a:solidFill>
                  <a:schemeClr val="tx1">
                    <a:lumMod val="60000"/>
                    <a:lumOff val="40000"/>
                  </a:schemeClr>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99850683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x4 Images 2">
    <p:spTree>
      <p:nvGrpSpPr>
        <p:cNvPr id="1" name=""/>
        <p:cNvGrpSpPr/>
        <p:nvPr/>
      </p:nvGrpSpPr>
      <p:grpSpPr>
        <a:xfrm>
          <a:off x="0" y="0"/>
          <a:ext cx="0" cy="0"/>
          <a:chOff x="0" y="0"/>
          <a:chExt cx="0" cy="0"/>
        </a:xfrm>
      </p:grpSpPr>
      <p:sp>
        <p:nvSpPr>
          <p:cNvPr id="20" name="円/楕円 19"/>
          <p:cNvSpPr/>
          <p:nvPr userDrawn="1"/>
        </p:nvSpPr>
        <p:spPr>
          <a:xfrm>
            <a:off x="1024052"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6" name="テキスト プレースホルダー 11"/>
          <p:cNvSpPr>
            <a:spLocks noGrp="1"/>
          </p:cNvSpPr>
          <p:nvPr>
            <p:ph type="body" sz="quarter" idx="16" hasCustomPrompt="1"/>
          </p:nvPr>
        </p:nvSpPr>
        <p:spPr>
          <a:xfrm>
            <a:off x="658927"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19" name="図プレースホルダー 18"/>
          <p:cNvSpPr>
            <a:spLocks noGrp="1"/>
          </p:cNvSpPr>
          <p:nvPr>
            <p:ph type="pic" sz="quarter" idx="17" hasCustomPrompt="1"/>
          </p:nvPr>
        </p:nvSpPr>
        <p:spPr>
          <a:xfrm>
            <a:off x="1214552"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23" name="直線コネクタ 22"/>
          <p:cNvCxnSpPr/>
          <p:nvPr userDrawn="1"/>
        </p:nvCxnSpPr>
        <p:spPr>
          <a:xfrm>
            <a:off x="906314"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7" name="円/楕円 19"/>
          <p:cNvSpPr/>
          <p:nvPr userDrawn="1"/>
        </p:nvSpPr>
        <p:spPr>
          <a:xfrm>
            <a:off x="5285379"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18" hasCustomPrompt="1"/>
          </p:nvPr>
        </p:nvSpPr>
        <p:spPr>
          <a:xfrm>
            <a:off x="4920254"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9" name="図プレースホルダー 18"/>
          <p:cNvSpPr>
            <a:spLocks noGrp="1"/>
          </p:cNvSpPr>
          <p:nvPr>
            <p:ph type="pic" sz="quarter" idx="19" hasCustomPrompt="1"/>
          </p:nvPr>
        </p:nvSpPr>
        <p:spPr>
          <a:xfrm>
            <a:off x="5475879"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30" name="直線コネクタ 29"/>
          <p:cNvCxnSpPr/>
          <p:nvPr userDrawn="1"/>
        </p:nvCxnSpPr>
        <p:spPr>
          <a:xfrm>
            <a:off x="5167641"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1" name="円/楕円 19"/>
          <p:cNvSpPr/>
          <p:nvPr userDrawn="1"/>
        </p:nvSpPr>
        <p:spPr>
          <a:xfrm>
            <a:off x="9567188"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1"/>
          <p:cNvSpPr>
            <a:spLocks noGrp="1"/>
          </p:cNvSpPr>
          <p:nvPr>
            <p:ph type="body" sz="quarter" idx="20" hasCustomPrompt="1"/>
          </p:nvPr>
        </p:nvSpPr>
        <p:spPr>
          <a:xfrm>
            <a:off x="9202063"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3" name="図プレースホルダー 18"/>
          <p:cNvSpPr>
            <a:spLocks noGrp="1"/>
          </p:cNvSpPr>
          <p:nvPr>
            <p:ph type="pic" sz="quarter" idx="21" hasCustomPrompt="1"/>
          </p:nvPr>
        </p:nvSpPr>
        <p:spPr>
          <a:xfrm>
            <a:off x="9757688"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34" name="直線コネクタ 33"/>
          <p:cNvCxnSpPr/>
          <p:nvPr userDrawn="1"/>
        </p:nvCxnSpPr>
        <p:spPr>
          <a:xfrm>
            <a:off x="9449450"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5" name="円/楕円 19"/>
          <p:cNvSpPr/>
          <p:nvPr userDrawn="1"/>
        </p:nvSpPr>
        <p:spPr>
          <a:xfrm>
            <a:off x="13828515"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2" hasCustomPrompt="1"/>
          </p:nvPr>
        </p:nvSpPr>
        <p:spPr>
          <a:xfrm>
            <a:off x="13463390"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7" name="図プレースホルダー 18"/>
          <p:cNvSpPr>
            <a:spLocks noGrp="1"/>
          </p:cNvSpPr>
          <p:nvPr>
            <p:ph type="pic" sz="quarter" idx="23" hasCustomPrompt="1"/>
          </p:nvPr>
        </p:nvSpPr>
        <p:spPr>
          <a:xfrm>
            <a:off x="14019015"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38" name="直線コネクタ 37"/>
          <p:cNvCxnSpPr/>
          <p:nvPr userDrawn="1"/>
        </p:nvCxnSpPr>
        <p:spPr>
          <a:xfrm>
            <a:off x="13710777"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円/楕円 19"/>
          <p:cNvSpPr/>
          <p:nvPr userDrawn="1"/>
        </p:nvSpPr>
        <p:spPr>
          <a:xfrm>
            <a:off x="1047391"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プレースホルダー 11"/>
          <p:cNvSpPr>
            <a:spLocks noGrp="1"/>
          </p:cNvSpPr>
          <p:nvPr>
            <p:ph type="body" sz="quarter" idx="24" hasCustomPrompt="1"/>
          </p:nvPr>
        </p:nvSpPr>
        <p:spPr>
          <a:xfrm>
            <a:off x="682266"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1" name="図プレースホルダー 18"/>
          <p:cNvSpPr>
            <a:spLocks noGrp="1"/>
          </p:cNvSpPr>
          <p:nvPr>
            <p:ph type="pic" sz="quarter" idx="25" hasCustomPrompt="1"/>
          </p:nvPr>
        </p:nvSpPr>
        <p:spPr>
          <a:xfrm>
            <a:off x="1237891"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42" name="直線コネクタ 41"/>
          <p:cNvCxnSpPr/>
          <p:nvPr userDrawn="1"/>
        </p:nvCxnSpPr>
        <p:spPr>
          <a:xfrm>
            <a:off x="929653"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3" name="円/楕円 19"/>
          <p:cNvSpPr/>
          <p:nvPr userDrawn="1"/>
        </p:nvSpPr>
        <p:spPr>
          <a:xfrm>
            <a:off x="5308718"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プレースホルダー 11"/>
          <p:cNvSpPr>
            <a:spLocks noGrp="1"/>
          </p:cNvSpPr>
          <p:nvPr>
            <p:ph type="body" sz="quarter" idx="26" hasCustomPrompt="1"/>
          </p:nvPr>
        </p:nvSpPr>
        <p:spPr>
          <a:xfrm>
            <a:off x="4943593"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5" name="図プレースホルダー 18"/>
          <p:cNvSpPr>
            <a:spLocks noGrp="1"/>
          </p:cNvSpPr>
          <p:nvPr>
            <p:ph type="pic" sz="quarter" idx="27" hasCustomPrompt="1"/>
          </p:nvPr>
        </p:nvSpPr>
        <p:spPr>
          <a:xfrm>
            <a:off x="5499218"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46" name="直線コネクタ 45"/>
          <p:cNvCxnSpPr/>
          <p:nvPr userDrawn="1"/>
        </p:nvCxnSpPr>
        <p:spPr>
          <a:xfrm>
            <a:off x="5190980"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7" name="円/楕円 19"/>
          <p:cNvSpPr/>
          <p:nvPr userDrawn="1"/>
        </p:nvSpPr>
        <p:spPr>
          <a:xfrm>
            <a:off x="9590527"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225402"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9" name="図プレースホルダー 18"/>
          <p:cNvSpPr>
            <a:spLocks noGrp="1"/>
          </p:cNvSpPr>
          <p:nvPr>
            <p:ph type="pic" sz="quarter" idx="29" hasCustomPrompt="1"/>
          </p:nvPr>
        </p:nvSpPr>
        <p:spPr>
          <a:xfrm>
            <a:off x="9781027"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50" name="直線コネクタ 49"/>
          <p:cNvCxnSpPr/>
          <p:nvPr userDrawn="1"/>
        </p:nvCxnSpPr>
        <p:spPr>
          <a:xfrm>
            <a:off x="9472789"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51" name="円/楕円 19"/>
          <p:cNvSpPr/>
          <p:nvPr userDrawn="1"/>
        </p:nvSpPr>
        <p:spPr>
          <a:xfrm>
            <a:off x="13851854"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1"/>
          <p:cNvSpPr>
            <a:spLocks noGrp="1"/>
          </p:cNvSpPr>
          <p:nvPr>
            <p:ph type="body" sz="quarter" idx="30" hasCustomPrompt="1"/>
          </p:nvPr>
        </p:nvSpPr>
        <p:spPr>
          <a:xfrm>
            <a:off x="13486729"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53" name="図プレースホルダー 18"/>
          <p:cNvSpPr>
            <a:spLocks noGrp="1"/>
          </p:cNvSpPr>
          <p:nvPr>
            <p:ph type="pic" sz="quarter" idx="31" hasCustomPrompt="1"/>
          </p:nvPr>
        </p:nvSpPr>
        <p:spPr>
          <a:xfrm>
            <a:off x="14042354"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54" name="直線コネクタ 53"/>
          <p:cNvCxnSpPr/>
          <p:nvPr userDrawn="1"/>
        </p:nvCxnSpPr>
        <p:spPr>
          <a:xfrm>
            <a:off x="13734116"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25745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par>
                                <p:cTn id="11" presetID="16" presetClass="entr" presetSubtype="37"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arn(outVertical)">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childTnLst>
                          </p:cTn>
                        </p:par>
                        <p:par>
                          <p:cTn id="17" fill="hold">
                            <p:stCondLst>
                              <p:cond delay="500"/>
                            </p:stCondLst>
                            <p:childTnLst>
                              <p:par>
                                <p:cTn id="18" presetID="22" presetClass="entr" presetSubtype="1" fill="hold" grpId="0" nodeType="afterEffect">
                                  <p:stCondLst>
                                    <p:cond delay="250"/>
                                  </p:stCondLst>
                                  <p:childTnLst>
                                    <p:set>
                                      <p:cBhvr>
                                        <p:cTn id="19" dur="1" fill="hold">
                                          <p:stCondLst>
                                            <p:cond delay="0"/>
                                          </p:stCondLst>
                                        </p:cTn>
                                        <p:tgtEl>
                                          <p:spTgt spid="27"/>
                                        </p:tgtEl>
                                        <p:attrNameLst>
                                          <p:attrName>style.visibility</p:attrName>
                                        </p:attrNameLst>
                                      </p:cBhvr>
                                      <p:to>
                                        <p:strVal val="visible"/>
                                      </p:to>
                                    </p:set>
                                    <p:animEffect transition="in" filter="wipe(up)">
                                      <p:cBhvr>
                                        <p:cTn id="20" dur="500"/>
                                        <p:tgtEl>
                                          <p:spTgt spid="27"/>
                                        </p:tgtEl>
                                      </p:cBhvr>
                                    </p:animEffect>
                                  </p:childTnLst>
                                </p:cTn>
                              </p:par>
                              <p:par>
                                <p:cTn id="21" presetID="22" presetClass="entr" presetSubtype="1" fill="hold" grpId="0" nodeType="withEffect">
                                  <p:stCondLst>
                                    <p:cond delay="250"/>
                                  </p:stCondLst>
                                  <p:childTnLst>
                                    <p:set>
                                      <p:cBhvr>
                                        <p:cTn id="22" dur="1" fill="hold">
                                          <p:stCondLst>
                                            <p:cond delay="0"/>
                                          </p:stCondLst>
                                        </p:cTn>
                                        <p:tgtEl>
                                          <p:spTgt spid="29"/>
                                        </p:tgtEl>
                                        <p:attrNameLst>
                                          <p:attrName>style.visibility</p:attrName>
                                        </p:attrNameLst>
                                      </p:cBhvr>
                                      <p:to>
                                        <p:strVal val="visible"/>
                                      </p:to>
                                    </p:set>
                                    <p:animEffect transition="in" filter="wipe(up)">
                                      <p:cBhvr>
                                        <p:cTn id="23" dur="500"/>
                                        <p:tgtEl>
                                          <p:spTgt spid="29"/>
                                        </p:tgtEl>
                                      </p:cBhvr>
                                    </p:animEffect>
                                  </p:childTnLst>
                                </p:cTn>
                              </p:par>
                              <p:par>
                                <p:cTn id="24" presetID="16" presetClass="entr" presetSubtype="37" fill="hold" nodeType="withEffect">
                                  <p:stCondLst>
                                    <p:cond delay="250"/>
                                  </p:stCondLst>
                                  <p:childTnLst>
                                    <p:set>
                                      <p:cBhvr>
                                        <p:cTn id="25" dur="1" fill="hold">
                                          <p:stCondLst>
                                            <p:cond delay="0"/>
                                          </p:stCondLst>
                                        </p:cTn>
                                        <p:tgtEl>
                                          <p:spTgt spid="30"/>
                                        </p:tgtEl>
                                        <p:attrNameLst>
                                          <p:attrName>style.visibility</p:attrName>
                                        </p:attrNameLst>
                                      </p:cBhvr>
                                      <p:to>
                                        <p:strVal val="visible"/>
                                      </p:to>
                                    </p:set>
                                    <p:animEffect transition="in" filter="barn(outVertical)">
                                      <p:cBhvr>
                                        <p:cTn id="26" dur="500"/>
                                        <p:tgtEl>
                                          <p:spTgt spid="30"/>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28">
                                            <p:txEl>
                                              <p:pRg st="0" end="0"/>
                                            </p:txEl>
                                          </p:spTgt>
                                        </p:tgtEl>
                                        <p:attrNameLst>
                                          <p:attrName>style.visibility</p:attrName>
                                        </p:attrNameLst>
                                      </p:cBhvr>
                                      <p:to>
                                        <p:strVal val="visible"/>
                                      </p:to>
                                    </p:set>
                                    <p:animEffect transition="in" filter="fade">
                                      <p:cBhvr>
                                        <p:cTn id="29" dur="500"/>
                                        <p:tgtEl>
                                          <p:spTgt spid="28">
                                            <p:txEl>
                                              <p:pRg st="0" end="0"/>
                                            </p:txEl>
                                          </p:spTgt>
                                        </p:tgtEl>
                                      </p:cBhvr>
                                    </p:animEffect>
                                  </p:childTnLst>
                                </p:cTn>
                              </p:par>
                            </p:childTnLst>
                          </p:cTn>
                        </p:par>
                        <p:par>
                          <p:cTn id="30" fill="hold">
                            <p:stCondLst>
                              <p:cond delay="1250"/>
                            </p:stCondLst>
                            <p:childTnLst>
                              <p:par>
                                <p:cTn id="31" presetID="22" presetClass="entr" presetSubtype="1" fill="hold" grpId="0" nodeType="afterEffect">
                                  <p:stCondLst>
                                    <p:cond delay="25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33"/>
                                        </p:tgtEl>
                                        <p:attrNameLst>
                                          <p:attrName>style.visibility</p:attrName>
                                        </p:attrNameLst>
                                      </p:cBhvr>
                                      <p:to>
                                        <p:strVal val="visible"/>
                                      </p:to>
                                    </p:set>
                                    <p:animEffect transition="in" filter="wipe(up)">
                                      <p:cBhvr>
                                        <p:cTn id="36" dur="500"/>
                                        <p:tgtEl>
                                          <p:spTgt spid="33"/>
                                        </p:tgtEl>
                                      </p:cBhvr>
                                    </p:animEffect>
                                  </p:childTnLst>
                                </p:cTn>
                              </p:par>
                              <p:par>
                                <p:cTn id="37" presetID="16" presetClass="entr" presetSubtype="37" fill="hold" nodeType="withEffect">
                                  <p:stCondLst>
                                    <p:cond delay="250"/>
                                  </p:stCondLst>
                                  <p:childTnLst>
                                    <p:set>
                                      <p:cBhvr>
                                        <p:cTn id="38" dur="1" fill="hold">
                                          <p:stCondLst>
                                            <p:cond delay="0"/>
                                          </p:stCondLst>
                                        </p:cTn>
                                        <p:tgtEl>
                                          <p:spTgt spid="34"/>
                                        </p:tgtEl>
                                        <p:attrNameLst>
                                          <p:attrName>style.visibility</p:attrName>
                                        </p:attrNameLst>
                                      </p:cBhvr>
                                      <p:to>
                                        <p:strVal val="visible"/>
                                      </p:to>
                                    </p:set>
                                    <p:animEffect transition="in" filter="barn(outVertical)">
                                      <p:cBhvr>
                                        <p:cTn id="39" dur="500"/>
                                        <p:tgtEl>
                                          <p:spTgt spid="34"/>
                                        </p:tgtEl>
                                      </p:cBhvr>
                                    </p:animEffect>
                                  </p:childTnLst>
                                </p:cTn>
                              </p:par>
                              <p:par>
                                <p:cTn id="40" presetID="10" presetClass="entr" presetSubtype="0" fill="hold" grpId="0" nodeType="withEffect">
                                  <p:stCondLst>
                                    <p:cond delay="250"/>
                                  </p:stCondLst>
                                  <p:childTnLst>
                                    <p:set>
                                      <p:cBhvr>
                                        <p:cTn id="41" dur="1" fill="hold">
                                          <p:stCondLst>
                                            <p:cond delay="0"/>
                                          </p:stCondLst>
                                        </p:cTn>
                                        <p:tgtEl>
                                          <p:spTgt spid="32">
                                            <p:txEl>
                                              <p:pRg st="0" end="0"/>
                                            </p:txEl>
                                          </p:spTgt>
                                        </p:tgtEl>
                                        <p:attrNameLst>
                                          <p:attrName>style.visibility</p:attrName>
                                        </p:attrNameLst>
                                      </p:cBhvr>
                                      <p:to>
                                        <p:strVal val="visible"/>
                                      </p:to>
                                    </p:set>
                                    <p:animEffect transition="in" filter="fade">
                                      <p:cBhvr>
                                        <p:cTn id="42" dur="500"/>
                                        <p:tgtEl>
                                          <p:spTgt spid="32">
                                            <p:txEl>
                                              <p:pRg st="0" end="0"/>
                                            </p:txEl>
                                          </p:spTgt>
                                        </p:tgtEl>
                                      </p:cBhvr>
                                    </p:animEffect>
                                  </p:childTnLst>
                                </p:cTn>
                              </p:par>
                            </p:childTnLst>
                          </p:cTn>
                        </p:par>
                        <p:par>
                          <p:cTn id="43" fill="hold">
                            <p:stCondLst>
                              <p:cond delay="2000"/>
                            </p:stCondLst>
                            <p:childTnLst>
                              <p:par>
                                <p:cTn id="44" presetID="22" presetClass="entr" presetSubtype="1" fill="hold" grpId="0" nodeType="afterEffect">
                                  <p:stCondLst>
                                    <p:cond delay="250"/>
                                  </p:stCondLst>
                                  <p:childTnLst>
                                    <p:set>
                                      <p:cBhvr>
                                        <p:cTn id="45" dur="1" fill="hold">
                                          <p:stCondLst>
                                            <p:cond delay="0"/>
                                          </p:stCondLst>
                                        </p:cTn>
                                        <p:tgtEl>
                                          <p:spTgt spid="35"/>
                                        </p:tgtEl>
                                        <p:attrNameLst>
                                          <p:attrName>style.visibility</p:attrName>
                                        </p:attrNameLst>
                                      </p:cBhvr>
                                      <p:to>
                                        <p:strVal val="visible"/>
                                      </p:to>
                                    </p:set>
                                    <p:animEffect transition="in" filter="wipe(up)">
                                      <p:cBhvr>
                                        <p:cTn id="46" dur="500"/>
                                        <p:tgtEl>
                                          <p:spTgt spid="35"/>
                                        </p:tgtEl>
                                      </p:cBhvr>
                                    </p:animEffect>
                                  </p:childTnLst>
                                </p:cTn>
                              </p:par>
                              <p:par>
                                <p:cTn id="47" presetID="22" presetClass="entr" presetSubtype="1"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Effect transition="in" filter="wipe(up)">
                                      <p:cBhvr>
                                        <p:cTn id="49" dur="500"/>
                                        <p:tgtEl>
                                          <p:spTgt spid="37"/>
                                        </p:tgtEl>
                                      </p:cBhvr>
                                    </p:animEffect>
                                  </p:childTnLst>
                                </p:cTn>
                              </p:par>
                              <p:par>
                                <p:cTn id="50" presetID="16" presetClass="entr" presetSubtype="37" fill="hold" nodeType="withEffect">
                                  <p:stCondLst>
                                    <p:cond delay="250"/>
                                  </p:stCondLst>
                                  <p:childTnLst>
                                    <p:set>
                                      <p:cBhvr>
                                        <p:cTn id="51" dur="1" fill="hold">
                                          <p:stCondLst>
                                            <p:cond delay="0"/>
                                          </p:stCondLst>
                                        </p:cTn>
                                        <p:tgtEl>
                                          <p:spTgt spid="38"/>
                                        </p:tgtEl>
                                        <p:attrNameLst>
                                          <p:attrName>style.visibility</p:attrName>
                                        </p:attrNameLst>
                                      </p:cBhvr>
                                      <p:to>
                                        <p:strVal val="visible"/>
                                      </p:to>
                                    </p:set>
                                    <p:animEffect transition="in" filter="barn(outVertical)">
                                      <p:cBhvr>
                                        <p:cTn id="52" dur="500"/>
                                        <p:tgtEl>
                                          <p:spTgt spid="38"/>
                                        </p:tgtEl>
                                      </p:cBhvr>
                                    </p:animEffect>
                                  </p:childTnLst>
                                </p:cTn>
                              </p:par>
                              <p:par>
                                <p:cTn id="53" presetID="10" presetClass="entr" presetSubtype="0" fill="hold" grpId="0" nodeType="withEffect">
                                  <p:stCondLst>
                                    <p:cond delay="250"/>
                                  </p:stCondLst>
                                  <p:childTnLst>
                                    <p:set>
                                      <p:cBhvr>
                                        <p:cTn id="54" dur="1" fill="hold">
                                          <p:stCondLst>
                                            <p:cond delay="0"/>
                                          </p:stCondLst>
                                        </p:cTn>
                                        <p:tgtEl>
                                          <p:spTgt spid="36">
                                            <p:txEl>
                                              <p:pRg st="0" end="0"/>
                                            </p:txEl>
                                          </p:spTgt>
                                        </p:tgtEl>
                                        <p:attrNameLst>
                                          <p:attrName>style.visibility</p:attrName>
                                        </p:attrNameLst>
                                      </p:cBhvr>
                                      <p:to>
                                        <p:strVal val="visible"/>
                                      </p:to>
                                    </p:set>
                                    <p:animEffect transition="in" filter="fade">
                                      <p:cBhvr>
                                        <p:cTn id="55" dur="500"/>
                                        <p:tgtEl>
                                          <p:spTgt spid="36">
                                            <p:txEl>
                                              <p:pRg st="0" end="0"/>
                                            </p:txEl>
                                          </p:spTgt>
                                        </p:tgtEl>
                                      </p:cBhvr>
                                    </p:animEffect>
                                  </p:childTnLst>
                                </p:cTn>
                              </p:par>
                            </p:childTnLst>
                          </p:cTn>
                        </p:par>
                        <p:par>
                          <p:cTn id="56" fill="hold">
                            <p:stCondLst>
                              <p:cond delay="2750"/>
                            </p:stCondLst>
                            <p:childTnLst>
                              <p:par>
                                <p:cTn id="57" presetID="22" presetClass="entr" presetSubtype="1" fill="hold" grpId="0" nodeType="afterEffect">
                                  <p:stCondLst>
                                    <p:cond delay="250"/>
                                  </p:stCondLst>
                                  <p:childTnLst>
                                    <p:set>
                                      <p:cBhvr>
                                        <p:cTn id="58" dur="1" fill="hold">
                                          <p:stCondLst>
                                            <p:cond delay="0"/>
                                          </p:stCondLst>
                                        </p:cTn>
                                        <p:tgtEl>
                                          <p:spTgt spid="39"/>
                                        </p:tgtEl>
                                        <p:attrNameLst>
                                          <p:attrName>style.visibility</p:attrName>
                                        </p:attrNameLst>
                                      </p:cBhvr>
                                      <p:to>
                                        <p:strVal val="visible"/>
                                      </p:to>
                                    </p:set>
                                    <p:animEffect transition="in" filter="wipe(up)">
                                      <p:cBhvr>
                                        <p:cTn id="59" dur="500"/>
                                        <p:tgtEl>
                                          <p:spTgt spid="39"/>
                                        </p:tgtEl>
                                      </p:cBhvr>
                                    </p:animEffect>
                                  </p:childTnLst>
                                </p:cTn>
                              </p:par>
                              <p:par>
                                <p:cTn id="60" presetID="22" presetClass="entr" presetSubtype="1" fill="hold" grpId="0" nodeType="withEffect">
                                  <p:stCondLst>
                                    <p:cond delay="250"/>
                                  </p:stCondLst>
                                  <p:childTnLst>
                                    <p:set>
                                      <p:cBhvr>
                                        <p:cTn id="61" dur="1" fill="hold">
                                          <p:stCondLst>
                                            <p:cond delay="0"/>
                                          </p:stCondLst>
                                        </p:cTn>
                                        <p:tgtEl>
                                          <p:spTgt spid="41"/>
                                        </p:tgtEl>
                                        <p:attrNameLst>
                                          <p:attrName>style.visibility</p:attrName>
                                        </p:attrNameLst>
                                      </p:cBhvr>
                                      <p:to>
                                        <p:strVal val="visible"/>
                                      </p:to>
                                    </p:set>
                                    <p:animEffect transition="in" filter="wipe(up)">
                                      <p:cBhvr>
                                        <p:cTn id="62" dur="500"/>
                                        <p:tgtEl>
                                          <p:spTgt spid="41"/>
                                        </p:tgtEl>
                                      </p:cBhvr>
                                    </p:animEffect>
                                  </p:childTnLst>
                                </p:cTn>
                              </p:par>
                              <p:par>
                                <p:cTn id="63" presetID="16" presetClass="entr" presetSubtype="37" fill="hold" nodeType="withEffect">
                                  <p:stCondLst>
                                    <p:cond delay="250"/>
                                  </p:stCondLst>
                                  <p:childTnLst>
                                    <p:set>
                                      <p:cBhvr>
                                        <p:cTn id="64" dur="1" fill="hold">
                                          <p:stCondLst>
                                            <p:cond delay="0"/>
                                          </p:stCondLst>
                                        </p:cTn>
                                        <p:tgtEl>
                                          <p:spTgt spid="42"/>
                                        </p:tgtEl>
                                        <p:attrNameLst>
                                          <p:attrName>style.visibility</p:attrName>
                                        </p:attrNameLst>
                                      </p:cBhvr>
                                      <p:to>
                                        <p:strVal val="visible"/>
                                      </p:to>
                                    </p:set>
                                    <p:animEffect transition="in" filter="barn(outVertical)">
                                      <p:cBhvr>
                                        <p:cTn id="65" dur="500"/>
                                        <p:tgtEl>
                                          <p:spTgt spid="42"/>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40">
                                            <p:txEl>
                                              <p:pRg st="0" end="0"/>
                                            </p:txEl>
                                          </p:spTgt>
                                        </p:tgtEl>
                                        <p:attrNameLst>
                                          <p:attrName>style.visibility</p:attrName>
                                        </p:attrNameLst>
                                      </p:cBhvr>
                                      <p:to>
                                        <p:strVal val="visible"/>
                                      </p:to>
                                    </p:set>
                                    <p:animEffect transition="in" filter="fade">
                                      <p:cBhvr>
                                        <p:cTn id="68" dur="500"/>
                                        <p:tgtEl>
                                          <p:spTgt spid="40">
                                            <p:txEl>
                                              <p:pRg st="0" end="0"/>
                                            </p:txEl>
                                          </p:spTgt>
                                        </p:tgtEl>
                                      </p:cBhvr>
                                    </p:animEffect>
                                  </p:childTnLst>
                                </p:cTn>
                              </p:par>
                            </p:childTnLst>
                          </p:cTn>
                        </p:par>
                        <p:par>
                          <p:cTn id="69" fill="hold">
                            <p:stCondLst>
                              <p:cond delay="3500"/>
                            </p:stCondLst>
                            <p:childTnLst>
                              <p:par>
                                <p:cTn id="70" presetID="22" presetClass="entr" presetSubtype="1" fill="hold" grpId="0" nodeType="afterEffect">
                                  <p:stCondLst>
                                    <p:cond delay="250"/>
                                  </p:stCondLst>
                                  <p:childTnLst>
                                    <p:set>
                                      <p:cBhvr>
                                        <p:cTn id="71" dur="1" fill="hold">
                                          <p:stCondLst>
                                            <p:cond delay="0"/>
                                          </p:stCondLst>
                                        </p:cTn>
                                        <p:tgtEl>
                                          <p:spTgt spid="43"/>
                                        </p:tgtEl>
                                        <p:attrNameLst>
                                          <p:attrName>style.visibility</p:attrName>
                                        </p:attrNameLst>
                                      </p:cBhvr>
                                      <p:to>
                                        <p:strVal val="visible"/>
                                      </p:to>
                                    </p:set>
                                    <p:animEffect transition="in" filter="wipe(up)">
                                      <p:cBhvr>
                                        <p:cTn id="72" dur="500"/>
                                        <p:tgtEl>
                                          <p:spTgt spid="43"/>
                                        </p:tgtEl>
                                      </p:cBhvr>
                                    </p:animEffect>
                                  </p:childTnLst>
                                </p:cTn>
                              </p:par>
                              <p:par>
                                <p:cTn id="73" presetID="22" presetClass="entr" presetSubtype="1" fill="hold" grpId="0" nodeType="withEffect">
                                  <p:stCondLst>
                                    <p:cond delay="250"/>
                                  </p:stCondLst>
                                  <p:childTnLst>
                                    <p:set>
                                      <p:cBhvr>
                                        <p:cTn id="74" dur="1" fill="hold">
                                          <p:stCondLst>
                                            <p:cond delay="0"/>
                                          </p:stCondLst>
                                        </p:cTn>
                                        <p:tgtEl>
                                          <p:spTgt spid="45"/>
                                        </p:tgtEl>
                                        <p:attrNameLst>
                                          <p:attrName>style.visibility</p:attrName>
                                        </p:attrNameLst>
                                      </p:cBhvr>
                                      <p:to>
                                        <p:strVal val="visible"/>
                                      </p:to>
                                    </p:set>
                                    <p:animEffect transition="in" filter="wipe(up)">
                                      <p:cBhvr>
                                        <p:cTn id="75" dur="500"/>
                                        <p:tgtEl>
                                          <p:spTgt spid="45"/>
                                        </p:tgtEl>
                                      </p:cBhvr>
                                    </p:animEffect>
                                  </p:childTnLst>
                                </p:cTn>
                              </p:par>
                              <p:par>
                                <p:cTn id="76" presetID="16" presetClass="entr" presetSubtype="37" fill="hold" nodeType="withEffect">
                                  <p:stCondLst>
                                    <p:cond delay="250"/>
                                  </p:stCondLst>
                                  <p:childTnLst>
                                    <p:set>
                                      <p:cBhvr>
                                        <p:cTn id="77" dur="1" fill="hold">
                                          <p:stCondLst>
                                            <p:cond delay="0"/>
                                          </p:stCondLst>
                                        </p:cTn>
                                        <p:tgtEl>
                                          <p:spTgt spid="46"/>
                                        </p:tgtEl>
                                        <p:attrNameLst>
                                          <p:attrName>style.visibility</p:attrName>
                                        </p:attrNameLst>
                                      </p:cBhvr>
                                      <p:to>
                                        <p:strVal val="visible"/>
                                      </p:to>
                                    </p:set>
                                    <p:animEffect transition="in" filter="barn(outVertical)">
                                      <p:cBhvr>
                                        <p:cTn id="78" dur="500"/>
                                        <p:tgtEl>
                                          <p:spTgt spid="46"/>
                                        </p:tgtEl>
                                      </p:cBhvr>
                                    </p:animEffect>
                                  </p:childTnLst>
                                </p:cTn>
                              </p:par>
                              <p:par>
                                <p:cTn id="79" presetID="10" presetClass="entr" presetSubtype="0" fill="hold" grpId="0" nodeType="withEffect">
                                  <p:stCondLst>
                                    <p:cond delay="250"/>
                                  </p:stCondLst>
                                  <p:childTnLst>
                                    <p:set>
                                      <p:cBhvr>
                                        <p:cTn id="80" dur="1" fill="hold">
                                          <p:stCondLst>
                                            <p:cond delay="0"/>
                                          </p:stCondLst>
                                        </p:cTn>
                                        <p:tgtEl>
                                          <p:spTgt spid="44">
                                            <p:txEl>
                                              <p:pRg st="0" end="0"/>
                                            </p:txEl>
                                          </p:spTgt>
                                        </p:tgtEl>
                                        <p:attrNameLst>
                                          <p:attrName>style.visibility</p:attrName>
                                        </p:attrNameLst>
                                      </p:cBhvr>
                                      <p:to>
                                        <p:strVal val="visible"/>
                                      </p:to>
                                    </p:set>
                                    <p:animEffect transition="in" filter="fade">
                                      <p:cBhvr>
                                        <p:cTn id="81" dur="500"/>
                                        <p:tgtEl>
                                          <p:spTgt spid="44">
                                            <p:txEl>
                                              <p:pRg st="0" end="0"/>
                                            </p:txEl>
                                          </p:spTgt>
                                        </p:tgtEl>
                                      </p:cBhvr>
                                    </p:animEffect>
                                  </p:childTnLst>
                                </p:cTn>
                              </p:par>
                            </p:childTnLst>
                          </p:cTn>
                        </p:par>
                        <p:par>
                          <p:cTn id="82" fill="hold">
                            <p:stCondLst>
                              <p:cond delay="4250"/>
                            </p:stCondLst>
                            <p:childTnLst>
                              <p:par>
                                <p:cTn id="83" presetID="22" presetClass="entr" presetSubtype="1" fill="hold" grpId="0" nodeType="afterEffect">
                                  <p:stCondLst>
                                    <p:cond delay="250"/>
                                  </p:stCondLst>
                                  <p:childTnLst>
                                    <p:set>
                                      <p:cBhvr>
                                        <p:cTn id="84" dur="1" fill="hold">
                                          <p:stCondLst>
                                            <p:cond delay="0"/>
                                          </p:stCondLst>
                                        </p:cTn>
                                        <p:tgtEl>
                                          <p:spTgt spid="47"/>
                                        </p:tgtEl>
                                        <p:attrNameLst>
                                          <p:attrName>style.visibility</p:attrName>
                                        </p:attrNameLst>
                                      </p:cBhvr>
                                      <p:to>
                                        <p:strVal val="visible"/>
                                      </p:to>
                                    </p:set>
                                    <p:animEffect transition="in" filter="wipe(up)">
                                      <p:cBhvr>
                                        <p:cTn id="85" dur="500"/>
                                        <p:tgtEl>
                                          <p:spTgt spid="47"/>
                                        </p:tgtEl>
                                      </p:cBhvr>
                                    </p:animEffect>
                                  </p:childTnLst>
                                </p:cTn>
                              </p:par>
                              <p:par>
                                <p:cTn id="86" presetID="22" presetClass="entr" presetSubtype="1" fill="hold" grpId="0" nodeType="withEffect">
                                  <p:stCondLst>
                                    <p:cond delay="250"/>
                                  </p:stCondLst>
                                  <p:childTnLst>
                                    <p:set>
                                      <p:cBhvr>
                                        <p:cTn id="87" dur="1" fill="hold">
                                          <p:stCondLst>
                                            <p:cond delay="0"/>
                                          </p:stCondLst>
                                        </p:cTn>
                                        <p:tgtEl>
                                          <p:spTgt spid="49"/>
                                        </p:tgtEl>
                                        <p:attrNameLst>
                                          <p:attrName>style.visibility</p:attrName>
                                        </p:attrNameLst>
                                      </p:cBhvr>
                                      <p:to>
                                        <p:strVal val="visible"/>
                                      </p:to>
                                    </p:set>
                                    <p:animEffect transition="in" filter="wipe(up)">
                                      <p:cBhvr>
                                        <p:cTn id="88" dur="500"/>
                                        <p:tgtEl>
                                          <p:spTgt spid="49"/>
                                        </p:tgtEl>
                                      </p:cBhvr>
                                    </p:animEffect>
                                  </p:childTnLst>
                                </p:cTn>
                              </p:par>
                              <p:par>
                                <p:cTn id="89" presetID="16" presetClass="entr" presetSubtype="37" fill="hold" nodeType="withEffect">
                                  <p:stCondLst>
                                    <p:cond delay="250"/>
                                  </p:stCondLst>
                                  <p:childTnLst>
                                    <p:set>
                                      <p:cBhvr>
                                        <p:cTn id="90" dur="1" fill="hold">
                                          <p:stCondLst>
                                            <p:cond delay="0"/>
                                          </p:stCondLst>
                                        </p:cTn>
                                        <p:tgtEl>
                                          <p:spTgt spid="50"/>
                                        </p:tgtEl>
                                        <p:attrNameLst>
                                          <p:attrName>style.visibility</p:attrName>
                                        </p:attrNameLst>
                                      </p:cBhvr>
                                      <p:to>
                                        <p:strVal val="visible"/>
                                      </p:to>
                                    </p:set>
                                    <p:animEffect transition="in" filter="barn(outVertical)">
                                      <p:cBhvr>
                                        <p:cTn id="91" dur="500"/>
                                        <p:tgtEl>
                                          <p:spTgt spid="5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48">
                                            <p:txEl>
                                              <p:pRg st="0" end="0"/>
                                            </p:txEl>
                                          </p:spTgt>
                                        </p:tgtEl>
                                        <p:attrNameLst>
                                          <p:attrName>style.visibility</p:attrName>
                                        </p:attrNameLst>
                                      </p:cBhvr>
                                      <p:to>
                                        <p:strVal val="visible"/>
                                      </p:to>
                                    </p:set>
                                    <p:animEffect transition="in" filter="fade">
                                      <p:cBhvr>
                                        <p:cTn id="94" dur="500"/>
                                        <p:tgtEl>
                                          <p:spTgt spid="48">
                                            <p:txEl>
                                              <p:pRg st="0" end="0"/>
                                            </p:txEl>
                                          </p:spTgt>
                                        </p:tgtEl>
                                      </p:cBhvr>
                                    </p:animEffect>
                                  </p:childTnLst>
                                </p:cTn>
                              </p:par>
                            </p:childTnLst>
                          </p:cTn>
                        </p:par>
                        <p:par>
                          <p:cTn id="95" fill="hold">
                            <p:stCondLst>
                              <p:cond delay="5000"/>
                            </p:stCondLst>
                            <p:childTnLst>
                              <p:par>
                                <p:cTn id="96" presetID="22" presetClass="entr" presetSubtype="1" fill="hold" grpId="0" nodeType="afterEffect">
                                  <p:stCondLst>
                                    <p:cond delay="250"/>
                                  </p:stCondLst>
                                  <p:childTnLst>
                                    <p:set>
                                      <p:cBhvr>
                                        <p:cTn id="97" dur="1" fill="hold">
                                          <p:stCondLst>
                                            <p:cond delay="0"/>
                                          </p:stCondLst>
                                        </p:cTn>
                                        <p:tgtEl>
                                          <p:spTgt spid="51"/>
                                        </p:tgtEl>
                                        <p:attrNameLst>
                                          <p:attrName>style.visibility</p:attrName>
                                        </p:attrNameLst>
                                      </p:cBhvr>
                                      <p:to>
                                        <p:strVal val="visible"/>
                                      </p:to>
                                    </p:set>
                                    <p:animEffect transition="in" filter="wipe(up)">
                                      <p:cBhvr>
                                        <p:cTn id="98" dur="500"/>
                                        <p:tgtEl>
                                          <p:spTgt spid="51"/>
                                        </p:tgtEl>
                                      </p:cBhvr>
                                    </p:animEffect>
                                  </p:childTnLst>
                                </p:cTn>
                              </p:par>
                              <p:par>
                                <p:cTn id="99" presetID="22" presetClass="entr" presetSubtype="1" fill="hold" grpId="0" nodeType="withEffect">
                                  <p:stCondLst>
                                    <p:cond delay="250"/>
                                  </p:stCondLst>
                                  <p:childTnLst>
                                    <p:set>
                                      <p:cBhvr>
                                        <p:cTn id="100" dur="1" fill="hold">
                                          <p:stCondLst>
                                            <p:cond delay="0"/>
                                          </p:stCondLst>
                                        </p:cTn>
                                        <p:tgtEl>
                                          <p:spTgt spid="53"/>
                                        </p:tgtEl>
                                        <p:attrNameLst>
                                          <p:attrName>style.visibility</p:attrName>
                                        </p:attrNameLst>
                                      </p:cBhvr>
                                      <p:to>
                                        <p:strVal val="visible"/>
                                      </p:to>
                                    </p:set>
                                    <p:animEffect transition="in" filter="wipe(up)">
                                      <p:cBhvr>
                                        <p:cTn id="101" dur="500"/>
                                        <p:tgtEl>
                                          <p:spTgt spid="53"/>
                                        </p:tgtEl>
                                      </p:cBhvr>
                                    </p:animEffect>
                                  </p:childTnLst>
                                </p:cTn>
                              </p:par>
                              <p:par>
                                <p:cTn id="102" presetID="16" presetClass="entr" presetSubtype="37" fill="hold" nodeType="withEffect">
                                  <p:stCondLst>
                                    <p:cond delay="250"/>
                                  </p:stCondLst>
                                  <p:childTnLst>
                                    <p:set>
                                      <p:cBhvr>
                                        <p:cTn id="103" dur="1" fill="hold">
                                          <p:stCondLst>
                                            <p:cond delay="0"/>
                                          </p:stCondLst>
                                        </p:cTn>
                                        <p:tgtEl>
                                          <p:spTgt spid="54"/>
                                        </p:tgtEl>
                                        <p:attrNameLst>
                                          <p:attrName>style.visibility</p:attrName>
                                        </p:attrNameLst>
                                      </p:cBhvr>
                                      <p:to>
                                        <p:strVal val="visible"/>
                                      </p:to>
                                    </p:set>
                                    <p:animEffect transition="in" filter="barn(outVertical)">
                                      <p:cBhvr>
                                        <p:cTn id="104" dur="500"/>
                                        <p:tgtEl>
                                          <p:spTgt spid="54"/>
                                        </p:tgtEl>
                                      </p:cBhvr>
                                    </p:animEffect>
                                  </p:childTnLst>
                                </p:cTn>
                              </p:par>
                              <p:par>
                                <p:cTn id="105" presetID="10" presetClass="entr" presetSubtype="0" fill="hold" grpId="0" nodeType="withEffect">
                                  <p:stCondLst>
                                    <p:cond delay="250"/>
                                  </p:stCondLst>
                                  <p:childTnLst>
                                    <p:set>
                                      <p:cBhvr>
                                        <p:cTn id="106" dur="1" fill="hold">
                                          <p:stCondLst>
                                            <p:cond delay="0"/>
                                          </p:stCondLst>
                                        </p:cTn>
                                        <p:tgtEl>
                                          <p:spTgt spid="52">
                                            <p:txEl>
                                              <p:pRg st="0" end="0"/>
                                            </p:txEl>
                                          </p:spTgt>
                                        </p:tgtEl>
                                        <p:attrNameLst>
                                          <p:attrName>style.visibility</p:attrName>
                                        </p:attrNameLst>
                                      </p:cBhvr>
                                      <p:to>
                                        <p:strVal val="visible"/>
                                      </p:to>
                                    </p:set>
                                    <p:animEffect transition="in" filter="fade">
                                      <p:cBhvr>
                                        <p:cTn id="107" dur="500"/>
                                        <p:tgtEl>
                                          <p:spTgt spid="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9" grpId="0"/>
      <p:bldP spid="27" grpId="0" animBg="1"/>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bldP spid="31" grpId="0" animBg="1"/>
      <p:bldP spid="32" grpId="0" build="p">
        <p:tmplLst>
          <p:tmpl lvl="1">
            <p:tnLst>
              <p:par>
                <p:cTn presetID="10" presetClass="entr" presetSubtype="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bldP spid="35" grpId="0" animBg="1"/>
      <p:bldP spid="36" grpId="0" build="p">
        <p:tmplLst>
          <p:tmpl lvl="1">
            <p:tnLst>
              <p:par>
                <p:cTn presetID="10" presetClass="entr" presetSubtype="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bldP spid="39" grpId="0" animBg="1"/>
      <p:bldP spid="40" grpId="0" build="p">
        <p:tmplLst>
          <p:tmpl lvl="1">
            <p:tnLst>
              <p:par>
                <p:cTn presetID="10" presetClass="entr" presetSubtype="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bldP spid="43" grpId="0" animBg="1"/>
      <p:bldP spid="44" grpId="0" build="p">
        <p:tmplLst>
          <p:tmpl lvl="1">
            <p:tnLst>
              <p:par>
                <p:cTn presetID="10" presetClass="entr" presetSubtype="0" fill="hold" nodeType="withEffect">
                  <p:stCondLst>
                    <p:cond delay="25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p:bldP spid="47" grpId="0" animBg="1"/>
      <p:bldP spid="48" grpId="0" build="p">
        <p:tmplLst>
          <p:tmpl lvl="1">
            <p:tnLst>
              <p:par>
                <p:cTn presetID="10" presetClass="entr" presetSubtype="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bldP spid="51" grpId="0" animBg="1"/>
      <p:bldP spid="52" grpId="0" build="p">
        <p:tmplLst>
          <p:tmpl lvl="1">
            <p:tnLst>
              <p:par>
                <p:cTn presetID="10" presetClass="entr" presetSubtype="0" fill="hold" nodeType="withEffect">
                  <p:stCondLst>
                    <p:cond delay="25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23837"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892777" y="2659265"/>
            <a:ext cx="3433693" cy="3433990"/>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円/楕円 6"/>
          <p:cNvSpPr/>
          <p:nvPr userDrawn="1"/>
        </p:nvSpPr>
        <p:spPr>
          <a:xfrm>
            <a:off x="5066860"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8" name="図プレースホルダー 9"/>
          <p:cNvSpPr>
            <a:spLocks noGrp="1"/>
          </p:cNvSpPr>
          <p:nvPr>
            <p:ph type="pic" sz="quarter" idx="13" hasCustomPrompt="1"/>
          </p:nvPr>
        </p:nvSpPr>
        <p:spPr>
          <a:xfrm>
            <a:off x="5235800" y="2659265"/>
            <a:ext cx="3433693" cy="3433990"/>
          </a:xfrm>
          <a:prstGeom prst="ellipse">
            <a:avLst/>
          </a:prstGeom>
        </p:spPr>
        <p:txBody>
          <a:bodyPr/>
          <a:lstStyle>
            <a:lvl1pPr>
              <a:defRPr/>
            </a:lvl1pPr>
          </a:lstStyle>
          <a:p>
            <a:r>
              <a:rPr kumimoji="1" lang="en-US" altLang="ja-JP" dirty="0" smtClean="0"/>
              <a:t>Add Image</a:t>
            </a:r>
            <a:endParaRPr kumimoji="1" lang="ja-JP" altLang="en-US" dirty="0"/>
          </a:p>
        </p:txBody>
      </p:sp>
      <p:sp>
        <p:nvSpPr>
          <p:cNvPr id="9" name="円/楕円 8"/>
          <p:cNvSpPr/>
          <p:nvPr userDrawn="1"/>
        </p:nvSpPr>
        <p:spPr>
          <a:xfrm>
            <a:off x="9409883"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0" name="図プレースホルダー 9"/>
          <p:cNvSpPr>
            <a:spLocks noGrp="1"/>
          </p:cNvSpPr>
          <p:nvPr>
            <p:ph type="pic" sz="quarter" idx="14" hasCustomPrompt="1"/>
          </p:nvPr>
        </p:nvSpPr>
        <p:spPr>
          <a:xfrm>
            <a:off x="9578823" y="2621165"/>
            <a:ext cx="3433693" cy="3433990"/>
          </a:xfrm>
          <a:prstGeom prst="ellipse">
            <a:avLst/>
          </a:prstGeom>
        </p:spPr>
        <p:txBody>
          <a:bodyPr/>
          <a:lstStyle>
            <a:lvl1pPr>
              <a:defRPr/>
            </a:lvl1pPr>
          </a:lstStyle>
          <a:p>
            <a:r>
              <a:rPr kumimoji="1" lang="en-US" altLang="ja-JP" dirty="0" smtClean="0"/>
              <a:t>Add Image</a:t>
            </a:r>
            <a:endParaRPr kumimoji="1" lang="ja-JP" altLang="en-US" dirty="0"/>
          </a:p>
        </p:txBody>
      </p:sp>
      <p:sp>
        <p:nvSpPr>
          <p:cNvPr id="11" name="円/楕円 10"/>
          <p:cNvSpPr/>
          <p:nvPr userDrawn="1"/>
        </p:nvSpPr>
        <p:spPr>
          <a:xfrm>
            <a:off x="13752906"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2" name="図プレースホルダー 9"/>
          <p:cNvSpPr>
            <a:spLocks noGrp="1"/>
          </p:cNvSpPr>
          <p:nvPr>
            <p:ph type="pic" sz="quarter" idx="15" hasCustomPrompt="1"/>
          </p:nvPr>
        </p:nvSpPr>
        <p:spPr>
          <a:xfrm>
            <a:off x="13921846" y="2621165"/>
            <a:ext cx="3433693" cy="3433990"/>
          </a:xfrm>
          <a:prstGeom prst="ellipse">
            <a:avLst/>
          </a:prstGeom>
        </p:spPr>
        <p:txBody>
          <a:bodyPr/>
          <a:lstStyle>
            <a:lvl1pPr>
              <a:defRPr/>
            </a:lvl1pPr>
          </a:lstStyle>
          <a:p>
            <a:r>
              <a:rPr kumimoji="1" lang="en-US" altLang="ja-JP" dirty="0" smtClean="0"/>
              <a:t>Add Image</a:t>
            </a:r>
            <a:endParaRPr kumimoji="1" lang="ja-JP" altLang="en-US" dirty="0"/>
          </a:p>
        </p:txBody>
      </p:sp>
      <p:sp>
        <p:nvSpPr>
          <p:cNvPr id="13" name="テキスト プレースホルダー 6"/>
          <p:cNvSpPr>
            <a:spLocks noGrp="1"/>
          </p:cNvSpPr>
          <p:nvPr>
            <p:ph type="body" sz="quarter" idx="16" hasCustomPrompt="1"/>
          </p:nvPr>
        </p:nvSpPr>
        <p:spPr>
          <a:xfrm>
            <a:off x="68574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smtClean="0"/>
              <a:t>TEXT HERE</a:t>
            </a:r>
            <a:endParaRPr kumimoji="1" lang="ja-JP" altLang="en-US" dirty="0"/>
          </a:p>
        </p:txBody>
      </p:sp>
      <p:sp>
        <p:nvSpPr>
          <p:cNvPr id="14" name="テキスト プレースホルダー 6"/>
          <p:cNvSpPr>
            <a:spLocks noGrp="1"/>
          </p:cNvSpPr>
          <p:nvPr>
            <p:ph type="body" sz="quarter" idx="17" hasCustomPrompt="1"/>
          </p:nvPr>
        </p:nvSpPr>
        <p:spPr>
          <a:xfrm>
            <a:off x="502876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smtClean="0"/>
              <a:t>TEXT HERE</a:t>
            </a:r>
            <a:endParaRPr kumimoji="1" lang="ja-JP" altLang="en-US" dirty="0"/>
          </a:p>
        </p:txBody>
      </p:sp>
      <p:sp>
        <p:nvSpPr>
          <p:cNvPr id="15" name="テキスト プレースホルダー 6"/>
          <p:cNvSpPr>
            <a:spLocks noGrp="1"/>
          </p:cNvSpPr>
          <p:nvPr>
            <p:ph type="body" sz="quarter" idx="18" hasCustomPrompt="1"/>
          </p:nvPr>
        </p:nvSpPr>
        <p:spPr>
          <a:xfrm>
            <a:off x="944798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smtClean="0"/>
              <a:t>TEXT HERE</a:t>
            </a:r>
            <a:endParaRPr kumimoji="1" lang="ja-JP" altLang="en-US" dirty="0"/>
          </a:p>
        </p:txBody>
      </p:sp>
      <p:sp>
        <p:nvSpPr>
          <p:cNvPr id="16" name="テキスト プレースホルダー 6"/>
          <p:cNvSpPr>
            <a:spLocks noGrp="1"/>
          </p:cNvSpPr>
          <p:nvPr>
            <p:ph type="body" sz="quarter" idx="19" hasCustomPrompt="1"/>
          </p:nvPr>
        </p:nvSpPr>
        <p:spPr>
          <a:xfrm>
            <a:off x="1379100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smtClean="0"/>
              <a:t>TEXT HERE</a:t>
            </a:r>
            <a:endParaRPr kumimoji="1" lang="ja-JP" altLang="en-US" dirty="0"/>
          </a:p>
        </p:txBody>
      </p:sp>
      <p:sp>
        <p:nvSpPr>
          <p:cNvPr id="17" name="テキスト プレースホルダー 11"/>
          <p:cNvSpPr>
            <a:spLocks noGrp="1"/>
          </p:cNvSpPr>
          <p:nvPr>
            <p:ph type="body" sz="quarter" idx="20" hasCustomPrompt="1"/>
          </p:nvPr>
        </p:nvSpPr>
        <p:spPr>
          <a:xfrm>
            <a:off x="68574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1" hasCustomPrompt="1"/>
          </p:nvPr>
        </p:nvSpPr>
        <p:spPr>
          <a:xfrm>
            <a:off x="502876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2" hasCustomPrompt="1"/>
          </p:nvPr>
        </p:nvSpPr>
        <p:spPr>
          <a:xfrm>
            <a:off x="944798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3" hasCustomPrompt="1"/>
          </p:nvPr>
        </p:nvSpPr>
        <p:spPr>
          <a:xfrm>
            <a:off x="1379100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81894690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par>
                          <p:cTn id="17" fill="hold">
                            <p:stCondLst>
                              <p:cond delay="500"/>
                            </p:stCondLst>
                            <p:childTnLst>
                              <p:par>
                                <p:cTn id="18" presetID="2" presetClass="entr" presetSubtype="4" decel="10000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49" presetClass="entr" presetSubtype="0" decel="100000" fill="hold" grpId="0" nodeType="afterEffect">
                                  <p:stCondLst>
                                    <p:cond delay="50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 calcmode="lin" valueType="num">
                                      <p:cBhvr>
                                        <p:cTn id="31" dur="500" fill="hold"/>
                                        <p:tgtEl>
                                          <p:spTgt spid="7"/>
                                        </p:tgtEl>
                                        <p:attrNameLst>
                                          <p:attrName>style.rotation</p:attrName>
                                        </p:attrNameLst>
                                      </p:cBhvr>
                                      <p:tavLst>
                                        <p:tav tm="0">
                                          <p:val>
                                            <p:fltVal val="360"/>
                                          </p:val>
                                        </p:tav>
                                        <p:tav tm="100000">
                                          <p:val>
                                            <p:fltVal val="0"/>
                                          </p:val>
                                        </p:tav>
                                      </p:tavLst>
                                    </p:anim>
                                    <p:animEffect transition="in" filter="fade">
                                      <p:cBhvr>
                                        <p:cTn id="32" dur="500"/>
                                        <p:tgtEl>
                                          <p:spTgt spid="7"/>
                                        </p:tgtEl>
                                      </p:cBhvr>
                                    </p:animEffect>
                                  </p:childTnLst>
                                </p:cTn>
                              </p:par>
                              <p:par>
                                <p:cTn id="33" presetID="49" presetClass="entr" presetSubtype="0" decel="100000" fill="hold" grpId="0" nodeType="withEffect">
                                  <p:stCondLst>
                                    <p:cond delay="50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 calcmode="lin" valueType="num">
                                      <p:cBhvr>
                                        <p:cTn id="37" dur="500" fill="hold"/>
                                        <p:tgtEl>
                                          <p:spTgt spid="8"/>
                                        </p:tgtEl>
                                        <p:attrNameLst>
                                          <p:attrName>style.rotation</p:attrName>
                                        </p:attrNameLst>
                                      </p:cBhvr>
                                      <p:tavLst>
                                        <p:tav tm="0">
                                          <p:val>
                                            <p:fltVal val="360"/>
                                          </p:val>
                                        </p:tav>
                                        <p:tav tm="100000">
                                          <p:val>
                                            <p:fltVal val="0"/>
                                          </p:val>
                                        </p:tav>
                                      </p:tavLst>
                                    </p:anim>
                                    <p:animEffect transition="in" filter="fade">
                                      <p:cBhvr>
                                        <p:cTn id="38" dur="500"/>
                                        <p:tgtEl>
                                          <p:spTgt spid="8"/>
                                        </p:tgtEl>
                                      </p:cBhvr>
                                    </p:animEffect>
                                  </p:childTnLst>
                                </p:cTn>
                              </p:par>
                            </p:childTnLst>
                          </p:cTn>
                        </p:par>
                        <p:par>
                          <p:cTn id="39" fill="hold">
                            <p:stCondLst>
                              <p:cond delay="2000"/>
                            </p:stCondLst>
                            <p:childTnLst>
                              <p:par>
                                <p:cTn id="40" presetID="2" presetClass="entr" presetSubtype="4" decel="10000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ppt_x"/>
                                          </p:val>
                                        </p:tav>
                                        <p:tav tm="100000">
                                          <p:val>
                                            <p:strVal val="#ppt_x"/>
                                          </p:val>
                                        </p:tav>
                                      </p:tavLst>
                                    </p:anim>
                                    <p:anim calcmode="lin" valueType="num">
                                      <p:cBhvr additive="base">
                                        <p:cTn id="43" dur="500" fill="hold"/>
                                        <p:tgtEl>
                                          <p:spTgt spid="1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500" fill="hold"/>
                                        <p:tgtEl>
                                          <p:spTgt spid="18"/>
                                        </p:tgtEl>
                                        <p:attrNameLst>
                                          <p:attrName>ppt_x</p:attrName>
                                        </p:attrNameLst>
                                      </p:cBhvr>
                                      <p:tavLst>
                                        <p:tav tm="0">
                                          <p:val>
                                            <p:strVal val="#ppt_x"/>
                                          </p:val>
                                        </p:tav>
                                        <p:tav tm="100000">
                                          <p:val>
                                            <p:strVal val="#ppt_x"/>
                                          </p:val>
                                        </p:tav>
                                      </p:tavLst>
                                    </p:anim>
                                    <p:anim calcmode="lin" valueType="num">
                                      <p:cBhvr additive="base">
                                        <p:cTn id="47" dur="500" fill="hold"/>
                                        <p:tgtEl>
                                          <p:spTgt spid="18"/>
                                        </p:tgtEl>
                                        <p:attrNameLst>
                                          <p:attrName>ppt_y</p:attrName>
                                        </p:attrNameLst>
                                      </p:cBhvr>
                                      <p:tavLst>
                                        <p:tav tm="0">
                                          <p:val>
                                            <p:strVal val="1+#ppt_h/2"/>
                                          </p:val>
                                        </p:tav>
                                        <p:tav tm="100000">
                                          <p:val>
                                            <p:strVal val="#ppt_y"/>
                                          </p:val>
                                        </p:tav>
                                      </p:tavLst>
                                    </p:anim>
                                  </p:childTnLst>
                                </p:cTn>
                              </p:par>
                            </p:childTnLst>
                          </p:cTn>
                        </p:par>
                        <p:par>
                          <p:cTn id="48" fill="hold">
                            <p:stCondLst>
                              <p:cond delay="2500"/>
                            </p:stCondLst>
                            <p:childTnLst>
                              <p:par>
                                <p:cTn id="49" presetID="49" presetClass="entr" presetSubtype="0" decel="100000" fill="hold" grpId="0" nodeType="afterEffect">
                                  <p:stCondLst>
                                    <p:cond delay="500"/>
                                  </p:stCondLst>
                                  <p:childTnLst>
                                    <p:set>
                                      <p:cBhvr>
                                        <p:cTn id="50" dur="1" fill="hold">
                                          <p:stCondLst>
                                            <p:cond delay="0"/>
                                          </p:stCondLst>
                                        </p:cTn>
                                        <p:tgtEl>
                                          <p:spTgt spid="9"/>
                                        </p:tgtEl>
                                        <p:attrNameLst>
                                          <p:attrName>style.visibility</p:attrName>
                                        </p:attrNameLst>
                                      </p:cBhvr>
                                      <p:to>
                                        <p:strVal val="visible"/>
                                      </p:to>
                                    </p:set>
                                    <p:anim calcmode="lin" valueType="num">
                                      <p:cBhvr>
                                        <p:cTn id="51" dur="500" fill="hold"/>
                                        <p:tgtEl>
                                          <p:spTgt spid="9"/>
                                        </p:tgtEl>
                                        <p:attrNameLst>
                                          <p:attrName>ppt_w</p:attrName>
                                        </p:attrNameLst>
                                      </p:cBhvr>
                                      <p:tavLst>
                                        <p:tav tm="0">
                                          <p:val>
                                            <p:fltVal val="0"/>
                                          </p:val>
                                        </p:tav>
                                        <p:tav tm="100000">
                                          <p:val>
                                            <p:strVal val="#ppt_w"/>
                                          </p:val>
                                        </p:tav>
                                      </p:tavLst>
                                    </p:anim>
                                    <p:anim calcmode="lin" valueType="num">
                                      <p:cBhvr>
                                        <p:cTn id="52" dur="500" fill="hold"/>
                                        <p:tgtEl>
                                          <p:spTgt spid="9"/>
                                        </p:tgtEl>
                                        <p:attrNameLst>
                                          <p:attrName>ppt_h</p:attrName>
                                        </p:attrNameLst>
                                      </p:cBhvr>
                                      <p:tavLst>
                                        <p:tav tm="0">
                                          <p:val>
                                            <p:fltVal val="0"/>
                                          </p:val>
                                        </p:tav>
                                        <p:tav tm="100000">
                                          <p:val>
                                            <p:strVal val="#ppt_h"/>
                                          </p:val>
                                        </p:tav>
                                      </p:tavLst>
                                    </p:anim>
                                    <p:anim calcmode="lin" valueType="num">
                                      <p:cBhvr>
                                        <p:cTn id="53" dur="500" fill="hold"/>
                                        <p:tgtEl>
                                          <p:spTgt spid="9"/>
                                        </p:tgtEl>
                                        <p:attrNameLst>
                                          <p:attrName>style.rotation</p:attrName>
                                        </p:attrNameLst>
                                      </p:cBhvr>
                                      <p:tavLst>
                                        <p:tav tm="0">
                                          <p:val>
                                            <p:fltVal val="360"/>
                                          </p:val>
                                        </p:tav>
                                        <p:tav tm="100000">
                                          <p:val>
                                            <p:fltVal val="0"/>
                                          </p:val>
                                        </p:tav>
                                      </p:tavLst>
                                    </p:anim>
                                    <p:animEffect transition="in" filter="fade">
                                      <p:cBhvr>
                                        <p:cTn id="54" dur="500"/>
                                        <p:tgtEl>
                                          <p:spTgt spid="9"/>
                                        </p:tgtEl>
                                      </p:cBhvr>
                                    </p:animEffect>
                                  </p:childTnLst>
                                </p:cTn>
                              </p:par>
                              <p:par>
                                <p:cTn id="55" presetID="49" presetClass="entr" presetSubtype="0" decel="100000" fill="hold" grpId="0" nodeType="withEffect">
                                  <p:stCondLst>
                                    <p:cond delay="500"/>
                                  </p:stCondLst>
                                  <p:childTnLst>
                                    <p:set>
                                      <p:cBhvr>
                                        <p:cTn id="56" dur="1" fill="hold">
                                          <p:stCondLst>
                                            <p:cond delay="0"/>
                                          </p:stCondLst>
                                        </p:cTn>
                                        <p:tgtEl>
                                          <p:spTgt spid="10"/>
                                        </p:tgtEl>
                                        <p:attrNameLst>
                                          <p:attrName>style.visibility</p:attrName>
                                        </p:attrNameLst>
                                      </p:cBhvr>
                                      <p:to>
                                        <p:strVal val="visible"/>
                                      </p:to>
                                    </p:set>
                                    <p:anim calcmode="lin" valueType="num">
                                      <p:cBhvr>
                                        <p:cTn id="57" dur="500" fill="hold"/>
                                        <p:tgtEl>
                                          <p:spTgt spid="10"/>
                                        </p:tgtEl>
                                        <p:attrNameLst>
                                          <p:attrName>ppt_w</p:attrName>
                                        </p:attrNameLst>
                                      </p:cBhvr>
                                      <p:tavLst>
                                        <p:tav tm="0">
                                          <p:val>
                                            <p:fltVal val="0"/>
                                          </p:val>
                                        </p:tav>
                                        <p:tav tm="100000">
                                          <p:val>
                                            <p:strVal val="#ppt_w"/>
                                          </p:val>
                                        </p:tav>
                                      </p:tavLst>
                                    </p:anim>
                                    <p:anim calcmode="lin" valueType="num">
                                      <p:cBhvr>
                                        <p:cTn id="58" dur="500" fill="hold"/>
                                        <p:tgtEl>
                                          <p:spTgt spid="10"/>
                                        </p:tgtEl>
                                        <p:attrNameLst>
                                          <p:attrName>ppt_h</p:attrName>
                                        </p:attrNameLst>
                                      </p:cBhvr>
                                      <p:tavLst>
                                        <p:tav tm="0">
                                          <p:val>
                                            <p:fltVal val="0"/>
                                          </p:val>
                                        </p:tav>
                                        <p:tav tm="100000">
                                          <p:val>
                                            <p:strVal val="#ppt_h"/>
                                          </p:val>
                                        </p:tav>
                                      </p:tavLst>
                                    </p:anim>
                                    <p:anim calcmode="lin" valueType="num">
                                      <p:cBhvr>
                                        <p:cTn id="59" dur="500" fill="hold"/>
                                        <p:tgtEl>
                                          <p:spTgt spid="10"/>
                                        </p:tgtEl>
                                        <p:attrNameLst>
                                          <p:attrName>style.rotation</p:attrName>
                                        </p:attrNameLst>
                                      </p:cBhvr>
                                      <p:tavLst>
                                        <p:tav tm="0">
                                          <p:val>
                                            <p:fltVal val="360"/>
                                          </p:val>
                                        </p:tav>
                                        <p:tav tm="100000">
                                          <p:val>
                                            <p:fltVal val="0"/>
                                          </p:val>
                                        </p:tav>
                                      </p:tavLst>
                                    </p:anim>
                                    <p:animEffect transition="in" filter="fade">
                                      <p:cBhvr>
                                        <p:cTn id="60" dur="500"/>
                                        <p:tgtEl>
                                          <p:spTgt spid="10"/>
                                        </p:tgtEl>
                                      </p:cBhvr>
                                    </p:animEffect>
                                  </p:childTnLst>
                                </p:cTn>
                              </p:par>
                            </p:childTnLst>
                          </p:cTn>
                        </p:par>
                        <p:par>
                          <p:cTn id="61" fill="hold">
                            <p:stCondLst>
                              <p:cond delay="3500"/>
                            </p:stCondLst>
                            <p:childTnLst>
                              <p:par>
                                <p:cTn id="62" presetID="2" presetClass="entr" presetSubtype="4" decel="100000" fill="hold" grpId="0" nodeType="after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additive="base">
                                        <p:cTn id="64" dur="500" fill="hold"/>
                                        <p:tgtEl>
                                          <p:spTgt spid="15"/>
                                        </p:tgtEl>
                                        <p:attrNameLst>
                                          <p:attrName>ppt_x</p:attrName>
                                        </p:attrNameLst>
                                      </p:cBhvr>
                                      <p:tavLst>
                                        <p:tav tm="0">
                                          <p:val>
                                            <p:strVal val="#ppt_x"/>
                                          </p:val>
                                        </p:tav>
                                        <p:tav tm="100000">
                                          <p:val>
                                            <p:strVal val="#ppt_x"/>
                                          </p:val>
                                        </p:tav>
                                      </p:tavLst>
                                    </p:anim>
                                    <p:anim calcmode="lin" valueType="num">
                                      <p:cBhvr additive="base">
                                        <p:cTn id="65" dur="500" fill="hold"/>
                                        <p:tgtEl>
                                          <p:spTgt spid="15"/>
                                        </p:tgtEl>
                                        <p:attrNameLst>
                                          <p:attrName>ppt_y</p:attrName>
                                        </p:attrNameLst>
                                      </p:cBhvr>
                                      <p:tavLst>
                                        <p:tav tm="0">
                                          <p:val>
                                            <p:strVal val="1+#ppt_h/2"/>
                                          </p:val>
                                        </p:tav>
                                        <p:tav tm="100000">
                                          <p:val>
                                            <p:strVal val="#ppt_y"/>
                                          </p:val>
                                        </p:tav>
                                      </p:tavLst>
                                    </p:anim>
                                  </p:childTnLst>
                                </p:cTn>
                              </p:par>
                              <p:par>
                                <p:cTn id="66" presetID="2" presetClass="entr" presetSubtype="4" decel="100000" fill="hold" grpId="0" nodeType="with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additive="base">
                                        <p:cTn id="68" dur="500" fill="hold"/>
                                        <p:tgtEl>
                                          <p:spTgt spid="19"/>
                                        </p:tgtEl>
                                        <p:attrNameLst>
                                          <p:attrName>ppt_x</p:attrName>
                                        </p:attrNameLst>
                                      </p:cBhvr>
                                      <p:tavLst>
                                        <p:tav tm="0">
                                          <p:val>
                                            <p:strVal val="#ppt_x"/>
                                          </p:val>
                                        </p:tav>
                                        <p:tav tm="100000">
                                          <p:val>
                                            <p:strVal val="#ppt_x"/>
                                          </p:val>
                                        </p:tav>
                                      </p:tavLst>
                                    </p:anim>
                                    <p:anim calcmode="lin" valueType="num">
                                      <p:cBhvr additive="base">
                                        <p:cTn id="69" dur="500" fill="hold"/>
                                        <p:tgtEl>
                                          <p:spTgt spid="19"/>
                                        </p:tgtEl>
                                        <p:attrNameLst>
                                          <p:attrName>ppt_y</p:attrName>
                                        </p:attrNameLst>
                                      </p:cBhvr>
                                      <p:tavLst>
                                        <p:tav tm="0">
                                          <p:val>
                                            <p:strVal val="1+#ppt_h/2"/>
                                          </p:val>
                                        </p:tav>
                                        <p:tav tm="100000">
                                          <p:val>
                                            <p:strVal val="#ppt_y"/>
                                          </p:val>
                                        </p:tav>
                                      </p:tavLst>
                                    </p:anim>
                                  </p:childTnLst>
                                </p:cTn>
                              </p:par>
                            </p:childTnLst>
                          </p:cTn>
                        </p:par>
                        <p:par>
                          <p:cTn id="70" fill="hold">
                            <p:stCondLst>
                              <p:cond delay="4000"/>
                            </p:stCondLst>
                            <p:childTnLst>
                              <p:par>
                                <p:cTn id="71" presetID="49" presetClass="entr" presetSubtype="0" decel="100000" fill="hold" grpId="0" nodeType="afterEffect">
                                  <p:stCondLst>
                                    <p:cond delay="500"/>
                                  </p:stCondLst>
                                  <p:childTnLst>
                                    <p:set>
                                      <p:cBhvr>
                                        <p:cTn id="72" dur="1" fill="hold">
                                          <p:stCondLst>
                                            <p:cond delay="0"/>
                                          </p:stCondLst>
                                        </p:cTn>
                                        <p:tgtEl>
                                          <p:spTgt spid="11"/>
                                        </p:tgtEl>
                                        <p:attrNameLst>
                                          <p:attrName>style.visibility</p:attrName>
                                        </p:attrNameLst>
                                      </p:cBhvr>
                                      <p:to>
                                        <p:strVal val="visible"/>
                                      </p:to>
                                    </p:set>
                                    <p:anim calcmode="lin" valueType="num">
                                      <p:cBhvr>
                                        <p:cTn id="73" dur="500" fill="hold"/>
                                        <p:tgtEl>
                                          <p:spTgt spid="11"/>
                                        </p:tgtEl>
                                        <p:attrNameLst>
                                          <p:attrName>ppt_w</p:attrName>
                                        </p:attrNameLst>
                                      </p:cBhvr>
                                      <p:tavLst>
                                        <p:tav tm="0">
                                          <p:val>
                                            <p:fltVal val="0"/>
                                          </p:val>
                                        </p:tav>
                                        <p:tav tm="100000">
                                          <p:val>
                                            <p:strVal val="#ppt_w"/>
                                          </p:val>
                                        </p:tav>
                                      </p:tavLst>
                                    </p:anim>
                                    <p:anim calcmode="lin" valueType="num">
                                      <p:cBhvr>
                                        <p:cTn id="74" dur="500" fill="hold"/>
                                        <p:tgtEl>
                                          <p:spTgt spid="11"/>
                                        </p:tgtEl>
                                        <p:attrNameLst>
                                          <p:attrName>ppt_h</p:attrName>
                                        </p:attrNameLst>
                                      </p:cBhvr>
                                      <p:tavLst>
                                        <p:tav tm="0">
                                          <p:val>
                                            <p:fltVal val="0"/>
                                          </p:val>
                                        </p:tav>
                                        <p:tav tm="100000">
                                          <p:val>
                                            <p:strVal val="#ppt_h"/>
                                          </p:val>
                                        </p:tav>
                                      </p:tavLst>
                                    </p:anim>
                                    <p:anim calcmode="lin" valueType="num">
                                      <p:cBhvr>
                                        <p:cTn id="75" dur="500" fill="hold"/>
                                        <p:tgtEl>
                                          <p:spTgt spid="11"/>
                                        </p:tgtEl>
                                        <p:attrNameLst>
                                          <p:attrName>style.rotation</p:attrName>
                                        </p:attrNameLst>
                                      </p:cBhvr>
                                      <p:tavLst>
                                        <p:tav tm="0">
                                          <p:val>
                                            <p:fltVal val="360"/>
                                          </p:val>
                                        </p:tav>
                                        <p:tav tm="100000">
                                          <p:val>
                                            <p:fltVal val="0"/>
                                          </p:val>
                                        </p:tav>
                                      </p:tavLst>
                                    </p:anim>
                                    <p:animEffect transition="in" filter="fade">
                                      <p:cBhvr>
                                        <p:cTn id="76" dur="500"/>
                                        <p:tgtEl>
                                          <p:spTgt spid="11"/>
                                        </p:tgtEl>
                                      </p:cBhvr>
                                    </p:animEffect>
                                  </p:childTnLst>
                                </p:cTn>
                              </p:par>
                              <p:par>
                                <p:cTn id="77" presetID="49" presetClass="entr" presetSubtype="0" decel="100000" fill="hold" grpId="0" nodeType="withEffect">
                                  <p:stCondLst>
                                    <p:cond delay="500"/>
                                  </p:stCondLst>
                                  <p:childTnLst>
                                    <p:set>
                                      <p:cBhvr>
                                        <p:cTn id="78" dur="1" fill="hold">
                                          <p:stCondLst>
                                            <p:cond delay="0"/>
                                          </p:stCondLst>
                                        </p:cTn>
                                        <p:tgtEl>
                                          <p:spTgt spid="12"/>
                                        </p:tgtEl>
                                        <p:attrNameLst>
                                          <p:attrName>style.visibility</p:attrName>
                                        </p:attrNameLst>
                                      </p:cBhvr>
                                      <p:to>
                                        <p:strVal val="visible"/>
                                      </p:to>
                                    </p:set>
                                    <p:anim calcmode="lin" valueType="num">
                                      <p:cBhvr>
                                        <p:cTn id="79" dur="500" fill="hold"/>
                                        <p:tgtEl>
                                          <p:spTgt spid="12"/>
                                        </p:tgtEl>
                                        <p:attrNameLst>
                                          <p:attrName>ppt_w</p:attrName>
                                        </p:attrNameLst>
                                      </p:cBhvr>
                                      <p:tavLst>
                                        <p:tav tm="0">
                                          <p:val>
                                            <p:fltVal val="0"/>
                                          </p:val>
                                        </p:tav>
                                        <p:tav tm="100000">
                                          <p:val>
                                            <p:strVal val="#ppt_w"/>
                                          </p:val>
                                        </p:tav>
                                      </p:tavLst>
                                    </p:anim>
                                    <p:anim calcmode="lin" valueType="num">
                                      <p:cBhvr>
                                        <p:cTn id="80" dur="500" fill="hold"/>
                                        <p:tgtEl>
                                          <p:spTgt spid="12"/>
                                        </p:tgtEl>
                                        <p:attrNameLst>
                                          <p:attrName>ppt_h</p:attrName>
                                        </p:attrNameLst>
                                      </p:cBhvr>
                                      <p:tavLst>
                                        <p:tav tm="0">
                                          <p:val>
                                            <p:fltVal val="0"/>
                                          </p:val>
                                        </p:tav>
                                        <p:tav tm="100000">
                                          <p:val>
                                            <p:strVal val="#ppt_h"/>
                                          </p:val>
                                        </p:tav>
                                      </p:tavLst>
                                    </p:anim>
                                    <p:anim calcmode="lin" valueType="num">
                                      <p:cBhvr>
                                        <p:cTn id="81" dur="500" fill="hold"/>
                                        <p:tgtEl>
                                          <p:spTgt spid="12"/>
                                        </p:tgtEl>
                                        <p:attrNameLst>
                                          <p:attrName>style.rotation</p:attrName>
                                        </p:attrNameLst>
                                      </p:cBhvr>
                                      <p:tavLst>
                                        <p:tav tm="0">
                                          <p:val>
                                            <p:fltVal val="360"/>
                                          </p:val>
                                        </p:tav>
                                        <p:tav tm="100000">
                                          <p:val>
                                            <p:fltVal val="0"/>
                                          </p:val>
                                        </p:tav>
                                      </p:tavLst>
                                    </p:anim>
                                    <p:animEffect transition="in" filter="fade">
                                      <p:cBhvr>
                                        <p:cTn id="82" dur="500"/>
                                        <p:tgtEl>
                                          <p:spTgt spid="12"/>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16"/>
                                        </p:tgtEl>
                                        <p:attrNameLst>
                                          <p:attrName>style.visibility</p:attrName>
                                        </p:attrNameLst>
                                      </p:cBhvr>
                                      <p:to>
                                        <p:strVal val="visible"/>
                                      </p:to>
                                    </p:set>
                                    <p:anim calcmode="lin" valueType="num">
                                      <p:cBhvr additive="base">
                                        <p:cTn id="86" dur="500" fill="hold"/>
                                        <p:tgtEl>
                                          <p:spTgt spid="16"/>
                                        </p:tgtEl>
                                        <p:attrNameLst>
                                          <p:attrName>ppt_x</p:attrName>
                                        </p:attrNameLst>
                                      </p:cBhvr>
                                      <p:tavLst>
                                        <p:tav tm="0">
                                          <p:val>
                                            <p:strVal val="#ppt_x"/>
                                          </p:val>
                                        </p:tav>
                                        <p:tav tm="100000">
                                          <p:val>
                                            <p:strVal val="#ppt_x"/>
                                          </p:val>
                                        </p:tav>
                                      </p:tavLst>
                                    </p:anim>
                                    <p:anim calcmode="lin" valueType="num">
                                      <p:cBhvr additive="base">
                                        <p:cTn id="87" dur="500" fill="hold"/>
                                        <p:tgtEl>
                                          <p:spTgt spid="16"/>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0"/>
                                        </p:tgtEl>
                                        <p:attrNameLst>
                                          <p:attrName>style.visibility</p:attrName>
                                        </p:attrNameLst>
                                      </p:cBhvr>
                                      <p:to>
                                        <p:strVal val="visible"/>
                                      </p:to>
                                    </p:set>
                                    <p:anim calcmode="lin" valueType="num">
                                      <p:cBhvr additive="base">
                                        <p:cTn id="90" dur="500" fill="hold"/>
                                        <p:tgtEl>
                                          <p:spTgt spid="20"/>
                                        </p:tgtEl>
                                        <p:attrNameLst>
                                          <p:attrName>ppt_x</p:attrName>
                                        </p:attrNameLst>
                                      </p:cBhvr>
                                      <p:tavLst>
                                        <p:tav tm="0">
                                          <p:val>
                                            <p:strVal val="#ppt_x"/>
                                          </p:val>
                                        </p:tav>
                                        <p:tav tm="100000">
                                          <p:val>
                                            <p:strVal val="#ppt_x"/>
                                          </p:val>
                                        </p:tav>
                                      </p:tavLst>
                                    </p:anim>
                                    <p:anim calcmode="lin" valueType="num">
                                      <p:cBhvr additive="base">
                                        <p:cTn id="9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P spid="11" grpId="0" animBg="1"/>
      <p:bldP spid="12" grpId="0"/>
      <p:bldP spid="13" grpId="0">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5" hasCustomPrompt="1"/>
          </p:nvPr>
        </p:nvSpPr>
        <p:spPr>
          <a:xfrm>
            <a:off x="959042"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smtClean="0"/>
              <a:t>Text Here</a:t>
            </a:r>
            <a:endParaRPr lang="en-US" dirty="0"/>
          </a:p>
        </p:txBody>
      </p:sp>
      <p:cxnSp>
        <p:nvCxnSpPr>
          <p:cNvPr id="6" name="直線コネクタ 5"/>
          <p:cNvCxnSpPr/>
          <p:nvPr userDrawn="1"/>
        </p:nvCxnSpPr>
        <p:spPr>
          <a:xfrm flipH="1">
            <a:off x="870142"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16" hasCustomPrompt="1"/>
          </p:nvPr>
        </p:nvSpPr>
        <p:spPr>
          <a:xfrm>
            <a:off x="961319"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16" name="円/楕円 15"/>
          <p:cNvSpPr/>
          <p:nvPr userDrawn="1"/>
        </p:nvSpPr>
        <p:spPr>
          <a:xfrm>
            <a:off x="1782598" y="2315840"/>
            <a:ext cx="3187700" cy="3187700"/>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1"/>
          <p:cNvSpPr>
            <a:spLocks noGrp="1"/>
          </p:cNvSpPr>
          <p:nvPr>
            <p:ph type="body" sz="quarter" idx="21" hasCustomPrompt="1"/>
          </p:nvPr>
        </p:nvSpPr>
        <p:spPr>
          <a:xfrm>
            <a:off x="1870884"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2" hasCustomPrompt="1"/>
          </p:nvPr>
        </p:nvSpPr>
        <p:spPr>
          <a:xfrm>
            <a:off x="6725007"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smtClean="0"/>
              <a:t>Text Here</a:t>
            </a:r>
            <a:endParaRPr lang="en-US" dirty="0"/>
          </a:p>
        </p:txBody>
      </p:sp>
      <p:cxnSp>
        <p:nvCxnSpPr>
          <p:cNvPr id="19" name="直線コネクタ 18"/>
          <p:cNvCxnSpPr/>
          <p:nvPr userDrawn="1"/>
        </p:nvCxnSpPr>
        <p:spPr>
          <a:xfrm flipH="1">
            <a:off x="6636107"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p:ph type="body" sz="quarter" idx="23" hasCustomPrompt="1"/>
          </p:nvPr>
        </p:nvSpPr>
        <p:spPr>
          <a:xfrm>
            <a:off x="6727284"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1" name="円/楕円 20"/>
          <p:cNvSpPr/>
          <p:nvPr userDrawn="1"/>
        </p:nvSpPr>
        <p:spPr>
          <a:xfrm>
            <a:off x="7548563" y="2315840"/>
            <a:ext cx="3187700" cy="3187700"/>
          </a:xfrm>
          <a:prstGeom prst="ellipse">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1"/>
          <p:cNvSpPr>
            <a:spLocks noGrp="1"/>
          </p:cNvSpPr>
          <p:nvPr>
            <p:ph type="body" sz="quarter" idx="24" hasCustomPrompt="1"/>
          </p:nvPr>
        </p:nvSpPr>
        <p:spPr>
          <a:xfrm>
            <a:off x="7636849"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5" hasCustomPrompt="1"/>
          </p:nvPr>
        </p:nvSpPr>
        <p:spPr>
          <a:xfrm>
            <a:off x="12472466"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smtClean="0"/>
              <a:t>Text Here</a:t>
            </a:r>
            <a:endParaRPr lang="en-US" dirty="0"/>
          </a:p>
        </p:txBody>
      </p:sp>
      <p:cxnSp>
        <p:nvCxnSpPr>
          <p:cNvPr id="24" name="直線コネクタ 23"/>
          <p:cNvCxnSpPr/>
          <p:nvPr userDrawn="1"/>
        </p:nvCxnSpPr>
        <p:spPr>
          <a:xfrm flipH="1">
            <a:off x="12383566"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5" name="テキスト プレースホルダー 11"/>
          <p:cNvSpPr>
            <a:spLocks noGrp="1"/>
          </p:cNvSpPr>
          <p:nvPr>
            <p:ph type="body" sz="quarter" idx="26" hasCustomPrompt="1"/>
          </p:nvPr>
        </p:nvSpPr>
        <p:spPr>
          <a:xfrm>
            <a:off x="12474743"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6" name="円/楕円 25"/>
          <p:cNvSpPr/>
          <p:nvPr userDrawn="1"/>
        </p:nvSpPr>
        <p:spPr>
          <a:xfrm>
            <a:off x="13296022" y="2315840"/>
            <a:ext cx="3187700" cy="3187700"/>
          </a:xfrm>
          <a:prstGeom prst="ellipse">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27" hasCustomPrompt="1"/>
          </p:nvPr>
        </p:nvSpPr>
        <p:spPr>
          <a:xfrm>
            <a:off x="13384308"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28" name="涙形 27"/>
          <p:cNvSpPr/>
          <p:nvPr userDrawn="1"/>
        </p:nvSpPr>
        <p:spPr>
          <a:xfrm rot="5400000">
            <a:off x="1447350" y="2171533"/>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userDrawn="1"/>
        </p:nvSpPr>
        <p:spPr>
          <a:xfrm>
            <a:off x="1665641" y="2315840"/>
            <a:ext cx="412292" cy="584775"/>
          </a:xfrm>
          <a:prstGeom prst="rect">
            <a:avLst/>
          </a:prstGeom>
          <a:noFill/>
        </p:spPr>
        <p:txBody>
          <a:bodyPr wrap="none" rtlCol="0">
            <a:spAutoFit/>
          </a:bodyPr>
          <a:lstStyle/>
          <a:p>
            <a:r>
              <a:rPr kumimoji="1" lang="en-US" altLang="ja-JP" dirty="0" smtClean="0">
                <a:solidFill>
                  <a:schemeClr val="accent1"/>
                </a:solidFill>
              </a:rPr>
              <a:t>1</a:t>
            </a:r>
            <a:endParaRPr kumimoji="1" lang="ja-JP" altLang="en-US" dirty="0">
              <a:solidFill>
                <a:schemeClr val="accent1"/>
              </a:solidFill>
            </a:endParaRPr>
          </a:p>
        </p:txBody>
      </p:sp>
      <p:sp>
        <p:nvSpPr>
          <p:cNvPr id="30" name="涙形 29"/>
          <p:cNvSpPr/>
          <p:nvPr userDrawn="1"/>
        </p:nvSpPr>
        <p:spPr>
          <a:xfrm rot="5400000">
            <a:off x="7214211" y="217153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7432502" y="2315839"/>
            <a:ext cx="412292" cy="584775"/>
          </a:xfrm>
          <a:prstGeom prst="rect">
            <a:avLst/>
          </a:prstGeom>
          <a:noFill/>
        </p:spPr>
        <p:txBody>
          <a:bodyPr wrap="none" rtlCol="0">
            <a:spAutoFit/>
          </a:bodyPr>
          <a:lstStyle/>
          <a:p>
            <a:r>
              <a:rPr kumimoji="1" lang="en-US" altLang="ja-JP" dirty="0" smtClean="0">
                <a:solidFill>
                  <a:schemeClr val="accent1"/>
                </a:solidFill>
              </a:rPr>
              <a:t>2</a:t>
            </a:r>
            <a:endParaRPr kumimoji="1" lang="ja-JP" altLang="en-US" dirty="0">
              <a:solidFill>
                <a:schemeClr val="accent1"/>
              </a:solidFill>
            </a:endParaRPr>
          </a:p>
        </p:txBody>
      </p:sp>
      <p:sp>
        <p:nvSpPr>
          <p:cNvPr id="32" name="涙形 31"/>
          <p:cNvSpPr/>
          <p:nvPr userDrawn="1"/>
        </p:nvSpPr>
        <p:spPr>
          <a:xfrm rot="5400000">
            <a:off x="13006902" y="2198824"/>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userDrawn="1"/>
        </p:nvSpPr>
        <p:spPr>
          <a:xfrm>
            <a:off x="13225193" y="2343131"/>
            <a:ext cx="412292" cy="584775"/>
          </a:xfrm>
          <a:prstGeom prst="rect">
            <a:avLst/>
          </a:prstGeom>
          <a:noFill/>
        </p:spPr>
        <p:txBody>
          <a:bodyPr wrap="none" rtlCol="0">
            <a:spAutoFit/>
          </a:bodyPr>
          <a:lstStyle/>
          <a:p>
            <a:r>
              <a:rPr kumimoji="1" lang="en-US" altLang="ja-JP" dirty="0" smtClean="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306096103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fade">
                                      <p:cBhvr>
                                        <p:cTn id="10" dur="500"/>
                                        <p:tgtEl>
                                          <p:spTgt spid="17">
                                            <p:txEl>
                                              <p:pRg st="0" end="0"/>
                                            </p:txEl>
                                          </p:spTgt>
                                        </p:tgtEl>
                                      </p:cBhvr>
                                    </p:animEffect>
                                  </p:childTnLst>
                                </p:cTn>
                              </p:par>
                              <p:par>
                                <p:cTn id="11" presetID="2" presetClass="entr" presetSubtype="9" decel="10000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0-#ppt_w/2"/>
                                          </p:val>
                                        </p:tav>
                                        <p:tav tm="100000">
                                          <p:val>
                                            <p:strVal val="#ppt_x"/>
                                          </p:val>
                                        </p:tav>
                                      </p:tavLst>
                                    </p:anim>
                                    <p:anim calcmode="lin" valueType="num">
                                      <p:cBhvr additive="base">
                                        <p:cTn id="14" dur="500" fill="hold"/>
                                        <p:tgtEl>
                                          <p:spTgt spid="28"/>
                                        </p:tgtEl>
                                        <p:attrNameLst>
                                          <p:attrName>ppt_y</p:attrName>
                                        </p:attrNameLst>
                                      </p:cBhvr>
                                      <p:tavLst>
                                        <p:tav tm="0">
                                          <p:val>
                                            <p:strVal val="0-#ppt_h/2"/>
                                          </p:val>
                                        </p:tav>
                                        <p:tav tm="100000">
                                          <p:val>
                                            <p:strVal val="#ppt_y"/>
                                          </p:val>
                                        </p:tav>
                                      </p:tavLst>
                                    </p:anim>
                                  </p:childTnLst>
                                </p:cTn>
                              </p:par>
                              <p:par>
                                <p:cTn id="15" presetID="2" presetClass="entr" presetSubtype="9" decel="10000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0-#ppt_w/2"/>
                                          </p:val>
                                        </p:tav>
                                        <p:tav tm="100000">
                                          <p:val>
                                            <p:strVal val="#ppt_x"/>
                                          </p:val>
                                        </p:tav>
                                      </p:tavLst>
                                    </p:anim>
                                    <p:anim calcmode="lin" valueType="num">
                                      <p:cBhvr additive="base">
                                        <p:cTn id="18" dur="500" fill="hold"/>
                                        <p:tgtEl>
                                          <p:spTgt spid="29"/>
                                        </p:tgtEl>
                                        <p:attrNameLst>
                                          <p:attrName>ppt_y</p:attrName>
                                        </p:attrNameLst>
                                      </p:cBhvr>
                                      <p:tavLst>
                                        <p:tav tm="0">
                                          <p:val>
                                            <p:strVal val="0-#ppt_h/2"/>
                                          </p:val>
                                        </p:tav>
                                        <p:tav tm="100000">
                                          <p:val>
                                            <p:strVal val="#ppt_y"/>
                                          </p:val>
                                        </p:tav>
                                      </p:tavLst>
                                    </p:anim>
                                  </p:childTnLst>
                                </p:cTn>
                              </p:par>
                            </p:childTnLst>
                          </p:cTn>
                        </p:par>
                        <p:par>
                          <p:cTn id="19" fill="hold">
                            <p:stCondLst>
                              <p:cond delay="500"/>
                            </p:stCondLst>
                            <p:childTnLst>
                              <p:par>
                                <p:cTn id="20" presetID="16" presetClass="entr" presetSubtype="37"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outVertical)">
                                      <p:cBhvr>
                                        <p:cTn id="22" dur="500"/>
                                        <p:tgtEl>
                                          <p:spTgt spid="6"/>
                                        </p:tgtEl>
                                      </p:cBhvr>
                                    </p:animEffect>
                                  </p:childTnLst>
                                </p:cTn>
                              </p:par>
                            </p:childTnLst>
                          </p:cTn>
                        </p:par>
                        <p:par>
                          <p:cTn id="23" fill="hold">
                            <p:stCondLst>
                              <p:cond delay="1000"/>
                            </p:stCondLst>
                            <p:childTnLst>
                              <p:par>
                                <p:cTn id="24" presetID="2" presetClass="entr" presetSubtype="4" decel="10000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par>
                          <p:cTn id="32" fill="hold">
                            <p:stCondLst>
                              <p:cond delay="1500"/>
                            </p:stCondLst>
                            <p:childTnLst>
                              <p:par>
                                <p:cTn id="33" presetID="10" presetClass="entr" presetSubtype="0" fill="hold" grpId="0" nodeType="afterEffect">
                                  <p:stCondLst>
                                    <p:cond delay="25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2">
                                            <p:txEl>
                                              <p:pRg st="0" end="0"/>
                                            </p:txEl>
                                          </p:spTgt>
                                        </p:tgtEl>
                                        <p:attrNameLst>
                                          <p:attrName>style.visibility</p:attrName>
                                        </p:attrNameLst>
                                      </p:cBhvr>
                                      <p:to>
                                        <p:strVal val="visible"/>
                                      </p:to>
                                    </p:set>
                                    <p:animEffect transition="in" filter="fade">
                                      <p:cBhvr>
                                        <p:cTn id="38" dur="500"/>
                                        <p:tgtEl>
                                          <p:spTgt spid="22">
                                            <p:txEl>
                                              <p:pRg st="0" end="0"/>
                                            </p:txEl>
                                          </p:spTgt>
                                        </p:tgtEl>
                                      </p:cBhvr>
                                    </p:animEffect>
                                  </p:childTnLst>
                                </p:cTn>
                              </p:par>
                              <p:par>
                                <p:cTn id="39" presetID="2" presetClass="entr" presetSubtype="9" decel="100000" fill="hold" grpId="0" nodeType="withEffect">
                                  <p:stCondLst>
                                    <p:cond delay="250"/>
                                  </p:stCondLst>
                                  <p:childTnLst>
                                    <p:set>
                                      <p:cBhvr>
                                        <p:cTn id="40" dur="1" fill="hold">
                                          <p:stCondLst>
                                            <p:cond delay="0"/>
                                          </p:stCondLst>
                                        </p:cTn>
                                        <p:tgtEl>
                                          <p:spTgt spid="30"/>
                                        </p:tgtEl>
                                        <p:attrNameLst>
                                          <p:attrName>style.visibility</p:attrName>
                                        </p:attrNameLst>
                                      </p:cBhvr>
                                      <p:to>
                                        <p:strVal val="visible"/>
                                      </p:to>
                                    </p:set>
                                    <p:anim calcmode="lin" valueType="num">
                                      <p:cBhvr additive="base">
                                        <p:cTn id="41" dur="500" fill="hold"/>
                                        <p:tgtEl>
                                          <p:spTgt spid="30"/>
                                        </p:tgtEl>
                                        <p:attrNameLst>
                                          <p:attrName>ppt_x</p:attrName>
                                        </p:attrNameLst>
                                      </p:cBhvr>
                                      <p:tavLst>
                                        <p:tav tm="0">
                                          <p:val>
                                            <p:strVal val="0-#ppt_w/2"/>
                                          </p:val>
                                        </p:tav>
                                        <p:tav tm="100000">
                                          <p:val>
                                            <p:strVal val="#ppt_x"/>
                                          </p:val>
                                        </p:tav>
                                      </p:tavLst>
                                    </p:anim>
                                    <p:anim calcmode="lin" valueType="num">
                                      <p:cBhvr additive="base">
                                        <p:cTn id="42" dur="500" fill="hold"/>
                                        <p:tgtEl>
                                          <p:spTgt spid="30"/>
                                        </p:tgtEl>
                                        <p:attrNameLst>
                                          <p:attrName>ppt_y</p:attrName>
                                        </p:attrNameLst>
                                      </p:cBhvr>
                                      <p:tavLst>
                                        <p:tav tm="0">
                                          <p:val>
                                            <p:strVal val="0-#ppt_h/2"/>
                                          </p:val>
                                        </p:tav>
                                        <p:tav tm="100000">
                                          <p:val>
                                            <p:strVal val="#ppt_y"/>
                                          </p:val>
                                        </p:tav>
                                      </p:tavLst>
                                    </p:anim>
                                  </p:childTnLst>
                                </p:cTn>
                              </p:par>
                              <p:par>
                                <p:cTn id="43" presetID="2" presetClass="entr" presetSubtype="9" decel="100000" fill="hold" grpId="0" nodeType="withEffect">
                                  <p:stCondLst>
                                    <p:cond delay="250"/>
                                  </p:stCondLst>
                                  <p:childTnLst>
                                    <p:set>
                                      <p:cBhvr>
                                        <p:cTn id="44" dur="1" fill="hold">
                                          <p:stCondLst>
                                            <p:cond delay="0"/>
                                          </p:stCondLst>
                                        </p:cTn>
                                        <p:tgtEl>
                                          <p:spTgt spid="31"/>
                                        </p:tgtEl>
                                        <p:attrNameLst>
                                          <p:attrName>style.visibility</p:attrName>
                                        </p:attrNameLst>
                                      </p:cBhvr>
                                      <p:to>
                                        <p:strVal val="visible"/>
                                      </p:to>
                                    </p:set>
                                    <p:anim calcmode="lin" valueType="num">
                                      <p:cBhvr additive="base">
                                        <p:cTn id="45" dur="500" fill="hold"/>
                                        <p:tgtEl>
                                          <p:spTgt spid="31"/>
                                        </p:tgtEl>
                                        <p:attrNameLst>
                                          <p:attrName>ppt_x</p:attrName>
                                        </p:attrNameLst>
                                      </p:cBhvr>
                                      <p:tavLst>
                                        <p:tav tm="0">
                                          <p:val>
                                            <p:strVal val="0-#ppt_w/2"/>
                                          </p:val>
                                        </p:tav>
                                        <p:tav tm="100000">
                                          <p:val>
                                            <p:strVal val="#ppt_x"/>
                                          </p:val>
                                        </p:tav>
                                      </p:tavLst>
                                    </p:anim>
                                    <p:anim calcmode="lin" valueType="num">
                                      <p:cBhvr additive="base">
                                        <p:cTn id="46" dur="500" fill="hold"/>
                                        <p:tgtEl>
                                          <p:spTgt spid="31"/>
                                        </p:tgtEl>
                                        <p:attrNameLst>
                                          <p:attrName>ppt_y</p:attrName>
                                        </p:attrNameLst>
                                      </p:cBhvr>
                                      <p:tavLst>
                                        <p:tav tm="0">
                                          <p:val>
                                            <p:strVal val="0-#ppt_h/2"/>
                                          </p:val>
                                        </p:tav>
                                        <p:tav tm="100000">
                                          <p:val>
                                            <p:strVal val="#ppt_y"/>
                                          </p:val>
                                        </p:tav>
                                      </p:tavLst>
                                    </p:anim>
                                  </p:childTnLst>
                                </p:cTn>
                              </p:par>
                            </p:childTnLst>
                          </p:cTn>
                        </p:par>
                        <p:par>
                          <p:cTn id="47" fill="hold">
                            <p:stCondLst>
                              <p:cond delay="2250"/>
                            </p:stCondLst>
                            <p:childTnLst>
                              <p:par>
                                <p:cTn id="48" presetID="16" presetClass="entr" presetSubtype="37"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barn(outVertical)">
                                      <p:cBhvr>
                                        <p:cTn id="50" dur="500"/>
                                        <p:tgtEl>
                                          <p:spTgt spid="19"/>
                                        </p:tgtEl>
                                      </p:cBhvr>
                                    </p:animEffect>
                                  </p:childTnLst>
                                </p:cTn>
                              </p:par>
                            </p:childTnLst>
                          </p:cTn>
                        </p:par>
                        <p:par>
                          <p:cTn id="51" fill="hold">
                            <p:stCondLst>
                              <p:cond delay="2750"/>
                            </p:stCondLst>
                            <p:childTnLst>
                              <p:par>
                                <p:cTn id="52" presetID="2" presetClass="entr" presetSubtype="4" decel="10000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fill="hold"/>
                                        <p:tgtEl>
                                          <p:spTgt spid="18"/>
                                        </p:tgtEl>
                                        <p:attrNameLst>
                                          <p:attrName>ppt_x</p:attrName>
                                        </p:attrNameLst>
                                      </p:cBhvr>
                                      <p:tavLst>
                                        <p:tav tm="0">
                                          <p:val>
                                            <p:strVal val="#ppt_x"/>
                                          </p:val>
                                        </p:tav>
                                        <p:tav tm="100000">
                                          <p:val>
                                            <p:strVal val="#ppt_x"/>
                                          </p:val>
                                        </p:tav>
                                      </p:tavLst>
                                    </p:anim>
                                    <p:anim calcmode="lin" valueType="num">
                                      <p:cBhvr additive="base">
                                        <p:cTn id="55" dur="500" fill="hold"/>
                                        <p:tgtEl>
                                          <p:spTgt spid="18"/>
                                        </p:tgtEl>
                                        <p:attrNameLst>
                                          <p:attrName>ppt_y</p:attrName>
                                        </p:attrNameLst>
                                      </p:cBhvr>
                                      <p:tavLst>
                                        <p:tav tm="0">
                                          <p:val>
                                            <p:strVal val="1+#ppt_h/2"/>
                                          </p:val>
                                        </p:tav>
                                        <p:tav tm="100000">
                                          <p:val>
                                            <p:strVal val="#ppt_y"/>
                                          </p:val>
                                        </p:tav>
                                      </p:tavLst>
                                    </p:anim>
                                  </p:childTnLst>
                                </p:cTn>
                              </p:par>
                              <p:par>
                                <p:cTn id="56" presetID="2" presetClass="entr" presetSubtype="4" decel="10000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additive="base">
                                        <p:cTn id="58" dur="500" fill="hold"/>
                                        <p:tgtEl>
                                          <p:spTgt spid="20"/>
                                        </p:tgtEl>
                                        <p:attrNameLst>
                                          <p:attrName>ppt_x</p:attrName>
                                        </p:attrNameLst>
                                      </p:cBhvr>
                                      <p:tavLst>
                                        <p:tav tm="0">
                                          <p:val>
                                            <p:strVal val="#ppt_x"/>
                                          </p:val>
                                        </p:tav>
                                        <p:tav tm="100000">
                                          <p:val>
                                            <p:strVal val="#ppt_x"/>
                                          </p:val>
                                        </p:tav>
                                      </p:tavLst>
                                    </p:anim>
                                    <p:anim calcmode="lin" valueType="num">
                                      <p:cBhvr additive="base">
                                        <p:cTn id="59" dur="500" fill="hold"/>
                                        <p:tgtEl>
                                          <p:spTgt spid="20"/>
                                        </p:tgtEl>
                                        <p:attrNameLst>
                                          <p:attrName>ppt_y</p:attrName>
                                        </p:attrNameLst>
                                      </p:cBhvr>
                                      <p:tavLst>
                                        <p:tav tm="0">
                                          <p:val>
                                            <p:strVal val="1+#ppt_h/2"/>
                                          </p:val>
                                        </p:tav>
                                        <p:tav tm="100000">
                                          <p:val>
                                            <p:strVal val="#ppt_y"/>
                                          </p:val>
                                        </p:tav>
                                      </p:tavLst>
                                    </p:anim>
                                  </p:childTnLst>
                                </p:cTn>
                              </p:par>
                            </p:childTnLst>
                          </p:cTn>
                        </p:par>
                        <p:par>
                          <p:cTn id="60" fill="hold">
                            <p:stCondLst>
                              <p:cond delay="3250"/>
                            </p:stCondLst>
                            <p:childTnLst>
                              <p:par>
                                <p:cTn id="61" presetID="10" presetClass="entr" presetSubtype="0" fill="hold" grpId="0" nodeType="after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Effect transition="in" filter="fade">
                                      <p:cBhvr>
                                        <p:cTn id="63" dur="500"/>
                                        <p:tgtEl>
                                          <p:spTgt spid="27">
                                            <p:txEl>
                                              <p:pRg st="0" end="0"/>
                                            </p:txEl>
                                          </p:spTgt>
                                        </p:tgtEl>
                                      </p:cBhvr>
                                    </p:animEffect>
                                  </p:childTnLst>
                                </p:cTn>
                              </p:par>
                              <p:par>
                                <p:cTn id="64" presetID="10" presetClass="entr" presetSubtype="0" fill="hold" grpId="0" nodeType="withEffect">
                                  <p:stCondLst>
                                    <p:cond delay="25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500"/>
                                        <p:tgtEl>
                                          <p:spTgt spid="26"/>
                                        </p:tgtEl>
                                      </p:cBhvr>
                                    </p:animEffect>
                                  </p:childTnLst>
                                </p:cTn>
                              </p:par>
                              <p:par>
                                <p:cTn id="67" presetID="2" presetClass="entr" presetSubtype="9" decel="100000" fill="hold" grpId="0" nodeType="withEffect">
                                  <p:stCondLst>
                                    <p:cond delay="25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0-#ppt_w/2"/>
                                          </p:val>
                                        </p:tav>
                                        <p:tav tm="100000">
                                          <p:val>
                                            <p:strVal val="#ppt_x"/>
                                          </p:val>
                                        </p:tav>
                                      </p:tavLst>
                                    </p:anim>
                                    <p:anim calcmode="lin" valueType="num">
                                      <p:cBhvr additive="base">
                                        <p:cTn id="70" dur="500" fill="hold"/>
                                        <p:tgtEl>
                                          <p:spTgt spid="33"/>
                                        </p:tgtEl>
                                        <p:attrNameLst>
                                          <p:attrName>ppt_y</p:attrName>
                                        </p:attrNameLst>
                                      </p:cBhvr>
                                      <p:tavLst>
                                        <p:tav tm="0">
                                          <p:val>
                                            <p:strVal val="0-#ppt_h/2"/>
                                          </p:val>
                                        </p:tav>
                                        <p:tav tm="100000">
                                          <p:val>
                                            <p:strVal val="#ppt_y"/>
                                          </p:val>
                                        </p:tav>
                                      </p:tavLst>
                                    </p:anim>
                                  </p:childTnLst>
                                </p:cTn>
                              </p:par>
                              <p:par>
                                <p:cTn id="71" presetID="2" presetClass="entr" presetSubtype="9" decel="100000" fill="hold" grpId="0" nodeType="withEffect">
                                  <p:stCondLst>
                                    <p:cond delay="250"/>
                                  </p:stCondLst>
                                  <p:childTnLst>
                                    <p:set>
                                      <p:cBhvr>
                                        <p:cTn id="72" dur="1" fill="hold">
                                          <p:stCondLst>
                                            <p:cond delay="0"/>
                                          </p:stCondLst>
                                        </p:cTn>
                                        <p:tgtEl>
                                          <p:spTgt spid="32"/>
                                        </p:tgtEl>
                                        <p:attrNameLst>
                                          <p:attrName>style.visibility</p:attrName>
                                        </p:attrNameLst>
                                      </p:cBhvr>
                                      <p:to>
                                        <p:strVal val="visible"/>
                                      </p:to>
                                    </p:set>
                                    <p:anim calcmode="lin" valueType="num">
                                      <p:cBhvr additive="base">
                                        <p:cTn id="73" dur="500" fill="hold"/>
                                        <p:tgtEl>
                                          <p:spTgt spid="32"/>
                                        </p:tgtEl>
                                        <p:attrNameLst>
                                          <p:attrName>ppt_x</p:attrName>
                                        </p:attrNameLst>
                                      </p:cBhvr>
                                      <p:tavLst>
                                        <p:tav tm="0">
                                          <p:val>
                                            <p:strVal val="0-#ppt_w/2"/>
                                          </p:val>
                                        </p:tav>
                                        <p:tav tm="100000">
                                          <p:val>
                                            <p:strVal val="#ppt_x"/>
                                          </p:val>
                                        </p:tav>
                                      </p:tavLst>
                                    </p:anim>
                                    <p:anim calcmode="lin" valueType="num">
                                      <p:cBhvr additive="base">
                                        <p:cTn id="74" dur="500" fill="hold"/>
                                        <p:tgtEl>
                                          <p:spTgt spid="32"/>
                                        </p:tgtEl>
                                        <p:attrNameLst>
                                          <p:attrName>ppt_y</p:attrName>
                                        </p:attrNameLst>
                                      </p:cBhvr>
                                      <p:tavLst>
                                        <p:tav tm="0">
                                          <p:val>
                                            <p:strVal val="0-#ppt_h/2"/>
                                          </p:val>
                                        </p:tav>
                                        <p:tav tm="100000">
                                          <p:val>
                                            <p:strVal val="#ppt_y"/>
                                          </p:val>
                                        </p:tav>
                                      </p:tavLst>
                                    </p:anim>
                                  </p:childTnLst>
                                </p:cTn>
                              </p:par>
                            </p:childTnLst>
                          </p:cTn>
                        </p:par>
                        <p:par>
                          <p:cTn id="75" fill="hold">
                            <p:stCondLst>
                              <p:cond delay="4000"/>
                            </p:stCondLst>
                            <p:childTnLst>
                              <p:par>
                                <p:cTn id="76" presetID="16" presetClass="entr" presetSubtype="37" fill="hold" nodeType="after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barn(outVertical)">
                                      <p:cBhvr>
                                        <p:cTn id="78" dur="500"/>
                                        <p:tgtEl>
                                          <p:spTgt spid="24"/>
                                        </p:tgtEl>
                                      </p:cBhvr>
                                    </p:animEffect>
                                  </p:childTnLst>
                                </p:cTn>
                              </p:par>
                            </p:childTnLst>
                          </p:cTn>
                        </p:par>
                        <p:par>
                          <p:cTn id="79" fill="hold">
                            <p:stCondLst>
                              <p:cond delay="4500"/>
                            </p:stCondLst>
                            <p:childTnLst>
                              <p:par>
                                <p:cTn id="80" presetID="2" presetClass="entr" presetSubtype="4" decel="100000" fill="hold" grpId="0" nodeType="after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additive="base">
                                        <p:cTn id="82" dur="500" fill="hold"/>
                                        <p:tgtEl>
                                          <p:spTgt spid="23"/>
                                        </p:tgtEl>
                                        <p:attrNameLst>
                                          <p:attrName>ppt_x</p:attrName>
                                        </p:attrNameLst>
                                      </p:cBhvr>
                                      <p:tavLst>
                                        <p:tav tm="0">
                                          <p:val>
                                            <p:strVal val="#ppt_x"/>
                                          </p:val>
                                        </p:tav>
                                        <p:tav tm="100000">
                                          <p:val>
                                            <p:strVal val="#ppt_x"/>
                                          </p:val>
                                        </p:tav>
                                      </p:tavLst>
                                    </p:anim>
                                    <p:anim calcmode="lin" valueType="num">
                                      <p:cBhvr additive="base">
                                        <p:cTn id="83" dur="500" fill="hold"/>
                                        <p:tgtEl>
                                          <p:spTgt spid="23"/>
                                        </p:tgtEl>
                                        <p:attrNameLst>
                                          <p:attrName>ppt_y</p:attrName>
                                        </p:attrNameLst>
                                      </p:cBhvr>
                                      <p:tavLst>
                                        <p:tav tm="0">
                                          <p:val>
                                            <p:strVal val="1+#ppt_h/2"/>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 calcmode="lin" valueType="num">
                                      <p:cBhvr additive="base">
                                        <p:cTn id="86" dur="500" fill="hold"/>
                                        <p:tgtEl>
                                          <p:spTgt spid="25"/>
                                        </p:tgtEl>
                                        <p:attrNameLst>
                                          <p:attrName>ppt_x</p:attrName>
                                        </p:attrNameLst>
                                      </p:cBhvr>
                                      <p:tavLst>
                                        <p:tav tm="0">
                                          <p:val>
                                            <p:strVal val="#ppt_x"/>
                                          </p:val>
                                        </p:tav>
                                        <p:tav tm="100000">
                                          <p:val>
                                            <p:strVal val="#ppt_x"/>
                                          </p:val>
                                        </p:tav>
                                      </p:tavLst>
                                    </p:anim>
                                    <p:anim calcmode="lin" valueType="num">
                                      <p:cBhvr additive="base">
                                        <p:cTn id="8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5" grpId="0">
        <p:tmplLst>
          <p:tmpl>
            <p:tnLst>
              <p:par>
                <p:cTn presetID="2" presetClass="entr" presetSubtype="4"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bldP spid="29" grpId="0"/>
      <p:bldP spid="30" grpId="0" animBg="1"/>
      <p:bldP spid="31" grpId="0"/>
      <p:bldP spid="32" grpId="0" animBg="1"/>
      <p:bldP spid="33" grpId="0"/>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Points 2">
    <p:spTree>
      <p:nvGrpSpPr>
        <p:cNvPr id="1" name=""/>
        <p:cNvGrpSpPr/>
        <p:nvPr/>
      </p:nvGrpSpPr>
      <p:grpSpPr>
        <a:xfrm>
          <a:off x="0" y="0"/>
          <a:ext cx="0" cy="0"/>
          <a:chOff x="0" y="0"/>
          <a:chExt cx="0" cy="0"/>
        </a:xfrm>
      </p:grpSpPr>
      <p:sp>
        <p:nvSpPr>
          <p:cNvPr id="7" name="六角形 6"/>
          <p:cNvSpPr/>
          <p:nvPr userDrawn="1"/>
        </p:nvSpPr>
        <p:spPr>
          <a:xfrm rot="5400000">
            <a:off x="7899295" y="2331670"/>
            <a:ext cx="3603388" cy="3106369"/>
          </a:xfrm>
          <a:prstGeom prst="hexagon">
            <a:avLst>
              <a:gd name="adj" fmla="val 29917"/>
              <a:gd name="vf" fmla="val 11547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テキスト プレースホルダー 11"/>
          <p:cNvSpPr>
            <a:spLocks noGrp="1"/>
          </p:cNvSpPr>
          <p:nvPr>
            <p:ph type="body" sz="quarter" idx="21" hasCustomPrompt="1"/>
          </p:nvPr>
        </p:nvSpPr>
        <p:spPr>
          <a:xfrm>
            <a:off x="8195426" y="3208286"/>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smtClean="0"/>
              <a:t>TEXT HERE</a:t>
            </a:r>
            <a:endParaRPr lang="en-US" dirty="0"/>
          </a:p>
        </p:txBody>
      </p:sp>
      <p:sp>
        <p:nvSpPr>
          <p:cNvPr id="8" name="六角形 7"/>
          <p:cNvSpPr/>
          <p:nvPr userDrawn="1"/>
        </p:nvSpPr>
        <p:spPr>
          <a:xfrm rot="5400000">
            <a:off x="9092208" y="5749061"/>
            <a:ext cx="3603388" cy="3106369"/>
          </a:xfrm>
          <a:prstGeom prst="hexagon">
            <a:avLst>
              <a:gd name="adj" fmla="val 29917"/>
              <a:gd name="vf" fmla="val 11547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22" hasCustomPrompt="1"/>
          </p:nvPr>
        </p:nvSpPr>
        <p:spPr>
          <a:xfrm>
            <a:off x="9388339" y="662567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smtClean="0"/>
              <a:t>TEXT HERE</a:t>
            </a:r>
            <a:endParaRPr lang="en-US" dirty="0"/>
          </a:p>
        </p:txBody>
      </p:sp>
      <p:sp>
        <p:nvSpPr>
          <p:cNvPr id="10" name="六角形 9"/>
          <p:cNvSpPr/>
          <p:nvPr userDrawn="1"/>
        </p:nvSpPr>
        <p:spPr>
          <a:xfrm rot="5400000">
            <a:off x="5492833" y="5028981"/>
            <a:ext cx="3603388" cy="3106369"/>
          </a:xfrm>
          <a:prstGeom prst="hexagon">
            <a:avLst>
              <a:gd name="adj" fmla="val 29917"/>
              <a:gd name="vf" fmla="val 115470"/>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1"/>
          <p:cNvSpPr>
            <a:spLocks noGrp="1"/>
          </p:cNvSpPr>
          <p:nvPr>
            <p:ph type="body" sz="quarter" idx="23" hasCustomPrompt="1"/>
          </p:nvPr>
        </p:nvSpPr>
        <p:spPr>
          <a:xfrm>
            <a:off x="5788964" y="590559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16" hasCustomPrompt="1"/>
          </p:nvPr>
        </p:nvSpPr>
        <p:spPr>
          <a:xfrm>
            <a:off x="11411974" y="264947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20" hasCustomPrompt="1"/>
          </p:nvPr>
        </p:nvSpPr>
        <p:spPr>
          <a:xfrm>
            <a:off x="11426086" y="329916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4" hasCustomPrompt="1"/>
          </p:nvPr>
        </p:nvSpPr>
        <p:spPr>
          <a:xfrm>
            <a:off x="12582103" y="608860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5" hasCustomPrompt="1"/>
          </p:nvPr>
        </p:nvSpPr>
        <p:spPr>
          <a:xfrm>
            <a:off x="12596215" y="673829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6" hasCustomPrompt="1"/>
          </p:nvPr>
        </p:nvSpPr>
        <p:spPr>
          <a:xfrm>
            <a:off x="371636" y="5282921"/>
            <a:ext cx="5247068" cy="720080"/>
          </a:xfrm>
        </p:spPr>
        <p:txBody>
          <a:bodyPr anchor="ctr">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7" hasCustomPrompt="1"/>
          </p:nvPr>
        </p:nvSpPr>
        <p:spPr>
          <a:xfrm>
            <a:off x="385748" y="5932611"/>
            <a:ext cx="5206468" cy="1709320"/>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49568567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2" decel="10000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1+#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1+#ppt_w/2"/>
                                          </p:val>
                                        </p:tav>
                                        <p:tav tm="100000">
                                          <p:val>
                                            <p:strVal val="#ppt_x"/>
                                          </p:val>
                                        </p:tav>
                                      </p:tavLst>
                                    </p:anim>
                                    <p:anim calcmode="lin" valueType="num">
                                      <p:cBhvr additive="base">
                                        <p:cTn id="21" dur="500" fill="hold"/>
                                        <p:tgtEl>
                                          <p:spTgt spid="1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9" decel="100000" fill="hold" grpId="0" nodeType="afterEffect">
                                  <p:stCondLst>
                                    <p:cond delay="25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par>
                                <p:cTn id="27" presetID="2" presetClass="entr" presetSubtype="9" decel="100000" fill="hold" grpId="0" nodeType="withEffect">
                                  <p:stCondLst>
                                    <p:cond delay="25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1750"/>
                            </p:stCondLst>
                            <p:childTnLst>
                              <p:par>
                                <p:cTn id="32" presetID="2" presetClass="entr" presetSubtype="2" decel="10000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1+#ppt_w/2"/>
                                          </p:val>
                                        </p:tav>
                                        <p:tav tm="100000">
                                          <p:val>
                                            <p:strVal val="#ppt_x"/>
                                          </p:val>
                                        </p:tav>
                                      </p:tavLst>
                                    </p:anim>
                                    <p:anim calcmode="lin" valueType="num">
                                      <p:cBhvr additive="base">
                                        <p:cTn id="39" dur="500" fill="hold"/>
                                        <p:tgtEl>
                                          <p:spTgt spid="15"/>
                                        </p:tgtEl>
                                        <p:attrNameLst>
                                          <p:attrName>ppt_y</p:attrName>
                                        </p:attrNameLst>
                                      </p:cBhvr>
                                      <p:tavLst>
                                        <p:tav tm="0">
                                          <p:val>
                                            <p:strVal val="#ppt_y"/>
                                          </p:val>
                                        </p:tav>
                                        <p:tav tm="100000">
                                          <p:val>
                                            <p:strVal val="#ppt_y"/>
                                          </p:val>
                                        </p:tav>
                                      </p:tavLst>
                                    </p:anim>
                                  </p:childTnLst>
                                </p:cTn>
                              </p:par>
                            </p:childTnLst>
                          </p:cTn>
                        </p:par>
                        <p:par>
                          <p:cTn id="40" fill="hold">
                            <p:stCondLst>
                              <p:cond delay="2250"/>
                            </p:stCondLst>
                            <p:childTnLst>
                              <p:par>
                                <p:cTn id="41" presetID="2" presetClass="entr" presetSubtype="3" decel="100000" fill="hold" grpId="0" nodeType="afterEffect">
                                  <p:stCondLst>
                                    <p:cond delay="25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1+#ppt_w/2"/>
                                          </p:val>
                                        </p:tav>
                                        <p:tav tm="100000">
                                          <p:val>
                                            <p:strVal val="#ppt_x"/>
                                          </p:val>
                                        </p:tav>
                                      </p:tavLst>
                                    </p:anim>
                                    <p:anim calcmode="lin" valueType="num">
                                      <p:cBhvr additive="base">
                                        <p:cTn id="44" dur="500" fill="hold"/>
                                        <p:tgtEl>
                                          <p:spTgt spid="10"/>
                                        </p:tgtEl>
                                        <p:attrNameLst>
                                          <p:attrName>ppt_y</p:attrName>
                                        </p:attrNameLst>
                                      </p:cBhvr>
                                      <p:tavLst>
                                        <p:tav tm="0">
                                          <p:val>
                                            <p:strVal val="0-#ppt_h/2"/>
                                          </p:val>
                                        </p:tav>
                                        <p:tav tm="100000">
                                          <p:val>
                                            <p:strVal val="#ppt_y"/>
                                          </p:val>
                                        </p:tav>
                                      </p:tavLst>
                                    </p:anim>
                                  </p:childTnLst>
                                </p:cTn>
                              </p:par>
                              <p:par>
                                <p:cTn id="45" presetID="2" presetClass="entr" presetSubtype="3" decel="100000" fill="hold" grpId="0" nodeType="withEffect">
                                  <p:stCondLst>
                                    <p:cond delay="250"/>
                                  </p:stCondLst>
                                  <p:childTnLst>
                                    <p:set>
                                      <p:cBhvr>
                                        <p:cTn id="46" dur="1" fill="hold">
                                          <p:stCondLst>
                                            <p:cond delay="0"/>
                                          </p:stCondLst>
                                        </p:cTn>
                                        <p:tgtEl>
                                          <p:spTgt spid="11">
                                            <p:txEl>
                                              <p:pRg st="0" end="0"/>
                                            </p:txEl>
                                          </p:spTgt>
                                        </p:tgtEl>
                                        <p:attrNameLst>
                                          <p:attrName>style.visibility</p:attrName>
                                        </p:attrNameLst>
                                      </p:cBhvr>
                                      <p:to>
                                        <p:strVal val="visible"/>
                                      </p:to>
                                    </p:set>
                                    <p:anim calcmode="lin" valueType="num">
                                      <p:cBhvr additive="base">
                                        <p:cTn id="4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1">
                                            <p:txEl>
                                              <p:pRg st="0" end="0"/>
                                            </p:txEl>
                                          </p:spTgt>
                                        </p:tgtEl>
                                        <p:attrNameLst>
                                          <p:attrName>ppt_y</p:attrName>
                                        </p:attrNameLst>
                                      </p:cBhvr>
                                      <p:tavLst>
                                        <p:tav tm="0">
                                          <p:val>
                                            <p:strVal val="0-#ppt_h/2"/>
                                          </p:val>
                                        </p:tav>
                                        <p:tav tm="100000">
                                          <p:val>
                                            <p:strVal val="#ppt_y"/>
                                          </p:val>
                                        </p:tav>
                                      </p:tavLst>
                                    </p:anim>
                                  </p:childTnLst>
                                </p:cTn>
                              </p:par>
                            </p:childTnLst>
                          </p:cTn>
                        </p:par>
                        <p:par>
                          <p:cTn id="49" fill="hold">
                            <p:stCondLst>
                              <p:cond delay="3000"/>
                            </p:stCondLst>
                            <p:childTnLst>
                              <p:par>
                                <p:cTn id="50" presetID="2" presetClass="entr" presetSubtype="8" decel="10000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fill="hold"/>
                                        <p:tgtEl>
                                          <p:spTgt spid="16"/>
                                        </p:tgtEl>
                                        <p:attrNameLst>
                                          <p:attrName>ppt_x</p:attrName>
                                        </p:attrNameLst>
                                      </p:cBhvr>
                                      <p:tavLst>
                                        <p:tav tm="0">
                                          <p:val>
                                            <p:strVal val="0-#ppt_w/2"/>
                                          </p:val>
                                        </p:tav>
                                        <p:tav tm="100000">
                                          <p:val>
                                            <p:strVal val="#ppt_x"/>
                                          </p:val>
                                        </p:tav>
                                      </p:tavLst>
                                    </p:anim>
                                    <p:anim calcmode="lin" valueType="num">
                                      <p:cBhvr additive="base">
                                        <p:cTn id="53" dur="500" fill="hold"/>
                                        <p:tgtEl>
                                          <p:spTgt spid="16"/>
                                        </p:tgtEl>
                                        <p:attrNameLst>
                                          <p:attrName>ppt_y</p:attrName>
                                        </p:attrNameLst>
                                      </p:cBhvr>
                                      <p:tavLst>
                                        <p:tav tm="0">
                                          <p:val>
                                            <p:strVal val="#ppt_y"/>
                                          </p:val>
                                        </p:tav>
                                        <p:tav tm="100000">
                                          <p:val>
                                            <p:strVal val="#ppt_y"/>
                                          </p:val>
                                        </p:tav>
                                      </p:tavLst>
                                    </p:anim>
                                  </p:childTnLst>
                                </p:cTn>
                              </p:par>
                              <p:par>
                                <p:cTn id="54" presetID="2" presetClass="entr" presetSubtype="8" decel="10000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fill="hold"/>
                                        <p:tgtEl>
                                          <p:spTgt spid="17"/>
                                        </p:tgtEl>
                                        <p:attrNameLst>
                                          <p:attrName>ppt_x</p:attrName>
                                        </p:attrNameLst>
                                      </p:cBhvr>
                                      <p:tavLst>
                                        <p:tav tm="0">
                                          <p:val>
                                            <p:strVal val="0-#ppt_w/2"/>
                                          </p:val>
                                        </p:tav>
                                        <p:tav tm="100000">
                                          <p:val>
                                            <p:strVal val="#ppt_x"/>
                                          </p:val>
                                        </p:tav>
                                      </p:tavLst>
                                    </p:anim>
                                    <p:anim calcmode="lin" valueType="num">
                                      <p:cBhvr additive="base">
                                        <p:cTn id="57"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build="p">
        <p:tmplLst>
          <p:tmpl lvl="1">
            <p:tnLst>
              <p:par>
                <p:cTn presetID="2" presetClass="entr" presetSubtype="12"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8" grpId="0" animBg="1"/>
      <p:bldP spid="9" grpId="0" build="p">
        <p:tmplLst>
          <p:tmpl lvl="1">
            <p:tnLst>
              <p:par>
                <p:cTn presetID="2" presetClass="entr" presetSubtype="9" decel="10000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bldP spid="11" grpId="0" build="p">
        <p:tmplLst>
          <p:tmpl lvl="1">
            <p:tnLst>
              <p:par>
                <p:cTn presetID="2" presetClass="entr" presetSubtype="3"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0-#ppt_h/2"/>
                          </p:val>
                        </p:tav>
                        <p:tav tm="100000">
                          <p:val>
                            <p:strVal val="#ppt_y"/>
                          </p:val>
                        </p:tav>
                      </p:tavLst>
                    </p:anim>
                  </p:childTnLst>
                </p:cTn>
              </p:par>
            </p:tnLst>
          </p:tmpl>
        </p:tmplLst>
      </p:bldP>
      <p:bldP spid="12" grpId="0">
        <p:tmplLst>
          <p:tmpl>
            <p:tnLst>
              <p:par>
                <p:cTn presetID="2" presetClass="entr" presetSubtype="2"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8"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8"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角丸四角形 4"/>
          <p:cNvSpPr/>
          <p:nvPr userDrawn="1"/>
        </p:nvSpPr>
        <p:spPr>
          <a:xfrm>
            <a:off x="939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381071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1" name="図プレースホルダー 7"/>
          <p:cNvSpPr>
            <a:spLocks noGrp="1"/>
          </p:cNvSpPr>
          <p:nvPr>
            <p:ph type="pic" sz="quarter" idx="43" hasCustomPrompt="1"/>
          </p:nvPr>
        </p:nvSpPr>
        <p:spPr>
          <a:xfrm>
            <a:off x="6363418" y="381071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2" name="図プレースホルダー 7"/>
          <p:cNvSpPr>
            <a:spLocks noGrp="1"/>
          </p:cNvSpPr>
          <p:nvPr>
            <p:ph type="pic" sz="quarter" idx="44" hasCustomPrompt="1"/>
          </p:nvPr>
        </p:nvSpPr>
        <p:spPr>
          <a:xfrm>
            <a:off x="10617918" y="381071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3" name="図プレースホルダー 7"/>
          <p:cNvSpPr>
            <a:spLocks noGrp="1"/>
          </p:cNvSpPr>
          <p:nvPr>
            <p:ph type="pic" sz="quarter" idx="45" hasCustomPrompt="1"/>
          </p:nvPr>
        </p:nvSpPr>
        <p:spPr>
          <a:xfrm>
            <a:off x="14872418" y="381071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4" name="テキスト プレースホルダー 11"/>
          <p:cNvSpPr>
            <a:spLocks noGrp="1"/>
          </p:cNvSpPr>
          <p:nvPr>
            <p:ph type="body" sz="quarter" idx="16" hasCustomPrompt="1"/>
          </p:nvPr>
        </p:nvSpPr>
        <p:spPr>
          <a:xfrm>
            <a:off x="658927"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46" hasCustomPrompt="1"/>
          </p:nvPr>
        </p:nvSpPr>
        <p:spPr>
          <a:xfrm>
            <a:off x="4904393"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47" hasCustomPrompt="1"/>
          </p:nvPr>
        </p:nvSpPr>
        <p:spPr>
          <a:xfrm>
            <a:off x="9149859"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48" hasCustomPrompt="1"/>
          </p:nvPr>
        </p:nvSpPr>
        <p:spPr>
          <a:xfrm>
            <a:off x="13395324"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0" hasCustomPrompt="1"/>
          </p:nvPr>
        </p:nvSpPr>
        <p:spPr>
          <a:xfrm>
            <a:off x="673040"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1" hasCustomPrompt="1"/>
          </p:nvPr>
        </p:nvSpPr>
        <p:spPr>
          <a:xfrm>
            <a:off x="4904393"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2" hasCustomPrompt="1"/>
          </p:nvPr>
        </p:nvSpPr>
        <p:spPr>
          <a:xfrm>
            <a:off x="9149859"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3" hasCustomPrompt="1"/>
          </p:nvPr>
        </p:nvSpPr>
        <p:spPr>
          <a:xfrm>
            <a:off x="13395324"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49" hasCustomPrompt="1"/>
          </p:nvPr>
        </p:nvSpPr>
        <p:spPr>
          <a:xfrm>
            <a:off x="1922433" y="1784920"/>
            <a:ext cx="14439960" cy="1390080"/>
          </a:xfrm>
        </p:spPr>
        <p:txBody>
          <a:bodyPr anchor="ctr">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14186078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2" presetClass="entr" presetSubtype="4" decel="10000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10" presetClass="entr" presetSubtype="0" fill="hold" grpId="0" nodeType="after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par>
                          <p:cTn id="39" fill="hold">
                            <p:stCondLst>
                              <p:cond delay="2250"/>
                            </p:stCondLst>
                            <p:childTnLst>
                              <p:par>
                                <p:cTn id="40" presetID="10" presetClass="entr" presetSubtype="0" fill="hold" grpId="0" nodeType="afterEffect">
                                  <p:stCondLst>
                                    <p:cond delay="25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par>
                                <p:cTn id="43" presetID="10" presetClass="entr" presetSubtype="0"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par>
                          <p:cTn id="46" fill="hold">
                            <p:stCondLst>
                              <p:cond delay="3000"/>
                            </p:stCondLst>
                            <p:childTnLst>
                              <p:par>
                                <p:cTn id="47" presetID="2" presetClass="entr" presetSubtype="4" decel="100000"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par>
                                <p:cTn id="51" presetID="2" presetClass="entr" presetSubtype="4" decel="10000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ppt_x"/>
                                          </p:val>
                                        </p:tav>
                                        <p:tav tm="100000">
                                          <p:val>
                                            <p:strVal val="#ppt_x"/>
                                          </p:val>
                                        </p:tav>
                                      </p:tavLst>
                                    </p:anim>
                                    <p:anim calcmode="lin" valueType="num">
                                      <p:cBhvr additive="base">
                                        <p:cTn id="54" dur="500" fill="hold"/>
                                        <p:tgtEl>
                                          <p:spTgt spid="20"/>
                                        </p:tgtEl>
                                        <p:attrNameLst>
                                          <p:attrName>ppt_y</p:attrName>
                                        </p:attrNameLst>
                                      </p:cBhvr>
                                      <p:tavLst>
                                        <p:tav tm="0">
                                          <p:val>
                                            <p:strVal val="1+#ppt_h/2"/>
                                          </p:val>
                                        </p:tav>
                                        <p:tav tm="100000">
                                          <p:val>
                                            <p:strVal val="#ppt_y"/>
                                          </p:val>
                                        </p:tav>
                                      </p:tavLst>
                                    </p:anim>
                                  </p:childTnLst>
                                </p:cTn>
                              </p:par>
                            </p:childTnLst>
                          </p:cTn>
                        </p:par>
                        <p:par>
                          <p:cTn id="55" fill="hold">
                            <p:stCondLst>
                              <p:cond delay="3500"/>
                            </p:stCondLst>
                            <p:childTnLst>
                              <p:par>
                                <p:cTn id="56" presetID="10" presetClass="entr" presetSubtype="0" fill="hold" grpId="0" nodeType="afterEffect">
                                  <p:stCondLst>
                                    <p:cond delay="25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25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par>
                          <p:cTn id="62" fill="hold">
                            <p:stCondLst>
                              <p:cond delay="4250"/>
                            </p:stCondLst>
                            <p:childTnLst>
                              <p:par>
                                <p:cTn id="63" presetID="2" presetClass="entr" presetSubtype="4" decel="100000" fill="hold" grpId="0" nodeType="after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fill="hold"/>
                                        <p:tgtEl>
                                          <p:spTgt spid="21"/>
                                        </p:tgtEl>
                                        <p:attrNameLst>
                                          <p:attrName>ppt_x</p:attrName>
                                        </p:attrNameLst>
                                      </p:cBhvr>
                                      <p:tavLst>
                                        <p:tav tm="0">
                                          <p:val>
                                            <p:strVal val="#ppt_x"/>
                                          </p:val>
                                        </p:tav>
                                        <p:tav tm="100000">
                                          <p:val>
                                            <p:strVal val="#ppt_x"/>
                                          </p:val>
                                        </p:tav>
                                      </p:tavLst>
                                    </p:anim>
                                    <p:anim calcmode="lin" valueType="num">
                                      <p:cBhvr additive="base">
                                        <p:cTn id="7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p:tmplLst>
          <p:tmpl>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re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角丸四角形 4"/>
          <p:cNvSpPr/>
          <p:nvPr userDrawn="1"/>
        </p:nvSpPr>
        <p:spPr>
          <a:xfrm>
            <a:off x="939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506468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1" name="図プレースホルダー 7"/>
          <p:cNvSpPr>
            <a:spLocks noGrp="1"/>
          </p:cNvSpPr>
          <p:nvPr>
            <p:ph type="pic" sz="quarter" idx="43" hasCustomPrompt="1"/>
          </p:nvPr>
        </p:nvSpPr>
        <p:spPr>
          <a:xfrm>
            <a:off x="6363418" y="506468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2" name="図プレースホルダー 7"/>
          <p:cNvSpPr>
            <a:spLocks noGrp="1"/>
          </p:cNvSpPr>
          <p:nvPr>
            <p:ph type="pic" sz="quarter" idx="44" hasCustomPrompt="1"/>
          </p:nvPr>
        </p:nvSpPr>
        <p:spPr>
          <a:xfrm>
            <a:off x="10617918" y="506468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3" name="図プレースホルダー 7"/>
          <p:cNvSpPr>
            <a:spLocks noGrp="1"/>
          </p:cNvSpPr>
          <p:nvPr>
            <p:ph type="pic" sz="quarter" idx="45" hasCustomPrompt="1"/>
          </p:nvPr>
        </p:nvSpPr>
        <p:spPr>
          <a:xfrm>
            <a:off x="14872418" y="506468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4" name="テキスト プレースホルダー 11"/>
          <p:cNvSpPr>
            <a:spLocks noGrp="1"/>
          </p:cNvSpPr>
          <p:nvPr>
            <p:ph type="body" sz="quarter" idx="16" hasCustomPrompt="1"/>
          </p:nvPr>
        </p:nvSpPr>
        <p:spPr>
          <a:xfrm>
            <a:off x="658927"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46" hasCustomPrompt="1"/>
          </p:nvPr>
        </p:nvSpPr>
        <p:spPr>
          <a:xfrm>
            <a:off x="4904393"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47" hasCustomPrompt="1"/>
          </p:nvPr>
        </p:nvSpPr>
        <p:spPr>
          <a:xfrm>
            <a:off x="9149859"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48" hasCustomPrompt="1"/>
          </p:nvPr>
        </p:nvSpPr>
        <p:spPr>
          <a:xfrm>
            <a:off x="13395324"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0" hasCustomPrompt="1"/>
          </p:nvPr>
        </p:nvSpPr>
        <p:spPr>
          <a:xfrm>
            <a:off x="673040"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1" hasCustomPrompt="1"/>
          </p:nvPr>
        </p:nvSpPr>
        <p:spPr>
          <a:xfrm>
            <a:off x="4904393"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2" hasCustomPrompt="1"/>
          </p:nvPr>
        </p:nvSpPr>
        <p:spPr>
          <a:xfrm>
            <a:off x="9149859"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3" hasCustomPrompt="1"/>
          </p:nvPr>
        </p:nvSpPr>
        <p:spPr>
          <a:xfrm>
            <a:off x="13395324"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3" name="角丸四角形 22"/>
          <p:cNvSpPr/>
          <p:nvPr userDrawn="1"/>
        </p:nvSpPr>
        <p:spPr>
          <a:xfrm>
            <a:off x="7402513" y="1993150"/>
            <a:ext cx="3479800" cy="1524000"/>
          </a:xfrm>
          <a:prstGeom prst="roundRect">
            <a:avLst>
              <a:gd name="adj" fmla="val 1000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49" hasCustomPrompt="1"/>
          </p:nvPr>
        </p:nvSpPr>
        <p:spPr>
          <a:xfrm>
            <a:off x="8571631" y="2184368"/>
            <a:ext cx="1141564" cy="1141564"/>
          </a:xfrm>
        </p:spPr>
        <p:txBody>
          <a:bodyPr>
            <a:normAutofit/>
          </a:bodyPr>
          <a:lstStyle>
            <a:lvl1pPr>
              <a:defRPr sz="1600"/>
            </a:lvl1pPr>
          </a:lstStyle>
          <a:p>
            <a:r>
              <a:rPr kumimoji="1" lang="en-US" altLang="ja-JP" dirty="0" smtClean="0"/>
              <a:t>ICON</a:t>
            </a:r>
            <a:endParaRPr kumimoji="1" lang="ja-JP" altLang="en-US" dirty="0"/>
          </a:p>
        </p:txBody>
      </p:sp>
      <p:cxnSp>
        <p:nvCxnSpPr>
          <p:cNvPr id="25" name="直線コネクタ 24"/>
          <p:cNvCxnSpPr>
            <a:stCxn id="23" idx="2"/>
            <a:endCxn id="5" idx="0"/>
          </p:cNvCxnSpPr>
          <p:nvPr userDrawn="1"/>
        </p:nvCxnSpPr>
        <p:spPr>
          <a:xfrm flipH="1">
            <a:off x="2679700" y="3517150"/>
            <a:ext cx="64627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23" idx="2"/>
            <a:endCxn id="6" idx="0"/>
          </p:cNvCxnSpPr>
          <p:nvPr userDrawn="1"/>
        </p:nvCxnSpPr>
        <p:spPr>
          <a:xfrm flipH="1">
            <a:off x="6934200" y="3517150"/>
            <a:ext cx="22082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7" idx="0"/>
            <a:endCxn id="23" idx="2"/>
          </p:cNvCxnSpPr>
          <p:nvPr userDrawn="1"/>
        </p:nvCxnSpPr>
        <p:spPr>
          <a:xfrm flipH="1" flipV="1">
            <a:off x="9142413" y="3517150"/>
            <a:ext cx="20462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8" idx="0"/>
            <a:endCxn id="23" idx="2"/>
          </p:cNvCxnSpPr>
          <p:nvPr userDrawn="1"/>
        </p:nvCxnSpPr>
        <p:spPr>
          <a:xfrm flipH="1" flipV="1">
            <a:off x="9142413" y="3517150"/>
            <a:ext cx="63007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24440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up)">
                                      <p:cBhvr>
                                        <p:cTn id="14" dur="500"/>
                                        <p:tgtEl>
                                          <p:spTgt spid="2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1500"/>
                            </p:stCondLst>
                            <p:childTnLst>
                              <p:par>
                                <p:cTn id="23" presetID="2" presetClass="entr" presetSubtype="4" decel="10000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2" presetClass="entr" presetSubtype="1" fill="hold"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up)">
                                      <p:cBhvr>
                                        <p:cTn id="34" dur="500"/>
                                        <p:tgtEl>
                                          <p:spTgt spid="26"/>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par>
                          <p:cTn id="42" fill="hold">
                            <p:stCondLst>
                              <p:cond delay="3000"/>
                            </p:stCondLst>
                            <p:childTnLst>
                              <p:par>
                                <p:cTn id="43" presetID="2" presetClass="entr" presetSubtype="4" decel="10000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childTnLst>
                          </p:cTn>
                        </p:par>
                        <p:par>
                          <p:cTn id="51" fill="hold">
                            <p:stCondLst>
                              <p:cond delay="3500"/>
                            </p:stCondLst>
                            <p:childTnLst>
                              <p:par>
                                <p:cTn id="52" presetID="22" presetClass="entr" presetSubtype="1"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up)">
                                      <p:cBhvr>
                                        <p:cTn id="54" dur="500"/>
                                        <p:tgtEl>
                                          <p:spTgt spid="29"/>
                                        </p:tgtEl>
                                      </p:cBhvr>
                                    </p:animEffect>
                                  </p:childTnLst>
                                </p:cTn>
                              </p:par>
                            </p:childTnLst>
                          </p:cTn>
                        </p:par>
                        <p:par>
                          <p:cTn id="55" fill="hold">
                            <p:stCondLst>
                              <p:cond delay="4000"/>
                            </p:stCondLst>
                            <p:childTnLst>
                              <p:par>
                                <p:cTn id="56" presetID="10" presetClass="entr" presetSubtype="0" fill="hold" grpId="0" nodeType="after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childTnLst>
                                </p:cTn>
                              </p:par>
                            </p:childTnLst>
                          </p:cTn>
                        </p:par>
                        <p:par>
                          <p:cTn id="62" fill="hold">
                            <p:stCondLst>
                              <p:cond delay="4500"/>
                            </p:stCondLst>
                            <p:childTnLst>
                              <p:par>
                                <p:cTn id="63" presetID="2" presetClass="entr" presetSubtype="4" decel="100000" fill="hold" grpId="0" nodeType="after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base">
                                        <p:cTn id="69" dur="500" fill="hold"/>
                                        <p:tgtEl>
                                          <p:spTgt spid="20"/>
                                        </p:tgtEl>
                                        <p:attrNameLst>
                                          <p:attrName>ppt_x</p:attrName>
                                        </p:attrNameLst>
                                      </p:cBhvr>
                                      <p:tavLst>
                                        <p:tav tm="0">
                                          <p:val>
                                            <p:strVal val="#ppt_x"/>
                                          </p:val>
                                        </p:tav>
                                        <p:tav tm="100000">
                                          <p:val>
                                            <p:strVal val="#ppt_x"/>
                                          </p:val>
                                        </p:tav>
                                      </p:tavLst>
                                    </p:anim>
                                    <p:anim calcmode="lin" valueType="num">
                                      <p:cBhvr additive="base">
                                        <p:cTn id="70" dur="500" fill="hold"/>
                                        <p:tgtEl>
                                          <p:spTgt spid="20"/>
                                        </p:tgtEl>
                                        <p:attrNameLst>
                                          <p:attrName>ppt_y</p:attrName>
                                        </p:attrNameLst>
                                      </p:cBhvr>
                                      <p:tavLst>
                                        <p:tav tm="0">
                                          <p:val>
                                            <p:strVal val="1+#ppt_h/2"/>
                                          </p:val>
                                        </p:tav>
                                        <p:tav tm="100000">
                                          <p:val>
                                            <p:strVal val="#ppt_y"/>
                                          </p:val>
                                        </p:tav>
                                      </p:tavLst>
                                    </p:anim>
                                  </p:childTnLst>
                                </p:cTn>
                              </p:par>
                            </p:childTnLst>
                          </p:cTn>
                        </p:par>
                        <p:par>
                          <p:cTn id="71" fill="hold">
                            <p:stCondLst>
                              <p:cond delay="5000"/>
                            </p:stCondLst>
                            <p:childTnLst>
                              <p:par>
                                <p:cTn id="72" presetID="22" presetClass="entr" presetSubtype="1" fill="hold"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up)">
                                      <p:cBhvr>
                                        <p:cTn id="74" dur="500"/>
                                        <p:tgtEl>
                                          <p:spTgt spid="32"/>
                                        </p:tgtEl>
                                      </p:cBhvr>
                                    </p:animEffect>
                                  </p:childTnLst>
                                </p:cTn>
                              </p:par>
                            </p:childTnLst>
                          </p:cTn>
                        </p:par>
                        <p:par>
                          <p:cTn id="75" fill="hold">
                            <p:stCondLst>
                              <p:cond delay="5500"/>
                            </p:stCondLst>
                            <p:childTnLst>
                              <p:par>
                                <p:cTn id="76" presetID="10" presetClass="entr" presetSubtype="0" fill="hold" grpId="0" nodeType="after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fade">
                                      <p:cBhvr>
                                        <p:cTn id="78" dur="500"/>
                                        <p:tgtEl>
                                          <p:spTgt spid="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500"/>
                                        <p:tgtEl>
                                          <p:spTgt spid="13"/>
                                        </p:tgtEl>
                                      </p:cBhvr>
                                    </p:animEffect>
                                  </p:childTnLst>
                                </p:cTn>
                              </p:par>
                            </p:childTnLst>
                          </p:cTn>
                        </p:par>
                        <p:par>
                          <p:cTn id="82" fill="hold">
                            <p:stCondLst>
                              <p:cond delay="6000"/>
                            </p:stCondLst>
                            <p:childTnLst>
                              <p:par>
                                <p:cTn id="83" presetID="2" presetClass="entr" presetSubtype="4" decel="100000" fill="hold" grpId="0" nodeType="afterEffect">
                                  <p:stCondLst>
                                    <p:cond delay="0"/>
                                  </p:stCondLst>
                                  <p:childTnLst>
                                    <p:set>
                                      <p:cBhvr>
                                        <p:cTn id="84" dur="1" fill="hold">
                                          <p:stCondLst>
                                            <p:cond delay="0"/>
                                          </p:stCondLst>
                                        </p:cTn>
                                        <p:tgtEl>
                                          <p:spTgt spid="17"/>
                                        </p:tgtEl>
                                        <p:attrNameLst>
                                          <p:attrName>style.visibility</p:attrName>
                                        </p:attrNameLst>
                                      </p:cBhvr>
                                      <p:to>
                                        <p:strVal val="visible"/>
                                      </p:to>
                                    </p:set>
                                    <p:anim calcmode="lin" valueType="num">
                                      <p:cBhvr additive="base">
                                        <p:cTn id="85" dur="500" fill="hold"/>
                                        <p:tgtEl>
                                          <p:spTgt spid="17"/>
                                        </p:tgtEl>
                                        <p:attrNameLst>
                                          <p:attrName>ppt_x</p:attrName>
                                        </p:attrNameLst>
                                      </p:cBhvr>
                                      <p:tavLst>
                                        <p:tav tm="0">
                                          <p:val>
                                            <p:strVal val="#ppt_x"/>
                                          </p:val>
                                        </p:tav>
                                        <p:tav tm="100000">
                                          <p:val>
                                            <p:strVal val="#ppt_x"/>
                                          </p:val>
                                        </p:tav>
                                      </p:tavLst>
                                    </p:anim>
                                    <p:anim calcmode="lin" valueType="num">
                                      <p:cBhvr additive="base">
                                        <p:cTn id="86" dur="500" fill="hold"/>
                                        <p:tgtEl>
                                          <p:spTgt spid="17"/>
                                        </p:tgtEl>
                                        <p:attrNameLst>
                                          <p:attrName>ppt_y</p:attrName>
                                        </p:attrNameLst>
                                      </p:cBhvr>
                                      <p:tavLst>
                                        <p:tav tm="0">
                                          <p:val>
                                            <p:strVal val="1+#ppt_h/2"/>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21"/>
                                        </p:tgtEl>
                                        <p:attrNameLst>
                                          <p:attrName>style.visibility</p:attrName>
                                        </p:attrNameLst>
                                      </p:cBhvr>
                                      <p:to>
                                        <p:strVal val="visible"/>
                                      </p:to>
                                    </p:set>
                                    <p:anim calcmode="lin" valueType="num">
                                      <p:cBhvr additive="base">
                                        <p:cTn id="89" dur="500" fill="hold"/>
                                        <p:tgtEl>
                                          <p:spTgt spid="21"/>
                                        </p:tgtEl>
                                        <p:attrNameLst>
                                          <p:attrName>ppt_x</p:attrName>
                                        </p:attrNameLst>
                                      </p:cBhvr>
                                      <p:tavLst>
                                        <p:tav tm="0">
                                          <p:val>
                                            <p:strVal val="#ppt_x"/>
                                          </p:val>
                                        </p:tav>
                                        <p:tav tm="100000">
                                          <p:val>
                                            <p:strVal val="#ppt_x"/>
                                          </p:val>
                                        </p:tav>
                                      </p:tavLst>
                                    </p:anim>
                                    <p:anim calcmode="lin" valueType="num">
                                      <p:cBhvr additive="base">
                                        <p:cTn id="9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3" grpId="0" animBg="1"/>
      <p:bldP spid="24" grpId="0"/>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6" y="1993150"/>
            <a:ext cx="3344415" cy="5760640"/>
          </a:xfrm>
        </p:spPr>
        <p:txBody>
          <a:bodyPr/>
          <a:lstStyle>
            <a:lvl1pPr>
              <a:defRPr/>
            </a:lvl1pPr>
          </a:lstStyle>
          <a:p>
            <a:r>
              <a:rPr kumimoji="1" lang="en-US" altLang="ja-JP" dirty="0" smtClean="0"/>
              <a:t>Add an image</a:t>
            </a:r>
            <a:endParaRPr kumimoji="1" lang="ja-JP" altLang="en-US" dirty="0"/>
          </a:p>
        </p:txBody>
      </p:sp>
      <p:sp>
        <p:nvSpPr>
          <p:cNvPr id="7" name="図プレースホルダー 5"/>
          <p:cNvSpPr>
            <a:spLocks noGrp="1"/>
          </p:cNvSpPr>
          <p:nvPr>
            <p:ph type="pic" sz="quarter" idx="13" hasCustomPrompt="1"/>
          </p:nvPr>
        </p:nvSpPr>
        <p:spPr>
          <a:xfrm>
            <a:off x="4045352" y="1993150"/>
            <a:ext cx="3344415" cy="5760640"/>
          </a:xfrm>
        </p:spPr>
        <p:txBody>
          <a:bodyPr/>
          <a:lstStyle>
            <a:lvl1pPr>
              <a:defRPr/>
            </a:lvl1pPr>
          </a:lstStyle>
          <a:p>
            <a:r>
              <a:rPr kumimoji="1" lang="en-US" altLang="ja-JP" dirty="0" smtClean="0"/>
              <a:t>Add an image</a:t>
            </a:r>
            <a:endParaRPr kumimoji="1" lang="ja-JP" altLang="en-US" dirty="0"/>
          </a:p>
        </p:txBody>
      </p:sp>
      <p:sp>
        <p:nvSpPr>
          <p:cNvPr id="8" name="図プレースホルダー 5"/>
          <p:cNvSpPr>
            <a:spLocks noGrp="1"/>
          </p:cNvSpPr>
          <p:nvPr>
            <p:ph type="pic" sz="quarter" idx="14" hasCustomPrompt="1"/>
          </p:nvPr>
        </p:nvSpPr>
        <p:spPr>
          <a:xfrm>
            <a:off x="7467488" y="1993150"/>
            <a:ext cx="3344415" cy="5760640"/>
          </a:xfrm>
        </p:spPr>
        <p:txBody>
          <a:bodyPr/>
          <a:lstStyle>
            <a:lvl1pPr>
              <a:defRPr/>
            </a:lvl1pPr>
          </a:lstStyle>
          <a:p>
            <a:r>
              <a:rPr kumimoji="1" lang="en-US" altLang="ja-JP" dirty="0" smtClean="0"/>
              <a:t>Add an image</a:t>
            </a:r>
            <a:endParaRPr kumimoji="1" lang="ja-JP" altLang="en-US" dirty="0"/>
          </a:p>
        </p:txBody>
      </p:sp>
      <p:sp>
        <p:nvSpPr>
          <p:cNvPr id="9" name="図プレースホルダー 5"/>
          <p:cNvSpPr>
            <a:spLocks noGrp="1"/>
          </p:cNvSpPr>
          <p:nvPr>
            <p:ph type="pic" sz="quarter" idx="15" hasCustomPrompt="1"/>
          </p:nvPr>
        </p:nvSpPr>
        <p:spPr>
          <a:xfrm>
            <a:off x="10889624" y="1993150"/>
            <a:ext cx="3344415" cy="5760640"/>
          </a:xfrm>
        </p:spPr>
        <p:txBody>
          <a:bodyPr/>
          <a:lstStyle>
            <a:lvl1pPr>
              <a:defRPr/>
            </a:lvl1pPr>
          </a:lstStyle>
          <a:p>
            <a:r>
              <a:rPr kumimoji="1" lang="en-US" altLang="ja-JP" dirty="0" smtClean="0"/>
              <a:t>Add an image</a:t>
            </a:r>
            <a:endParaRPr kumimoji="1" lang="ja-JP" altLang="en-US" dirty="0"/>
          </a:p>
        </p:txBody>
      </p:sp>
      <p:sp>
        <p:nvSpPr>
          <p:cNvPr id="10" name="図プレースホルダー 5"/>
          <p:cNvSpPr>
            <a:spLocks noGrp="1"/>
          </p:cNvSpPr>
          <p:nvPr>
            <p:ph type="pic" sz="quarter" idx="16" hasCustomPrompt="1"/>
          </p:nvPr>
        </p:nvSpPr>
        <p:spPr>
          <a:xfrm>
            <a:off x="14311758" y="1993150"/>
            <a:ext cx="3344415" cy="5760640"/>
          </a:xfrm>
        </p:spPr>
        <p:txBody>
          <a:bodyPr/>
          <a:lstStyle>
            <a:lvl1pPr>
              <a:defRPr/>
            </a:lvl1pPr>
          </a:lstStyle>
          <a:p>
            <a:r>
              <a:rPr kumimoji="1" lang="en-US" altLang="ja-JP" dirty="0" smtClean="0"/>
              <a:t>Add an image</a:t>
            </a:r>
            <a:endParaRPr kumimoji="1" lang="ja-JP" altLang="en-US" dirty="0"/>
          </a:p>
        </p:txBody>
      </p:sp>
      <p:sp>
        <p:nvSpPr>
          <p:cNvPr id="15" name="図プレースホルダー 14"/>
          <p:cNvSpPr>
            <a:spLocks noGrp="1"/>
          </p:cNvSpPr>
          <p:nvPr>
            <p:ph type="pic" sz="quarter" idx="33" hasCustomPrompt="1"/>
          </p:nvPr>
        </p:nvSpPr>
        <p:spPr>
          <a:xfrm>
            <a:off x="1408776"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16" name="図プレースホルダー 14"/>
          <p:cNvSpPr>
            <a:spLocks noGrp="1"/>
          </p:cNvSpPr>
          <p:nvPr>
            <p:ph type="pic" sz="quarter" idx="34" hasCustomPrompt="1"/>
          </p:nvPr>
        </p:nvSpPr>
        <p:spPr>
          <a:xfrm>
            <a:off x="4830912"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
        <p:nvSpPr>
          <p:cNvPr id="17" name="図プレースホルダー 14"/>
          <p:cNvSpPr>
            <a:spLocks noGrp="1"/>
          </p:cNvSpPr>
          <p:nvPr>
            <p:ph type="pic" sz="quarter" idx="35" hasCustomPrompt="1"/>
          </p:nvPr>
        </p:nvSpPr>
        <p:spPr>
          <a:xfrm>
            <a:off x="825304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
        <p:nvSpPr>
          <p:cNvPr id="18" name="図プレースホルダー 14"/>
          <p:cNvSpPr>
            <a:spLocks noGrp="1"/>
          </p:cNvSpPr>
          <p:nvPr>
            <p:ph type="pic" sz="quarter" idx="36" hasCustomPrompt="1"/>
          </p:nvPr>
        </p:nvSpPr>
        <p:spPr>
          <a:xfrm>
            <a:off x="11675184"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
        <p:nvSpPr>
          <p:cNvPr id="19" name="図プレースホルダー 14"/>
          <p:cNvSpPr>
            <a:spLocks noGrp="1"/>
          </p:cNvSpPr>
          <p:nvPr>
            <p:ph type="pic" sz="quarter" idx="37" hasCustomPrompt="1"/>
          </p:nvPr>
        </p:nvSpPr>
        <p:spPr>
          <a:xfrm>
            <a:off x="1509731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Tree>
    <p:extLst>
      <p:ext uri="{BB962C8B-B14F-4D97-AF65-F5344CB8AC3E}">
        <p14:creationId xmlns:p14="http://schemas.microsoft.com/office/powerpoint/2010/main" val="198764759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par>
                          <p:cTn id="39" fill="hold">
                            <p:stCondLst>
                              <p:cond delay="2500"/>
                            </p:stCondLst>
                            <p:childTnLst>
                              <p:par>
                                <p:cTn id="40" presetID="2" presetClass="entr" presetSubtype="4" decel="100000" fill="hold" grpId="0" nodeType="afterEffect">
                                  <p:stCondLst>
                                    <p:cond delay="50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5" grpId="0" animBg="1"/>
      <p:bldP spid="11" grpId="0"/>
      <p:bldP spid="16" grpId="0" animBg="1"/>
      <p:bldP spid="17" grpId="0" animBg="1"/>
      <p:bldP spid="18" grpId="0" animBg="1"/>
      <p:bldP spid="19" grpId="0" animBg="1"/>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二等辺三角形 25"/>
          <p:cNvSpPr/>
          <p:nvPr userDrawn="1"/>
        </p:nvSpPr>
        <p:spPr>
          <a:xfrm>
            <a:off x="1456190" y="2173170"/>
            <a:ext cx="7883076" cy="6795755"/>
          </a:xfrm>
          <a:custGeom>
            <a:avLst/>
            <a:gdLst/>
            <a:ahLst/>
            <a:cxnLst/>
            <a:rect l="l" t="t" r="r" b="b"/>
            <a:pathLst>
              <a:path w="7883076" h="6795755">
                <a:moveTo>
                  <a:pt x="1" y="6795754"/>
                </a:moveTo>
                <a:lnTo>
                  <a:pt x="7883075" y="6795754"/>
                </a:lnTo>
                <a:lnTo>
                  <a:pt x="7883076" y="6795755"/>
                </a:lnTo>
                <a:lnTo>
                  <a:pt x="0" y="6795755"/>
                </a:lnTo>
                <a:close/>
                <a:moveTo>
                  <a:pt x="978756" y="5108245"/>
                </a:moveTo>
                <a:lnTo>
                  <a:pt x="6904320" y="5108245"/>
                </a:lnTo>
                <a:lnTo>
                  <a:pt x="7856558" y="6750035"/>
                </a:lnTo>
                <a:lnTo>
                  <a:pt x="26518" y="6750035"/>
                </a:lnTo>
                <a:close/>
                <a:moveTo>
                  <a:pt x="1957511" y="3420736"/>
                </a:moveTo>
                <a:lnTo>
                  <a:pt x="5925565" y="3420736"/>
                </a:lnTo>
                <a:lnTo>
                  <a:pt x="6877803" y="5062526"/>
                </a:lnTo>
                <a:lnTo>
                  <a:pt x="1005273" y="5062526"/>
                </a:lnTo>
                <a:close/>
                <a:moveTo>
                  <a:pt x="2936267" y="1733227"/>
                </a:moveTo>
                <a:lnTo>
                  <a:pt x="4946810" y="1733227"/>
                </a:lnTo>
                <a:lnTo>
                  <a:pt x="5899048" y="3375017"/>
                </a:lnTo>
                <a:lnTo>
                  <a:pt x="1984028" y="3375017"/>
                </a:lnTo>
                <a:close/>
                <a:moveTo>
                  <a:pt x="3941538" y="0"/>
                </a:moveTo>
                <a:lnTo>
                  <a:pt x="4920293" y="1687508"/>
                </a:lnTo>
                <a:lnTo>
                  <a:pt x="2962784" y="1687508"/>
                </a:ln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flipH="1">
            <a:off x="5397728" y="2173170"/>
            <a:ext cx="7869667" cy="1684455"/>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平行四辺形 6"/>
          <p:cNvSpPr/>
          <p:nvPr userDrawn="1"/>
        </p:nvSpPr>
        <p:spPr>
          <a:xfrm flipH="1">
            <a:off x="6398666" y="3905251"/>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平行四辺形 7"/>
          <p:cNvSpPr/>
          <p:nvPr userDrawn="1"/>
        </p:nvSpPr>
        <p:spPr>
          <a:xfrm flipH="1">
            <a:off x="7381102" y="55964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平行四辺形 8"/>
          <p:cNvSpPr/>
          <p:nvPr userDrawn="1"/>
        </p:nvSpPr>
        <p:spPr>
          <a:xfrm flipH="1">
            <a:off x="8359002" y="72855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16" hasCustomPrompt="1"/>
          </p:nvPr>
        </p:nvSpPr>
        <p:spPr>
          <a:xfrm>
            <a:off x="4140428" y="4787166"/>
            <a:ext cx="25146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smtClean="0"/>
              <a:t>TEXT HERE</a:t>
            </a:r>
            <a:endParaRPr lang="en-US" dirty="0"/>
          </a:p>
        </p:txBody>
      </p:sp>
      <p:sp>
        <p:nvSpPr>
          <p:cNvPr id="11" name="テキスト プレースホルダー 11"/>
          <p:cNvSpPr>
            <a:spLocks noGrp="1"/>
          </p:cNvSpPr>
          <p:nvPr>
            <p:ph type="body" sz="quarter" idx="17" hasCustomPrompt="1"/>
          </p:nvPr>
        </p:nvSpPr>
        <p:spPr>
          <a:xfrm>
            <a:off x="4730978" y="3103730"/>
            <a:ext cx="13335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smtClean="0"/>
              <a:t>WORD</a:t>
            </a:r>
            <a:endParaRPr lang="en-US" dirty="0"/>
          </a:p>
        </p:txBody>
      </p:sp>
      <p:sp>
        <p:nvSpPr>
          <p:cNvPr id="12" name="テキスト プレースホルダー 11"/>
          <p:cNvSpPr>
            <a:spLocks noGrp="1"/>
          </p:cNvSpPr>
          <p:nvPr>
            <p:ph type="body" sz="quarter" idx="18" hasCustomPrompt="1"/>
          </p:nvPr>
        </p:nvSpPr>
        <p:spPr>
          <a:xfrm>
            <a:off x="3012463" y="64656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9" hasCustomPrompt="1"/>
          </p:nvPr>
        </p:nvSpPr>
        <p:spPr>
          <a:xfrm>
            <a:off x="3012463" y="82015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0" hasCustomPrompt="1"/>
          </p:nvPr>
        </p:nvSpPr>
        <p:spPr>
          <a:xfrm>
            <a:off x="6577921" y="230818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1" hasCustomPrompt="1"/>
          </p:nvPr>
        </p:nvSpPr>
        <p:spPr>
          <a:xfrm>
            <a:off x="7523026" y="401837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2" hasCustomPrompt="1"/>
          </p:nvPr>
        </p:nvSpPr>
        <p:spPr>
          <a:xfrm>
            <a:off x="8548127" y="5683560"/>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3" hasCustomPrompt="1"/>
          </p:nvPr>
        </p:nvSpPr>
        <p:spPr>
          <a:xfrm>
            <a:off x="9458241" y="7383882"/>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57339618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500"/>
                                        <p:tgtEl>
                                          <p:spTgt spid="13">
                                            <p:txEl>
                                              <p:pRg st="0" end="0"/>
                                            </p:txEl>
                                          </p:spTgt>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childTnLst>
                                </p:cTn>
                              </p:par>
                            </p:childTnLst>
                          </p:cTn>
                        </p:par>
                        <p:par>
                          <p:cTn id="20" fill="hold">
                            <p:stCondLst>
                              <p:cond delay="900"/>
                            </p:stCondLst>
                            <p:childTnLst>
                              <p:par>
                                <p:cTn id="21" presetID="22" presetClass="entr" presetSubtype="8"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par>
                                <p:cTn id="24" presetID="22" presetClass="entr" presetSubtype="8" fill="hold" grpId="0" nodeType="withEffect">
                                  <p:stCondLst>
                                    <p:cond delay="25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par>
                          <p:cTn id="27" fill="hold">
                            <p:stCondLst>
                              <p:cond delay="1650"/>
                            </p:stCondLst>
                            <p:childTnLst>
                              <p:par>
                                <p:cTn id="28" presetID="22" presetClass="entr" presetSubtype="8" fill="hold" grpId="0" nodeType="afterEffect">
                                  <p:stCondLst>
                                    <p:cond delay="50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par>
                          <p:cTn id="34" fill="hold">
                            <p:stCondLst>
                              <p:cond delay="2650"/>
                            </p:stCondLst>
                            <p:childTnLst>
                              <p:par>
                                <p:cTn id="35" presetID="22" presetClass="entr" presetSubtype="8" fill="hold" grpId="0" nodeType="afterEffect">
                                  <p:stCondLst>
                                    <p:cond delay="50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par>
                          <p:cTn id="41" fill="hold">
                            <p:stCondLst>
                              <p:cond delay="3650"/>
                            </p:stCondLst>
                            <p:childTnLst>
                              <p:par>
                                <p:cTn id="42" presetID="22" presetClass="entr" presetSubtype="8" fill="hold" grpId="0" nodeType="afterEffect">
                                  <p:stCondLst>
                                    <p:cond delay="50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par>
                                <p:cTn id="45" presetID="22" presetClass="entr" presetSubtype="8" fill="hold" grpId="0" nodeType="withEffect">
                                  <p:stCondLst>
                                    <p:cond delay="50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build="p">
        <p:tmplLst>
          <p:tmpl lvl="1">
            <p:tnLst>
              <p:par>
                <p:cTn presetID="10" presetClass="entr" presetSubtype="0" fill="hold" nodeType="withEffect">
                  <p:stCondLst>
                    <p:cond delay="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10" presetClass="entr" presetSubtype="0" fill="hold" nodeType="withEffect">
                  <p:stCondLst>
                    <p:cond delay="4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1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p:tmplLst>
          <p:tmpl>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p:tmplLst>
          <p:tmpl>
            <p:tnLst>
              <p:par>
                <p:cTn presetID="22" presetClass="entr" presetSubtype="8"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p:tmplLst>
          <p:tmpl>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22" presetClass="entr" presetSubtype="8"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正方形/長方形 4"/>
          <p:cNvSpPr/>
          <p:nvPr userDrawn="1"/>
        </p:nvSpPr>
        <p:spPr>
          <a:xfrm>
            <a:off x="1" y="4028745"/>
            <a:ext cx="10943406" cy="765083"/>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rot="9000000">
            <a:off x="6914248" y="5105537"/>
            <a:ext cx="4505265" cy="675997"/>
          </a:xfrm>
          <a:prstGeom prst="parallelogram">
            <a:avLst>
              <a:gd name="adj" fmla="val 58044"/>
            </a:avLst>
          </a:prstGeom>
          <a:solidFill>
            <a:schemeClr val="bg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7383248" y="6083608"/>
            <a:ext cx="10903165" cy="781200"/>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テキスト プレースホルダー 11"/>
          <p:cNvSpPr>
            <a:spLocks noGrp="1"/>
          </p:cNvSpPr>
          <p:nvPr>
            <p:ph type="body" sz="quarter" idx="24" hasCustomPrompt="1"/>
          </p:nvPr>
        </p:nvSpPr>
        <p:spPr>
          <a:xfrm>
            <a:off x="862287"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dirty="0"/>
          </a:p>
        </p:txBody>
      </p:sp>
      <p:sp>
        <p:nvSpPr>
          <p:cNvPr id="9" name="テキスト プレースホルダー 11"/>
          <p:cNvSpPr>
            <a:spLocks noGrp="1"/>
          </p:cNvSpPr>
          <p:nvPr>
            <p:ph type="body" sz="quarter" idx="25" hasCustomPrompt="1"/>
          </p:nvPr>
        </p:nvSpPr>
        <p:spPr>
          <a:xfrm>
            <a:off x="3909559"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sp>
        <p:nvSpPr>
          <p:cNvPr id="10" name="テキスト プレースホルダー 11"/>
          <p:cNvSpPr>
            <a:spLocks noGrp="1"/>
          </p:cNvSpPr>
          <p:nvPr>
            <p:ph type="body" sz="quarter" idx="26" hasCustomPrompt="1"/>
          </p:nvPr>
        </p:nvSpPr>
        <p:spPr>
          <a:xfrm>
            <a:off x="6956831"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sp>
        <p:nvSpPr>
          <p:cNvPr id="11" name="テキスト プレースホルダー 11"/>
          <p:cNvSpPr>
            <a:spLocks noGrp="1"/>
          </p:cNvSpPr>
          <p:nvPr>
            <p:ph type="body" sz="quarter" idx="27" hasCustomPrompt="1"/>
          </p:nvPr>
        </p:nvSpPr>
        <p:spPr>
          <a:xfrm>
            <a:off x="8558142"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sp>
        <p:nvSpPr>
          <p:cNvPr id="12" name="テキスト プレースホルダー 11"/>
          <p:cNvSpPr>
            <a:spLocks noGrp="1"/>
          </p:cNvSpPr>
          <p:nvPr>
            <p:ph type="body" sz="quarter" idx="28" hasCustomPrompt="1"/>
          </p:nvPr>
        </p:nvSpPr>
        <p:spPr>
          <a:xfrm>
            <a:off x="11605414"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sp>
        <p:nvSpPr>
          <p:cNvPr id="13" name="テキスト プレースホルダー 11"/>
          <p:cNvSpPr>
            <a:spLocks noGrp="1"/>
          </p:cNvSpPr>
          <p:nvPr>
            <p:ph type="body" sz="quarter" idx="29" hasCustomPrompt="1"/>
          </p:nvPr>
        </p:nvSpPr>
        <p:spPr>
          <a:xfrm>
            <a:off x="14652686"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grpSp>
        <p:nvGrpSpPr>
          <p:cNvPr id="16" name="グループ化 15"/>
          <p:cNvGrpSpPr/>
          <p:nvPr userDrawn="1"/>
        </p:nvGrpSpPr>
        <p:grpSpPr>
          <a:xfrm>
            <a:off x="817281" y="2263180"/>
            <a:ext cx="2925325" cy="1706701"/>
            <a:chOff x="817281" y="2038155"/>
            <a:chExt cx="2925325" cy="1706701"/>
          </a:xfrm>
          <a:solidFill>
            <a:schemeClr val="accent1">
              <a:lumMod val="20000"/>
              <a:lumOff val="80000"/>
            </a:schemeClr>
          </a:solidFill>
        </p:grpSpPr>
        <p:sp>
          <p:nvSpPr>
            <p:cNvPr id="14" name="正方形/長方形 13"/>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テキスト プレースホルダー 11"/>
          <p:cNvSpPr>
            <a:spLocks noGrp="1"/>
          </p:cNvSpPr>
          <p:nvPr>
            <p:ph type="body" sz="quarter" idx="20" hasCustomPrompt="1"/>
          </p:nvPr>
        </p:nvSpPr>
        <p:spPr>
          <a:xfrm>
            <a:off x="907290" y="235319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18" name="グループ化 17"/>
          <p:cNvGrpSpPr/>
          <p:nvPr userDrawn="1"/>
        </p:nvGrpSpPr>
        <p:grpSpPr>
          <a:xfrm>
            <a:off x="3895006" y="2257255"/>
            <a:ext cx="2925325" cy="1706701"/>
            <a:chOff x="817281" y="2038155"/>
            <a:chExt cx="2925325" cy="1706701"/>
          </a:xfrm>
          <a:solidFill>
            <a:schemeClr val="accent1">
              <a:lumMod val="20000"/>
              <a:lumOff val="80000"/>
            </a:schemeClr>
          </a:solidFill>
        </p:grpSpPr>
        <p:sp>
          <p:nvSpPr>
            <p:cNvPr id="19" name="正方形/長方形 18"/>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11"/>
          <p:cNvSpPr>
            <a:spLocks noGrp="1"/>
          </p:cNvSpPr>
          <p:nvPr>
            <p:ph type="body" sz="quarter" idx="30" hasCustomPrompt="1"/>
          </p:nvPr>
        </p:nvSpPr>
        <p:spPr>
          <a:xfrm>
            <a:off x="3985015" y="234726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22" name="グループ化 21"/>
          <p:cNvGrpSpPr/>
          <p:nvPr userDrawn="1"/>
        </p:nvGrpSpPr>
        <p:grpSpPr>
          <a:xfrm>
            <a:off x="6972731" y="2266669"/>
            <a:ext cx="2925325" cy="1706701"/>
            <a:chOff x="817281" y="2038155"/>
            <a:chExt cx="2925325" cy="1706701"/>
          </a:xfrm>
          <a:solidFill>
            <a:schemeClr val="accent1">
              <a:lumMod val="20000"/>
              <a:lumOff val="80000"/>
            </a:schemeClr>
          </a:solidFill>
        </p:grpSpPr>
        <p:sp>
          <p:nvSpPr>
            <p:cNvPr id="23" name="正方形/長方形 22"/>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1"/>
          <p:cNvSpPr>
            <a:spLocks noGrp="1"/>
          </p:cNvSpPr>
          <p:nvPr>
            <p:ph type="body" sz="quarter" idx="31" hasCustomPrompt="1"/>
          </p:nvPr>
        </p:nvSpPr>
        <p:spPr>
          <a:xfrm>
            <a:off x="7062740" y="2356679"/>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26" name="グループ化 25"/>
          <p:cNvGrpSpPr/>
          <p:nvPr userDrawn="1"/>
        </p:nvGrpSpPr>
        <p:grpSpPr>
          <a:xfrm rot="10800000">
            <a:off x="8523371" y="6943700"/>
            <a:ext cx="2925325" cy="1706701"/>
            <a:chOff x="817281" y="2038155"/>
            <a:chExt cx="2925325" cy="1706701"/>
          </a:xfrm>
          <a:solidFill>
            <a:schemeClr val="accent1">
              <a:lumMod val="20000"/>
              <a:lumOff val="80000"/>
            </a:schemeClr>
          </a:solidFill>
        </p:grpSpPr>
        <p:sp>
          <p:nvSpPr>
            <p:cNvPr id="27" name="正方形/長方形 26"/>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プレースホルダー 11"/>
          <p:cNvSpPr>
            <a:spLocks noGrp="1"/>
          </p:cNvSpPr>
          <p:nvPr>
            <p:ph type="body" sz="quarter" idx="32" hasCustomPrompt="1"/>
          </p:nvPr>
        </p:nvSpPr>
        <p:spPr>
          <a:xfrm>
            <a:off x="8613380" y="725873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30" name="グループ化 29"/>
          <p:cNvGrpSpPr/>
          <p:nvPr userDrawn="1"/>
        </p:nvGrpSpPr>
        <p:grpSpPr>
          <a:xfrm rot="10800000">
            <a:off x="11601096" y="6937775"/>
            <a:ext cx="2925325" cy="1706701"/>
            <a:chOff x="817281" y="2038155"/>
            <a:chExt cx="2925325" cy="1706701"/>
          </a:xfrm>
          <a:solidFill>
            <a:schemeClr val="accent1">
              <a:lumMod val="20000"/>
              <a:lumOff val="80000"/>
            </a:schemeClr>
          </a:solidFill>
        </p:grpSpPr>
        <p:sp>
          <p:nvSpPr>
            <p:cNvPr id="31" name="正方形/長方形 30"/>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二等辺三角形 31"/>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テキスト プレースホルダー 11"/>
          <p:cNvSpPr>
            <a:spLocks noGrp="1"/>
          </p:cNvSpPr>
          <p:nvPr>
            <p:ph type="body" sz="quarter" idx="33" hasCustomPrompt="1"/>
          </p:nvPr>
        </p:nvSpPr>
        <p:spPr>
          <a:xfrm>
            <a:off x="11691105" y="725281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34" name="グループ化 33"/>
          <p:cNvGrpSpPr/>
          <p:nvPr userDrawn="1"/>
        </p:nvGrpSpPr>
        <p:grpSpPr>
          <a:xfrm rot="10800000">
            <a:off x="14678821" y="6947189"/>
            <a:ext cx="2925325" cy="1706701"/>
            <a:chOff x="817281" y="2038155"/>
            <a:chExt cx="2925325" cy="1706701"/>
          </a:xfrm>
          <a:solidFill>
            <a:schemeClr val="accent1">
              <a:lumMod val="20000"/>
              <a:lumOff val="80000"/>
            </a:schemeClr>
          </a:solidFill>
        </p:grpSpPr>
        <p:sp>
          <p:nvSpPr>
            <p:cNvPr id="35" name="正方形/長方形 34"/>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二等辺三角形 35"/>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テキスト プレースホルダー 11"/>
          <p:cNvSpPr>
            <a:spLocks noGrp="1"/>
          </p:cNvSpPr>
          <p:nvPr>
            <p:ph type="body" sz="quarter" idx="34" hasCustomPrompt="1"/>
          </p:nvPr>
        </p:nvSpPr>
        <p:spPr>
          <a:xfrm>
            <a:off x="14768830" y="7262224"/>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5" hasCustomPrompt="1"/>
          </p:nvPr>
        </p:nvSpPr>
        <p:spPr>
          <a:xfrm>
            <a:off x="743139" y="5844138"/>
            <a:ext cx="6229592" cy="2809752"/>
          </a:xfrm>
        </p:spPr>
        <p:txBody>
          <a:bodyPr anchor="b">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31010982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 presetClass="entr" presetSubtype="8" decel="10000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0-#ppt_h/2"/>
                                          </p:val>
                                        </p:tav>
                                        <p:tav tm="100000">
                                          <p:val>
                                            <p:strVal val="#ppt_y"/>
                                          </p:val>
                                        </p:tav>
                                      </p:tavLst>
                                    </p:anim>
                                  </p:childTnLst>
                                </p:cTn>
                              </p:par>
                              <p:par>
                                <p:cTn id="25" presetID="2" presetClass="entr" presetSubtype="1" decel="10000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8" decel="100000" fill="hold" grpId="0" nodeType="afterEffect">
                                  <p:stCondLst>
                                    <p:cond delay="500"/>
                                  </p:stCondLst>
                                  <p:childTnLst>
                                    <p:set>
                                      <p:cBhvr>
                                        <p:cTn id="31" dur="1" fill="hold">
                                          <p:stCondLst>
                                            <p:cond delay="0"/>
                                          </p:stCondLst>
                                        </p:cTn>
                                        <p:tgtEl>
                                          <p:spTgt spid="9">
                                            <p:txEl>
                                              <p:pRg st="0" end="0"/>
                                            </p:txEl>
                                          </p:spTgt>
                                        </p:tgtEl>
                                        <p:attrNameLst>
                                          <p:attrName>style.visibility</p:attrName>
                                        </p:attrNameLst>
                                      </p:cBhvr>
                                      <p:to>
                                        <p:strVal val="visible"/>
                                      </p:to>
                                    </p:set>
                                    <p:anim calcmode="lin" valueType="num">
                                      <p:cBhvr additive="base">
                                        <p:cTn id="32"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9">
                                            <p:txEl>
                                              <p:pRg st="0" end="0"/>
                                            </p:txEl>
                                          </p:spTgt>
                                        </p:tgtEl>
                                        <p:attrNameLst>
                                          <p:attrName>ppt_y</p:attrName>
                                        </p:attrNameLst>
                                      </p:cBhvr>
                                      <p:tavLst>
                                        <p:tav tm="0">
                                          <p:val>
                                            <p:strVal val="#ppt_y"/>
                                          </p:val>
                                        </p:tav>
                                        <p:tav tm="100000">
                                          <p:val>
                                            <p:strVal val="#ppt_y"/>
                                          </p:val>
                                        </p:tav>
                                      </p:tavLst>
                                    </p:anim>
                                  </p:childTnLst>
                                </p:cTn>
                              </p:par>
                              <p:par>
                                <p:cTn id="34" presetID="2" presetClass="entr" presetSubtype="1" decel="100000" fill="hold" nodeType="withEffect">
                                  <p:stCondLst>
                                    <p:cond delay="50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50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0-#ppt_h/2"/>
                                          </p:val>
                                        </p:tav>
                                        <p:tav tm="100000">
                                          <p:val>
                                            <p:strVal val="#ppt_y"/>
                                          </p:val>
                                        </p:tav>
                                      </p:tavLst>
                                    </p:anim>
                                  </p:childTnLst>
                                </p:cTn>
                              </p:par>
                            </p:childTnLst>
                          </p:cTn>
                        </p:par>
                        <p:par>
                          <p:cTn id="42" fill="hold">
                            <p:stCondLst>
                              <p:cond delay="3000"/>
                            </p:stCondLst>
                            <p:childTnLst>
                              <p:par>
                                <p:cTn id="43" presetID="2" presetClass="entr" presetSubtype="8" decel="100000" fill="hold" grpId="0" nodeType="afterEffect">
                                  <p:stCondLst>
                                    <p:cond delay="500"/>
                                  </p:stCondLst>
                                  <p:childTnLst>
                                    <p:set>
                                      <p:cBhvr>
                                        <p:cTn id="44" dur="1" fill="hold">
                                          <p:stCondLst>
                                            <p:cond delay="0"/>
                                          </p:stCondLst>
                                        </p:cTn>
                                        <p:tgtEl>
                                          <p:spTgt spid="10">
                                            <p:txEl>
                                              <p:pRg st="0" end="0"/>
                                            </p:txEl>
                                          </p:spTgt>
                                        </p:tgtEl>
                                        <p:attrNameLst>
                                          <p:attrName>style.visibility</p:attrName>
                                        </p:attrNameLst>
                                      </p:cBhvr>
                                      <p:to>
                                        <p:strVal val="visible"/>
                                      </p:to>
                                    </p:set>
                                    <p:anim calcmode="lin" valueType="num">
                                      <p:cBhvr additive="base">
                                        <p:cTn id="45"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0">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1" decel="100000" fill="hold" nodeType="withEffect">
                                  <p:stCondLst>
                                    <p:cond delay="50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500"/>
                                  </p:stCondLst>
                                  <p:childTnLst>
                                    <p:set>
                                      <p:cBhvr>
                                        <p:cTn id="52" dur="1" fill="hold">
                                          <p:stCondLst>
                                            <p:cond delay="0"/>
                                          </p:stCondLst>
                                        </p:cTn>
                                        <p:tgtEl>
                                          <p:spTgt spid="25"/>
                                        </p:tgtEl>
                                        <p:attrNameLst>
                                          <p:attrName>style.visibility</p:attrName>
                                        </p:attrNameLst>
                                      </p:cBhvr>
                                      <p:to>
                                        <p:strVal val="visible"/>
                                      </p:to>
                                    </p:set>
                                    <p:anim calcmode="lin" valueType="num">
                                      <p:cBhvr additive="base">
                                        <p:cTn id="53" dur="500" fill="hold"/>
                                        <p:tgtEl>
                                          <p:spTgt spid="25"/>
                                        </p:tgtEl>
                                        <p:attrNameLst>
                                          <p:attrName>ppt_x</p:attrName>
                                        </p:attrNameLst>
                                      </p:cBhvr>
                                      <p:tavLst>
                                        <p:tav tm="0">
                                          <p:val>
                                            <p:strVal val="#ppt_x"/>
                                          </p:val>
                                        </p:tav>
                                        <p:tav tm="100000">
                                          <p:val>
                                            <p:strVal val="#ppt_x"/>
                                          </p:val>
                                        </p:tav>
                                      </p:tavLst>
                                    </p:anim>
                                    <p:anim calcmode="lin" valueType="num">
                                      <p:cBhvr additive="base">
                                        <p:cTn id="54" dur="500" fill="hold"/>
                                        <p:tgtEl>
                                          <p:spTgt spid="25"/>
                                        </p:tgtEl>
                                        <p:attrNameLst>
                                          <p:attrName>ppt_y</p:attrName>
                                        </p:attrNameLst>
                                      </p:cBhvr>
                                      <p:tavLst>
                                        <p:tav tm="0">
                                          <p:val>
                                            <p:strVal val="0-#ppt_h/2"/>
                                          </p:val>
                                        </p:tav>
                                        <p:tav tm="100000">
                                          <p:val>
                                            <p:strVal val="#ppt_y"/>
                                          </p:val>
                                        </p:tav>
                                      </p:tavLst>
                                    </p:anim>
                                  </p:childTnLst>
                                </p:cTn>
                              </p:par>
                            </p:childTnLst>
                          </p:cTn>
                        </p:par>
                        <p:par>
                          <p:cTn id="55" fill="hold">
                            <p:stCondLst>
                              <p:cond delay="4000"/>
                            </p:stCondLst>
                            <p:childTnLst>
                              <p:par>
                                <p:cTn id="56" presetID="2" presetClass="entr" presetSubtype="2" decel="100000" fill="hold" grpId="0" nodeType="afterEffect">
                                  <p:stCondLst>
                                    <p:cond delay="500"/>
                                  </p:stCondLst>
                                  <p:childTnLst>
                                    <p:set>
                                      <p:cBhvr>
                                        <p:cTn id="57" dur="1" fill="hold">
                                          <p:stCondLst>
                                            <p:cond delay="0"/>
                                          </p:stCondLst>
                                        </p:cTn>
                                        <p:tgtEl>
                                          <p:spTgt spid="11">
                                            <p:txEl>
                                              <p:pRg st="0" end="0"/>
                                            </p:txEl>
                                          </p:spTgt>
                                        </p:tgtEl>
                                        <p:attrNameLst>
                                          <p:attrName>style.visibility</p:attrName>
                                        </p:attrNameLst>
                                      </p:cBhvr>
                                      <p:to>
                                        <p:strVal val="visible"/>
                                      </p:to>
                                    </p:set>
                                    <p:anim calcmode="lin" valueType="num">
                                      <p:cBhvr additive="base">
                                        <p:cTn id="58"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11">
                                            <p:txEl>
                                              <p:pRg st="0" end="0"/>
                                            </p:txEl>
                                          </p:spTgt>
                                        </p:tgtEl>
                                        <p:attrNameLst>
                                          <p:attrName>ppt_y</p:attrName>
                                        </p:attrNameLst>
                                      </p:cBhvr>
                                      <p:tavLst>
                                        <p:tav tm="0">
                                          <p:val>
                                            <p:strVal val="#ppt_y"/>
                                          </p:val>
                                        </p:tav>
                                        <p:tav tm="100000">
                                          <p:val>
                                            <p:strVal val="#ppt_y"/>
                                          </p:val>
                                        </p:tav>
                                      </p:tavLst>
                                    </p:anim>
                                  </p:childTnLst>
                                </p:cTn>
                              </p:par>
                              <p:par>
                                <p:cTn id="60" presetID="2" presetClass="entr" presetSubtype="4" decel="100000" fill="hold" nodeType="withEffect">
                                  <p:stCondLst>
                                    <p:cond delay="50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500"/>
                                  </p:stCondLst>
                                  <p:childTnLst>
                                    <p:set>
                                      <p:cBhvr>
                                        <p:cTn id="65" dur="1" fill="hold">
                                          <p:stCondLst>
                                            <p:cond delay="0"/>
                                          </p:stCondLst>
                                        </p:cTn>
                                        <p:tgtEl>
                                          <p:spTgt spid="29"/>
                                        </p:tgtEl>
                                        <p:attrNameLst>
                                          <p:attrName>style.visibility</p:attrName>
                                        </p:attrNameLst>
                                      </p:cBhvr>
                                      <p:to>
                                        <p:strVal val="visible"/>
                                      </p:to>
                                    </p:set>
                                    <p:anim calcmode="lin" valueType="num">
                                      <p:cBhvr additive="base">
                                        <p:cTn id="66" dur="500" fill="hold"/>
                                        <p:tgtEl>
                                          <p:spTgt spid="29"/>
                                        </p:tgtEl>
                                        <p:attrNameLst>
                                          <p:attrName>ppt_x</p:attrName>
                                        </p:attrNameLst>
                                      </p:cBhvr>
                                      <p:tavLst>
                                        <p:tav tm="0">
                                          <p:val>
                                            <p:strVal val="#ppt_x"/>
                                          </p:val>
                                        </p:tav>
                                        <p:tav tm="100000">
                                          <p:val>
                                            <p:strVal val="#ppt_x"/>
                                          </p:val>
                                        </p:tav>
                                      </p:tavLst>
                                    </p:anim>
                                    <p:anim calcmode="lin" valueType="num">
                                      <p:cBhvr additive="base">
                                        <p:cTn id="67" dur="500" fill="hold"/>
                                        <p:tgtEl>
                                          <p:spTgt spid="29"/>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2" decel="100000" fill="hold" grpId="0" nodeType="afterEffect">
                                  <p:stCondLst>
                                    <p:cond delay="500"/>
                                  </p:stCondLst>
                                  <p:childTnLst>
                                    <p:set>
                                      <p:cBhvr>
                                        <p:cTn id="70" dur="1" fill="hold">
                                          <p:stCondLst>
                                            <p:cond delay="0"/>
                                          </p:stCondLst>
                                        </p:cTn>
                                        <p:tgtEl>
                                          <p:spTgt spid="12">
                                            <p:txEl>
                                              <p:pRg st="0" end="0"/>
                                            </p:txEl>
                                          </p:spTgt>
                                        </p:tgtEl>
                                        <p:attrNameLst>
                                          <p:attrName>style.visibility</p:attrName>
                                        </p:attrNameLst>
                                      </p:cBhvr>
                                      <p:to>
                                        <p:strVal val="visible"/>
                                      </p:to>
                                    </p:set>
                                    <p:anim calcmode="lin" valueType="num">
                                      <p:cBhvr additive="base">
                                        <p:cTn id="71"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12">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nodeType="withEffect">
                                  <p:stCondLst>
                                    <p:cond delay="500"/>
                                  </p:stCondLst>
                                  <p:childTnLst>
                                    <p:set>
                                      <p:cBhvr>
                                        <p:cTn id="74" dur="1" fill="hold">
                                          <p:stCondLst>
                                            <p:cond delay="0"/>
                                          </p:stCondLst>
                                        </p:cTn>
                                        <p:tgtEl>
                                          <p:spTgt spid="30"/>
                                        </p:tgtEl>
                                        <p:attrNameLst>
                                          <p:attrName>style.visibility</p:attrName>
                                        </p:attrNameLst>
                                      </p:cBhvr>
                                      <p:to>
                                        <p:strVal val="visible"/>
                                      </p:to>
                                    </p:set>
                                    <p:anim calcmode="lin" valueType="num">
                                      <p:cBhvr additive="base">
                                        <p:cTn id="75" dur="500" fill="hold"/>
                                        <p:tgtEl>
                                          <p:spTgt spid="30"/>
                                        </p:tgtEl>
                                        <p:attrNameLst>
                                          <p:attrName>ppt_x</p:attrName>
                                        </p:attrNameLst>
                                      </p:cBhvr>
                                      <p:tavLst>
                                        <p:tav tm="0">
                                          <p:val>
                                            <p:strVal val="#ppt_x"/>
                                          </p:val>
                                        </p:tav>
                                        <p:tav tm="100000">
                                          <p:val>
                                            <p:strVal val="#ppt_x"/>
                                          </p:val>
                                        </p:tav>
                                      </p:tavLst>
                                    </p:anim>
                                    <p:anim calcmode="lin" valueType="num">
                                      <p:cBhvr additive="base">
                                        <p:cTn id="76" dur="500" fill="hold"/>
                                        <p:tgtEl>
                                          <p:spTgt spid="30"/>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50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ppt_x"/>
                                          </p:val>
                                        </p:tav>
                                        <p:tav tm="100000">
                                          <p:val>
                                            <p:strVal val="#ppt_x"/>
                                          </p:val>
                                        </p:tav>
                                      </p:tavLst>
                                    </p:anim>
                                    <p:anim calcmode="lin" valueType="num">
                                      <p:cBhvr additive="base">
                                        <p:cTn id="80" dur="500" fill="hold"/>
                                        <p:tgtEl>
                                          <p:spTgt spid="33"/>
                                        </p:tgtEl>
                                        <p:attrNameLst>
                                          <p:attrName>ppt_y</p:attrName>
                                        </p:attrNameLst>
                                      </p:cBhvr>
                                      <p:tavLst>
                                        <p:tav tm="0">
                                          <p:val>
                                            <p:strVal val="1+#ppt_h/2"/>
                                          </p:val>
                                        </p:tav>
                                        <p:tav tm="100000">
                                          <p:val>
                                            <p:strVal val="#ppt_y"/>
                                          </p:val>
                                        </p:tav>
                                      </p:tavLst>
                                    </p:anim>
                                  </p:childTnLst>
                                </p:cTn>
                              </p:par>
                            </p:childTnLst>
                          </p:cTn>
                        </p:par>
                        <p:par>
                          <p:cTn id="81" fill="hold">
                            <p:stCondLst>
                              <p:cond delay="6000"/>
                            </p:stCondLst>
                            <p:childTnLst>
                              <p:par>
                                <p:cTn id="82" presetID="2" presetClass="entr" presetSubtype="2" decel="100000" fill="hold" grpId="0" nodeType="afterEffect">
                                  <p:stCondLst>
                                    <p:cond delay="500"/>
                                  </p:stCondLst>
                                  <p:childTnLst>
                                    <p:set>
                                      <p:cBhvr>
                                        <p:cTn id="83" dur="1" fill="hold">
                                          <p:stCondLst>
                                            <p:cond delay="0"/>
                                          </p:stCondLst>
                                        </p:cTn>
                                        <p:tgtEl>
                                          <p:spTgt spid="13">
                                            <p:txEl>
                                              <p:pRg st="0" end="0"/>
                                            </p:txEl>
                                          </p:spTgt>
                                        </p:tgtEl>
                                        <p:attrNameLst>
                                          <p:attrName>style.visibility</p:attrName>
                                        </p:attrNameLst>
                                      </p:cBhvr>
                                      <p:to>
                                        <p:strVal val="visible"/>
                                      </p:to>
                                    </p:set>
                                    <p:anim calcmode="lin" valueType="num">
                                      <p:cBhvr additive="base">
                                        <p:cTn id="8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13">
                                            <p:txEl>
                                              <p:pRg st="0" end="0"/>
                                            </p:txEl>
                                          </p:spTgt>
                                        </p:tgtEl>
                                        <p:attrNameLst>
                                          <p:attrName>ppt_y</p:attrName>
                                        </p:attrNameLst>
                                      </p:cBhvr>
                                      <p:tavLst>
                                        <p:tav tm="0">
                                          <p:val>
                                            <p:strVal val="#ppt_y"/>
                                          </p:val>
                                        </p:tav>
                                        <p:tav tm="100000">
                                          <p:val>
                                            <p:strVal val="#ppt_y"/>
                                          </p:val>
                                        </p:tav>
                                      </p:tavLst>
                                    </p:anim>
                                  </p:childTnLst>
                                </p:cTn>
                              </p:par>
                              <p:par>
                                <p:cTn id="86" presetID="2" presetClass="entr" presetSubtype="4" decel="100000" fill="hold" nodeType="withEffect">
                                  <p:stCondLst>
                                    <p:cond delay="500"/>
                                  </p:stCondLst>
                                  <p:childTnLst>
                                    <p:set>
                                      <p:cBhvr>
                                        <p:cTn id="87" dur="1" fill="hold">
                                          <p:stCondLst>
                                            <p:cond delay="0"/>
                                          </p:stCondLst>
                                        </p:cTn>
                                        <p:tgtEl>
                                          <p:spTgt spid="34"/>
                                        </p:tgtEl>
                                        <p:attrNameLst>
                                          <p:attrName>style.visibility</p:attrName>
                                        </p:attrNameLst>
                                      </p:cBhvr>
                                      <p:to>
                                        <p:strVal val="visible"/>
                                      </p:to>
                                    </p:set>
                                    <p:anim calcmode="lin" valueType="num">
                                      <p:cBhvr additive="base">
                                        <p:cTn id="88" dur="500" fill="hold"/>
                                        <p:tgtEl>
                                          <p:spTgt spid="34"/>
                                        </p:tgtEl>
                                        <p:attrNameLst>
                                          <p:attrName>ppt_x</p:attrName>
                                        </p:attrNameLst>
                                      </p:cBhvr>
                                      <p:tavLst>
                                        <p:tav tm="0">
                                          <p:val>
                                            <p:strVal val="#ppt_x"/>
                                          </p:val>
                                        </p:tav>
                                        <p:tav tm="100000">
                                          <p:val>
                                            <p:strVal val="#ppt_x"/>
                                          </p:val>
                                        </p:tav>
                                      </p:tavLst>
                                    </p:anim>
                                    <p:anim calcmode="lin" valueType="num">
                                      <p:cBhvr additive="base">
                                        <p:cTn id="89" dur="500" fill="hold"/>
                                        <p:tgtEl>
                                          <p:spTgt spid="34"/>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500"/>
                                  </p:stCondLst>
                                  <p:childTnLst>
                                    <p:set>
                                      <p:cBhvr>
                                        <p:cTn id="91" dur="1" fill="hold">
                                          <p:stCondLst>
                                            <p:cond delay="0"/>
                                          </p:stCondLst>
                                        </p:cTn>
                                        <p:tgtEl>
                                          <p:spTgt spid="37"/>
                                        </p:tgtEl>
                                        <p:attrNameLst>
                                          <p:attrName>style.visibility</p:attrName>
                                        </p:attrNameLst>
                                      </p:cBhvr>
                                      <p:to>
                                        <p:strVal val="visible"/>
                                      </p:to>
                                    </p:set>
                                    <p:anim calcmode="lin" valueType="num">
                                      <p:cBhvr additive="base">
                                        <p:cTn id="92" dur="500" fill="hold"/>
                                        <p:tgtEl>
                                          <p:spTgt spid="37"/>
                                        </p:tgtEl>
                                        <p:attrNameLst>
                                          <p:attrName>ppt_x</p:attrName>
                                        </p:attrNameLst>
                                      </p:cBhvr>
                                      <p:tavLst>
                                        <p:tav tm="0">
                                          <p:val>
                                            <p:strVal val="#ppt_x"/>
                                          </p:val>
                                        </p:tav>
                                        <p:tav tm="100000">
                                          <p:val>
                                            <p:strVal val="#ppt_x"/>
                                          </p:val>
                                        </p:tav>
                                      </p:tavLst>
                                    </p:anim>
                                    <p:anim calcmode="lin" valueType="num">
                                      <p:cBhvr additive="base">
                                        <p:cTn id="93" dur="500" fill="hold"/>
                                        <p:tgtEl>
                                          <p:spTgt spid="37"/>
                                        </p:tgtEl>
                                        <p:attrNameLst>
                                          <p:attrName>ppt_y</p:attrName>
                                        </p:attrNameLst>
                                      </p:cBhvr>
                                      <p:tavLst>
                                        <p:tav tm="0">
                                          <p:val>
                                            <p:strVal val="1+#ppt_h/2"/>
                                          </p:val>
                                        </p:tav>
                                        <p:tav tm="100000">
                                          <p:val>
                                            <p:strVal val="#ppt_y"/>
                                          </p:val>
                                        </p:tav>
                                      </p:tavLst>
                                    </p:anim>
                                  </p:childTnLst>
                                </p:cTn>
                              </p:par>
                            </p:childTnLst>
                          </p:cTn>
                        </p:par>
                        <p:par>
                          <p:cTn id="94" fill="hold">
                            <p:stCondLst>
                              <p:cond delay="7000"/>
                            </p:stCondLst>
                            <p:childTnLst>
                              <p:par>
                                <p:cTn id="95" presetID="10" presetClass="entr" presetSubtype="0" fill="hold" grpId="0" nodeType="afterEffect">
                                  <p:stCondLst>
                                    <p:cond delay="500"/>
                                  </p:stCondLst>
                                  <p:childTnLst>
                                    <p:set>
                                      <p:cBhvr>
                                        <p:cTn id="96" dur="1" fill="hold">
                                          <p:stCondLst>
                                            <p:cond delay="0"/>
                                          </p:stCondLst>
                                        </p:cTn>
                                        <p:tgtEl>
                                          <p:spTgt spid="38">
                                            <p:txEl>
                                              <p:pRg st="0" end="0"/>
                                            </p:txEl>
                                          </p:spTgt>
                                        </p:tgtEl>
                                        <p:attrNameLst>
                                          <p:attrName>style.visibility</p:attrName>
                                        </p:attrNameLst>
                                      </p:cBhvr>
                                      <p:to>
                                        <p:strVal val="visible"/>
                                      </p:to>
                                    </p:set>
                                    <p:animEffect transition="in" filter="fade">
                                      <p:cBhvr>
                                        <p:cTn id="97" dur="500"/>
                                        <p:tgtEl>
                                          <p:spTgt spid="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build="p">
        <p:tmplLst>
          <p:tmpl lvl="1">
            <p:tnLst>
              <p:par>
                <p:cTn presetID="2" presetClass="entr" presetSubtype="8"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 presetClass="entr" presetSubtype="8" decel="100000" fill="hold" nodeType="afterEffect">
                  <p:stCondLst>
                    <p:cond delay="5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5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2" decel="100000" fill="hold" nodeType="after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 presetClass="entr" presetSubtype="2" decel="100000" fill="hold" nodeType="after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after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1"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 presetClass="entr" presetSubtype="1" decel="10000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4"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3" grpId="0">
        <p:tmplLst>
          <p:tmpl>
            <p:tnLst>
              <p:par>
                <p:cTn presetID="2" presetClass="entr" presetSubtype="4"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7" grpId="0">
        <p:tmplLst>
          <p:tmpl>
            <p:tnLst>
              <p:par>
                <p:cTn presetID="2" presetClass="entr" presetSubtype="4"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build="p">
        <p:tmplLst>
          <p:tmpl lvl="1">
            <p:tnLst>
              <p:par>
                <p:cTn presetID="10" presetClass="entr" presetSubtype="0" fill="hold" nodeType="after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Images and Caption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4" y="1993150"/>
            <a:ext cx="4212000" cy="5760640"/>
          </a:xfrm>
        </p:spPr>
        <p:txBody>
          <a:bodyPr/>
          <a:lstStyle>
            <a:lvl1pPr>
              <a:defRPr/>
            </a:lvl1pPr>
          </a:lstStyle>
          <a:p>
            <a:r>
              <a:rPr kumimoji="1" lang="en-US" altLang="ja-JP" dirty="0" smtClean="0"/>
              <a:t>Add an image</a:t>
            </a:r>
            <a:endParaRPr kumimoji="1" lang="ja-JP" altLang="en-US" dirty="0"/>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20" name="図プレースホルダー 5"/>
          <p:cNvSpPr>
            <a:spLocks noGrp="1"/>
          </p:cNvSpPr>
          <p:nvPr>
            <p:ph type="pic" sz="quarter" idx="33" hasCustomPrompt="1"/>
          </p:nvPr>
        </p:nvSpPr>
        <p:spPr>
          <a:xfrm>
            <a:off x="4894526" y="1993150"/>
            <a:ext cx="4212000" cy="5760640"/>
          </a:xfrm>
        </p:spPr>
        <p:txBody>
          <a:bodyPr/>
          <a:lstStyle>
            <a:lvl1pPr>
              <a:defRPr/>
            </a:lvl1pPr>
          </a:lstStyle>
          <a:p>
            <a:r>
              <a:rPr kumimoji="1" lang="en-US" altLang="ja-JP" dirty="0" smtClean="0"/>
              <a:t>Add an image</a:t>
            </a:r>
            <a:endParaRPr kumimoji="1" lang="ja-JP" altLang="en-US" dirty="0"/>
          </a:p>
        </p:txBody>
      </p:sp>
      <p:sp>
        <p:nvSpPr>
          <p:cNvPr id="21" name="図プレースホルダー 5"/>
          <p:cNvSpPr>
            <a:spLocks noGrp="1"/>
          </p:cNvSpPr>
          <p:nvPr>
            <p:ph type="pic" sz="quarter" idx="34" hasCustomPrompt="1"/>
          </p:nvPr>
        </p:nvSpPr>
        <p:spPr>
          <a:xfrm>
            <a:off x="9165838" y="1993150"/>
            <a:ext cx="4212000" cy="5760640"/>
          </a:xfrm>
        </p:spPr>
        <p:txBody>
          <a:bodyPr/>
          <a:lstStyle>
            <a:lvl1pPr>
              <a:defRPr/>
            </a:lvl1pPr>
          </a:lstStyle>
          <a:p>
            <a:r>
              <a:rPr kumimoji="1" lang="en-US" altLang="ja-JP" dirty="0" smtClean="0"/>
              <a:t>Add an image</a:t>
            </a:r>
            <a:endParaRPr kumimoji="1" lang="ja-JP" altLang="en-US" dirty="0"/>
          </a:p>
        </p:txBody>
      </p:sp>
      <p:sp>
        <p:nvSpPr>
          <p:cNvPr id="22" name="図プレースホルダー 5"/>
          <p:cNvSpPr>
            <a:spLocks noGrp="1"/>
          </p:cNvSpPr>
          <p:nvPr>
            <p:ph type="pic" sz="quarter" idx="35" hasCustomPrompt="1"/>
          </p:nvPr>
        </p:nvSpPr>
        <p:spPr>
          <a:xfrm>
            <a:off x="13437151" y="1993150"/>
            <a:ext cx="4212000" cy="5760640"/>
          </a:xfrm>
        </p:spPr>
        <p:txBody>
          <a:bodyPr/>
          <a:lstStyle>
            <a:lvl1pPr>
              <a:defRPr/>
            </a:lvl1pPr>
          </a:lstStyle>
          <a:p>
            <a:r>
              <a:rPr kumimoji="1" lang="en-US" altLang="ja-JP" dirty="0" smtClean="0"/>
              <a:t>Add an image</a:t>
            </a:r>
            <a:endParaRPr kumimoji="1" lang="ja-JP" altLang="en-US" dirty="0"/>
          </a:p>
        </p:txBody>
      </p:sp>
      <p:sp>
        <p:nvSpPr>
          <p:cNvPr id="12" name="テキスト プレースホルダー 11"/>
          <p:cNvSpPr>
            <a:spLocks noGrp="1"/>
          </p:cNvSpPr>
          <p:nvPr>
            <p:ph type="body" sz="quarter" idx="36" hasCustomPrompt="1"/>
          </p:nvPr>
        </p:nvSpPr>
        <p:spPr>
          <a:xfrm>
            <a:off x="623214" y="6403641"/>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smtClean="0"/>
              <a:t>TEXT</a:t>
            </a:r>
            <a:endParaRPr kumimoji="1" lang="ja-JP" altLang="en-US" dirty="0"/>
          </a:p>
        </p:txBody>
      </p:sp>
      <p:sp>
        <p:nvSpPr>
          <p:cNvPr id="23" name="テキスト プレースホルダー 11"/>
          <p:cNvSpPr>
            <a:spLocks noGrp="1"/>
          </p:cNvSpPr>
          <p:nvPr>
            <p:ph type="body" sz="quarter" idx="37" hasCustomPrompt="1"/>
          </p:nvPr>
        </p:nvSpPr>
        <p:spPr>
          <a:xfrm>
            <a:off x="623214" y="5818575"/>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smtClean="0"/>
              <a:t>TEXT</a:t>
            </a:r>
            <a:endParaRPr kumimoji="1" lang="ja-JP" altLang="en-US" dirty="0"/>
          </a:p>
        </p:txBody>
      </p:sp>
      <p:sp>
        <p:nvSpPr>
          <p:cNvPr id="24" name="テキスト プレースホルダー 11"/>
          <p:cNvSpPr>
            <a:spLocks noGrp="1"/>
          </p:cNvSpPr>
          <p:nvPr>
            <p:ph type="body" sz="quarter" idx="38" hasCustomPrompt="1"/>
          </p:nvPr>
        </p:nvSpPr>
        <p:spPr>
          <a:xfrm>
            <a:off x="4894526" y="640364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smtClean="0"/>
              <a:t>TEXT</a:t>
            </a:r>
            <a:endParaRPr kumimoji="1" lang="ja-JP" altLang="en-US" dirty="0"/>
          </a:p>
        </p:txBody>
      </p:sp>
      <p:sp>
        <p:nvSpPr>
          <p:cNvPr id="25" name="テキスト プレースホルダー 11"/>
          <p:cNvSpPr>
            <a:spLocks noGrp="1"/>
          </p:cNvSpPr>
          <p:nvPr>
            <p:ph type="body" sz="quarter" idx="39" hasCustomPrompt="1"/>
          </p:nvPr>
        </p:nvSpPr>
        <p:spPr>
          <a:xfrm>
            <a:off x="4894526" y="581857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smtClean="0"/>
              <a:t>TEXT</a:t>
            </a:r>
            <a:endParaRPr kumimoji="1" lang="ja-JP" altLang="en-US" dirty="0"/>
          </a:p>
        </p:txBody>
      </p:sp>
      <p:sp>
        <p:nvSpPr>
          <p:cNvPr id="26" name="テキスト プレースホルダー 11"/>
          <p:cNvSpPr>
            <a:spLocks noGrp="1"/>
          </p:cNvSpPr>
          <p:nvPr>
            <p:ph type="body" sz="quarter" idx="40" hasCustomPrompt="1"/>
          </p:nvPr>
        </p:nvSpPr>
        <p:spPr>
          <a:xfrm>
            <a:off x="9165838" y="640408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smtClean="0"/>
              <a:t>TEXT</a:t>
            </a:r>
            <a:endParaRPr kumimoji="1" lang="ja-JP" altLang="en-US" dirty="0"/>
          </a:p>
        </p:txBody>
      </p:sp>
      <p:sp>
        <p:nvSpPr>
          <p:cNvPr id="27" name="テキスト プレースホルダー 11"/>
          <p:cNvSpPr>
            <a:spLocks noGrp="1"/>
          </p:cNvSpPr>
          <p:nvPr>
            <p:ph type="body" sz="quarter" idx="41" hasCustomPrompt="1"/>
          </p:nvPr>
        </p:nvSpPr>
        <p:spPr>
          <a:xfrm>
            <a:off x="9165838" y="581901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smtClean="0"/>
              <a:t>TEXT</a:t>
            </a:r>
            <a:endParaRPr kumimoji="1" lang="ja-JP" altLang="en-US" dirty="0"/>
          </a:p>
        </p:txBody>
      </p:sp>
      <p:sp>
        <p:nvSpPr>
          <p:cNvPr id="28" name="テキスト プレースホルダー 11"/>
          <p:cNvSpPr>
            <a:spLocks noGrp="1"/>
          </p:cNvSpPr>
          <p:nvPr>
            <p:ph type="body" sz="quarter" idx="42" hasCustomPrompt="1"/>
          </p:nvPr>
        </p:nvSpPr>
        <p:spPr>
          <a:xfrm>
            <a:off x="13437151" y="6404079"/>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smtClean="0"/>
              <a:t>TEXT</a:t>
            </a:r>
            <a:endParaRPr kumimoji="1" lang="ja-JP" altLang="en-US" dirty="0"/>
          </a:p>
        </p:txBody>
      </p:sp>
      <p:sp>
        <p:nvSpPr>
          <p:cNvPr id="29" name="テキスト プレースホルダー 11"/>
          <p:cNvSpPr>
            <a:spLocks noGrp="1"/>
          </p:cNvSpPr>
          <p:nvPr>
            <p:ph type="body" sz="quarter" idx="43" hasCustomPrompt="1"/>
          </p:nvPr>
        </p:nvSpPr>
        <p:spPr>
          <a:xfrm>
            <a:off x="13437151" y="5819013"/>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smtClean="0"/>
              <a:t>TEXT</a:t>
            </a:r>
            <a:endParaRPr kumimoji="1" lang="ja-JP" altLang="en-US" dirty="0"/>
          </a:p>
        </p:txBody>
      </p:sp>
    </p:spTree>
    <p:extLst>
      <p:ext uri="{BB962C8B-B14F-4D97-AF65-F5344CB8AC3E}">
        <p14:creationId xmlns:p14="http://schemas.microsoft.com/office/powerpoint/2010/main" val="58181004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par>
                          <p:cTn id="15" fill="hold">
                            <p:stCondLst>
                              <p:cond delay="1000"/>
                            </p:stCondLst>
                            <p:childTnLst>
                              <p:par>
                                <p:cTn id="16" presetID="10" presetClass="entr" presetSubtype="0" fill="hold" grpId="0" nodeType="afterEffect">
                                  <p:stCondLst>
                                    <p:cond delay="25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par>
                          <p:cTn id="19" fill="hold">
                            <p:stCondLst>
                              <p:cond delay="1750"/>
                            </p:stCondLst>
                            <p:childTnLst>
                              <p:par>
                                <p:cTn id="20" presetID="10" presetClass="entr" presetSubtype="0"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par>
                          <p:cTn id="26" fill="hold">
                            <p:stCondLst>
                              <p:cond delay="2250"/>
                            </p:stCondLst>
                            <p:childTnLst>
                              <p:par>
                                <p:cTn id="27" presetID="10" presetClass="entr" presetSubtype="0" fill="hold" grpId="0" nodeType="afterEffect">
                                  <p:stCondLst>
                                    <p:cond delay="25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par>
                          <p:cTn id="37" fill="hold">
                            <p:stCondLst>
                              <p:cond delay="3500"/>
                            </p:stCondLst>
                            <p:childTnLst>
                              <p:par>
                                <p:cTn id="38" presetID="10" presetClass="entr" presetSubtype="0" fill="hold" grpId="0" nodeType="afterEffect">
                                  <p:stCondLst>
                                    <p:cond delay="25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par>
                          <p:cTn id="41" fill="hold">
                            <p:stCondLst>
                              <p:cond delay="4250"/>
                            </p:stCondLst>
                            <p:childTnLst>
                              <p:par>
                                <p:cTn id="42" presetID="10" presetClass="entr" presetSubtype="0"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par>
                          <p:cTn id="48" fill="hold">
                            <p:stCondLst>
                              <p:cond delay="4750"/>
                            </p:stCondLst>
                            <p:childTnLst>
                              <p:par>
                                <p:cTn id="49" presetID="2" presetClass="entr" presetSubtype="4" decel="100000" fill="hold" grpId="0" nodeType="afterEffect">
                                  <p:stCondLst>
                                    <p:cond delay="5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tmplLst>
          <p:tmpl>
            <p:tnLst>
              <p:par>
                <p:cTn presetID="2" presetClass="entr" presetSubtype="4" decel="100000" fill="hold" nodeType="after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20" grpId="0"/>
      <p:bldP spid="21" grpId="0"/>
      <p:bldP spid="22" grpId="0"/>
      <p:bldP spid="12" grpId="0" animBg="1">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23" grpId="0" animBg="1">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tmplLst>
          <p:tmpl>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tmplLst>
          <p:tmpl>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tmplLst>
          <p:tmpl>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animBg="1">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smtClean="0"/>
              <a:t>Add an image</a:t>
            </a:r>
            <a:endParaRPr kumimoji="1" lang="ja-JP" altLang="en-US" dirty="0"/>
          </a:p>
        </p:txBody>
      </p:sp>
      <p:sp>
        <p:nvSpPr>
          <p:cNvPr id="6" name="テキスト プレースホルダー 5"/>
          <p:cNvSpPr>
            <a:spLocks noGrp="1"/>
          </p:cNvSpPr>
          <p:nvPr>
            <p:ph type="body" sz="quarter" idx="11" hasCustomPrompt="1"/>
          </p:nvPr>
        </p:nvSpPr>
        <p:spPr>
          <a:xfrm>
            <a:off x="772276"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smtClean="0"/>
              <a:t> </a:t>
            </a:r>
            <a:endParaRPr kumimoji="1" lang="ja-JP" altLang="en-US" dirty="0" smtClean="0"/>
          </a:p>
        </p:txBody>
      </p:sp>
      <p:sp>
        <p:nvSpPr>
          <p:cNvPr id="7" name="図プレースホルダー 7"/>
          <p:cNvSpPr>
            <a:spLocks noGrp="1"/>
          </p:cNvSpPr>
          <p:nvPr>
            <p:ph type="pic" sz="quarter" idx="18" hasCustomPrompt="1"/>
          </p:nvPr>
        </p:nvSpPr>
        <p:spPr>
          <a:xfrm>
            <a:off x="2707556" y="4783525"/>
            <a:ext cx="2070165" cy="2070165"/>
          </a:xfrm>
        </p:spPr>
        <p:txBody>
          <a:bodyPr>
            <a:normAutofit/>
          </a:bodyPr>
          <a:lstStyle>
            <a:lvl1pPr>
              <a:defRPr sz="1600"/>
            </a:lvl1pPr>
          </a:lstStyle>
          <a:p>
            <a:r>
              <a:rPr kumimoji="1" lang="en-US" altLang="ja-JP" dirty="0" smtClean="0"/>
              <a:t>ICON</a:t>
            </a:r>
            <a:endParaRPr kumimoji="1" lang="ja-JP" altLang="en-US" dirty="0"/>
          </a:p>
        </p:txBody>
      </p:sp>
      <p:sp>
        <p:nvSpPr>
          <p:cNvPr id="8" name="タイトル 1"/>
          <p:cNvSpPr>
            <a:spLocks noGrp="1"/>
          </p:cNvSpPr>
          <p:nvPr>
            <p:ph type="ctrTitle" hasCustomPrompt="1"/>
          </p:nvPr>
        </p:nvSpPr>
        <p:spPr>
          <a:xfrm>
            <a:off x="907291"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smtClean="0"/>
              <a:t>SECTION TITLE</a:t>
            </a:r>
            <a:endParaRPr lang="en-US" dirty="0"/>
          </a:p>
        </p:txBody>
      </p:sp>
    </p:spTree>
    <p:extLst>
      <p:ext uri="{BB962C8B-B14F-4D97-AF65-F5344CB8AC3E}">
        <p14:creationId xmlns:p14="http://schemas.microsoft.com/office/powerpoint/2010/main" val="391370955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6">
                                            <p:bg/>
                                          </p:spTgt>
                                        </p:tgtEl>
                                        <p:attrNameLst>
                                          <p:attrName>style.visibility</p:attrName>
                                        </p:attrNameLst>
                                      </p:cBhvr>
                                      <p:to>
                                        <p:strVal val="visible"/>
                                      </p:to>
                                    </p:set>
                                    <p:animEffect transition="in" filter="randombar(horizontal)">
                                      <p:cBhvr>
                                        <p:cTn id="17" dur="500"/>
                                        <p:tgtEl>
                                          <p:spTgt spid="6">
                                            <p:bg/>
                                          </p:spTgt>
                                        </p:tgtEl>
                                      </p:cBhvr>
                                    </p:animEffect>
                                  </p:childTnLst>
                                </p:cTn>
                              </p:par>
                              <p:par>
                                <p:cTn id="18" presetID="14" presetClass="entr" presetSubtype="10" fill="hold" grpId="0" nodeType="withEffect">
                                  <p:stCondLst>
                                    <p:cond delay="25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animBg="1">
        <p:tmplLst>
          <p:tmpl>
            <p:tnLst>
              <p:par>
                <p:cTn presetID="14" presetClass="entr" presetSubtype="1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 lvl="1">
            <p:tnLst>
              <p:par>
                <p:cTn presetID="14" presetClass="entr" presetSubtype="1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P spid="7" grpId="0"/>
      <p:bldP spid="8" grpId="0"/>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irc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ドーナツ 4"/>
          <p:cNvSpPr/>
          <p:nvPr userDrawn="1"/>
        </p:nvSpPr>
        <p:spPr>
          <a:xfrm>
            <a:off x="6262886" y="2579009"/>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3"/>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32" hasCustomPrompt="1"/>
          </p:nvPr>
        </p:nvSpPr>
        <p:spPr>
          <a:xfrm>
            <a:off x="12158541" y="2660883"/>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33" hasCustomPrompt="1"/>
          </p:nvPr>
        </p:nvSpPr>
        <p:spPr>
          <a:xfrm>
            <a:off x="12158541" y="6683108"/>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4" hasCustomPrompt="1"/>
          </p:nvPr>
        </p:nvSpPr>
        <p:spPr>
          <a:xfrm>
            <a:off x="12158541" y="5946248"/>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5" hasCustomPrompt="1"/>
          </p:nvPr>
        </p:nvSpPr>
        <p:spPr>
          <a:xfrm>
            <a:off x="637261" y="3411794"/>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36" hasCustomPrompt="1"/>
          </p:nvPr>
        </p:nvSpPr>
        <p:spPr>
          <a:xfrm>
            <a:off x="637261" y="2674934"/>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37" hasCustomPrompt="1"/>
          </p:nvPr>
        </p:nvSpPr>
        <p:spPr>
          <a:xfrm>
            <a:off x="637261" y="6697159"/>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38" hasCustomPrompt="1"/>
          </p:nvPr>
        </p:nvSpPr>
        <p:spPr>
          <a:xfrm>
            <a:off x="637261" y="5960299"/>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39" hasCustomPrompt="1"/>
          </p:nvPr>
        </p:nvSpPr>
        <p:spPr>
          <a:xfrm>
            <a:off x="6982966" y="5008485"/>
            <a:ext cx="4275474" cy="773203"/>
          </a:xfrm>
        </p:spPr>
        <p:txBody>
          <a:bodyPr anchor="ctr">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7" name="円/楕円 26"/>
          <p:cNvSpPr/>
          <p:nvPr userDrawn="1"/>
        </p:nvSpPr>
        <p:spPr>
          <a:xfrm>
            <a:off x="10444030"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7"/>
          <p:cNvSpPr>
            <a:spLocks noGrp="1"/>
          </p:cNvSpPr>
          <p:nvPr>
            <p:ph type="pic" sz="quarter" idx="17" hasCustomPrompt="1"/>
          </p:nvPr>
        </p:nvSpPr>
        <p:spPr>
          <a:xfrm>
            <a:off x="10793062" y="3478952"/>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28" name="円/楕円 27"/>
          <p:cNvSpPr/>
          <p:nvPr userDrawn="1"/>
        </p:nvSpPr>
        <p:spPr>
          <a:xfrm>
            <a:off x="10448351"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図プレースホルダー 7"/>
          <p:cNvSpPr>
            <a:spLocks noGrp="1"/>
          </p:cNvSpPr>
          <p:nvPr>
            <p:ph type="pic" sz="quarter" idx="40" hasCustomPrompt="1"/>
          </p:nvPr>
        </p:nvSpPr>
        <p:spPr>
          <a:xfrm>
            <a:off x="10797383" y="6844401"/>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30" name="円/楕円 29"/>
          <p:cNvSpPr/>
          <p:nvPr userDrawn="1"/>
        </p:nvSpPr>
        <p:spPr>
          <a:xfrm>
            <a:off x="6543924"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7"/>
          <p:cNvSpPr>
            <a:spLocks noGrp="1"/>
          </p:cNvSpPr>
          <p:nvPr>
            <p:ph type="pic" sz="quarter" idx="41" hasCustomPrompt="1"/>
          </p:nvPr>
        </p:nvSpPr>
        <p:spPr>
          <a:xfrm>
            <a:off x="6892956" y="6844401"/>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32" name="円/楕円 31"/>
          <p:cNvSpPr/>
          <p:nvPr userDrawn="1"/>
        </p:nvSpPr>
        <p:spPr>
          <a:xfrm>
            <a:off x="6543924"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図プレースホルダー 7"/>
          <p:cNvSpPr>
            <a:spLocks noGrp="1"/>
          </p:cNvSpPr>
          <p:nvPr>
            <p:ph type="pic" sz="quarter" idx="42" hasCustomPrompt="1"/>
          </p:nvPr>
        </p:nvSpPr>
        <p:spPr>
          <a:xfrm>
            <a:off x="6892956" y="3478952"/>
            <a:ext cx="684364" cy="684364"/>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408817587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animEffect transition="in" filter="fade">
                                      <p:cBhvr>
                                        <p:cTn id="11" dur="500"/>
                                        <p:tgtEl>
                                          <p:spTgt spid="26">
                                            <p:txEl>
                                              <p:pRg st="0" end="0"/>
                                            </p:txEl>
                                          </p:spTgt>
                                        </p:tgtEl>
                                      </p:cBhvr>
                                    </p:animEffect>
                                  </p:childTnLst>
                                </p:cTn>
                              </p:par>
                            </p:childTnLst>
                          </p:cTn>
                        </p:par>
                        <p:par>
                          <p:cTn id="12" fill="hold">
                            <p:stCondLst>
                              <p:cond delay="1250"/>
                            </p:stCondLst>
                            <p:childTnLst>
                              <p:par>
                                <p:cTn id="13" presetID="22" presetClass="entr" presetSubtype="1" fill="hold" grpId="0" nodeType="after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2750"/>
                            </p:stCondLst>
                            <p:childTnLst>
                              <p:par>
                                <p:cTn id="30" presetID="22" presetClass="entr" presetSubtype="1" fill="hold" grpId="0" nodeType="afterEffect">
                                  <p:stCondLst>
                                    <p:cond delay="25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500"/>
                                        <p:tgtEl>
                                          <p:spTgt spid="7"/>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par>
                          <p:cTn id="46" fill="hold">
                            <p:stCondLst>
                              <p:cond delay="4000"/>
                            </p:stCondLst>
                            <p:childTnLst>
                              <p:par>
                                <p:cTn id="47" presetID="22" presetClass="entr" presetSubtype="4" fill="hold" grpId="0" nodeType="afterEffect">
                                  <p:stCondLst>
                                    <p:cond delay="250"/>
                                  </p:stCondLst>
                                  <p:childTnLst>
                                    <p:set>
                                      <p:cBhvr>
                                        <p:cTn id="48" dur="1" fill="hold">
                                          <p:stCondLst>
                                            <p:cond delay="0"/>
                                          </p:stCondLst>
                                        </p:cTn>
                                        <p:tgtEl>
                                          <p:spTgt spid="8"/>
                                        </p:tgtEl>
                                        <p:attrNameLst>
                                          <p:attrName>style.visibility</p:attrName>
                                        </p:attrNameLst>
                                      </p:cBhvr>
                                      <p:to>
                                        <p:strVal val="visible"/>
                                      </p:to>
                                    </p:set>
                                    <p:animEffect transition="in" filter="wipe(down)">
                                      <p:cBhvr>
                                        <p:cTn id="49" dur="500"/>
                                        <p:tgtEl>
                                          <p:spTgt spid="8"/>
                                        </p:tgtEl>
                                      </p:cBhvr>
                                    </p:animEffect>
                                  </p:childTnLst>
                                </p:cTn>
                              </p:par>
                            </p:childTnLst>
                          </p:cTn>
                        </p:par>
                        <p:par>
                          <p:cTn id="50" fill="hold">
                            <p:stCondLst>
                              <p:cond delay="4750"/>
                            </p:stCondLst>
                            <p:childTnLst>
                              <p:par>
                                <p:cTn id="51" presetID="10" presetClass="entr" presetSubtype="0"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childTnLst>
                          </p:cTn>
                        </p:par>
                        <p:par>
                          <p:cTn id="63" fill="hold">
                            <p:stCondLst>
                              <p:cond delay="5250"/>
                            </p:stCondLst>
                            <p:childTnLst>
                              <p:par>
                                <p:cTn id="64" presetID="22" presetClass="entr" presetSubtype="4" fill="hold" grpId="0" nodeType="afterEffect">
                                  <p:stCondLst>
                                    <p:cond delay="250"/>
                                  </p:stCondLst>
                                  <p:childTnLst>
                                    <p:set>
                                      <p:cBhvr>
                                        <p:cTn id="65" dur="1" fill="hold">
                                          <p:stCondLst>
                                            <p:cond delay="0"/>
                                          </p:stCondLst>
                                        </p:cTn>
                                        <p:tgtEl>
                                          <p:spTgt spid="9"/>
                                        </p:tgtEl>
                                        <p:attrNameLst>
                                          <p:attrName>style.visibility</p:attrName>
                                        </p:attrNameLst>
                                      </p:cBhvr>
                                      <p:to>
                                        <p:strVal val="visible"/>
                                      </p:to>
                                    </p:set>
                                    <p:animEffect transition="in" filter="wipe(down)">
                                      <p:cBhvr>
                                        <p:cTn id="66" dur="500"/>
                                        <p:tgtEl>
                                          <p:spTgt spid="9"/>
                                        </p:tgtEl>
                                      </p:cBhvr>
                                    </p:animEffect>
                                  </p:childTnLst>
                                </p:cTn>
                              </p:par>
                            </p:childTnLst>
                          </p:cTn>
                        </p:par>
                        <p:par>
                          <p:cTn id="67" fill="hold">
                            <p:stCondLst>
                              <p:cond delay="6000"/>
                            </p:stCondLst>
                            <p:childTnLst>
                              <p:par>
                                <p:cTn id="68" presetID="10" presetClass="entr" presetSubtype="0"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500"/>
                                        <p:tgtEl>
                                          <p:spTgt spid="2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8" grpId="0"/>
      <p:bldP spid="19" grpId="0"/>
      <p:bldP spid="20" grpId="0"/>
      <p:bldP spid="21" grpId="0"/>
      <p:bldP spid="22" grpId="0"/>
      <p:bldP spid="23" grpId="0"/>
      <p:bldP spid="24" grpId="0"/>
      <p:bldP spid="25" grpId="0"/>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bldP spid="10" grpId="0"/>
      <p:bldP spid="28" grpId="0" animBg="1"/>
      <p:bldP spid="29" grpId="0"/>
      <p:bldP spid="30" grpId="0" animBg="1"/>
      <p:bldP spid="31" grpId="0"/>
      <p:bldP spid="32" grpId="0" animBg="1"/>
      <p:bldP spid="33" grpId="0"/>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ircle 2">
    <p:spTree>
      <p:nvGrpSpPr>
        <p:cNvPr id="1" name=""/>
        <p:cNvGrpSpPr/>
        <p:nvPr/>
      </p:nvGrpSpPr>
      <p:grpSpPr>
        <a:xfrm>
          <a:off x="0" y="0"/>
          <a:ext cx="0" cy="0"/>
          <a:chOff x="0" y="0"/>
          <a:chExt cx="0" cy="0"/>
        </a:xfrm>
      </p:grpSpPr>
      <p:sp>
        <p:nvSpPr>
          <p:cNvPr id="47" name="図プレースホルダー 46"/>
          <p:cNvSpPr>
            <a:spLocks noGrp="1"/>
          </p:cNvSpPr>
          <p:nvPr>
            <p:ph type="pic" sz="quarter" idx="42" hasCustomPrompt="1"/>
          </p:nvPr>
        </p:nvSpPr>
        <p:spPr>
          <a:xfrm>
            <a:off x="6857758" y="5484220"/>
            <a:ext cx="2245748" cy="2253696"/>
          </a:xfrm>
          <a:custGeom>
            <a:avLst/>
            <a:gdLst/>
            <a:ahLst/>
            <a:cxnLst/>
            <a:rect l="l" t="t" r="r" b="b"/>
            <a:pathLst>
              <a:path w="2153093" h="2160713">
                <a:moveTo>
                  <a:pt x="2151584" y="0"/>
                </a:moveTo>
                <a:lnTo>
                  <a:pt x="2153093" y="0"/>
                </a:lnTo>
                <a:lnTo>
                  <a:pt x="2153093" y="2160637"/>
                </a:lnTo>
                <a:cubicBezTo>
                  <a:pt x="2152590" y="2160713"/>
                  <a:pt x="2152087" y="2160713"/>
                  <a:pt x="2151584" y="2160713"/>
                </a:cubicBezTo>
                <a:cubicBezTo>
                  <a:pt x="963297" y="2160713"/>
                  <a:pt x="0" y="1197416"/>
                  <a:pt x="0" y="9129"/>
                </a:cubicBezTo>
                <a:lnTo>
                  <a:pt x="2151584" y="9129"/>
                </a:lnTo>
                <a:close/>
              </a:path>
            </a:pathLst>
          </a:custGeom>
        </p:spPr>
        <p:txBody>
          <a:bodyPr/>
          <a:lstStyle/>
          <a:p>
            <a:r>
              <a:rPr kumimoji="1" lang="en-US" altLang="ja-JP" dirty="0" smtClean="0"/>
              <a:t> </a:t>
            </a:r>
            <a:endParaRPr kumimoji="1" lang="ja-JP" altLang="en-US" dirty="0"/>
          </a:p>
        </p:txBody>
      </p:sp>
      <p:sp>
        <p:nvSpPr>
          <p:cNvPr id="45" name="図プレースホルダー 44"/>
          <p:cNvSpPr>
            <a:spLocks noGrp="1"/>
          </p:cNvSpPr>
          <p:nvPr>
            <p:ph type="pic" sz="quarter" idx="41" hasCustomPrompt="1"/>
          </p:nvPr>
        </p:nvSpPr>
        <p:spPr>
          <a:xfrm>
            <a:off x="9161994" y="5484548"/>
            <a:ext cx="2253696" cy="2245748"/>
          </a:xfrm>
          <a:custGeom>
            <a:avLst/>
            <a:gdLst/>
            <a:ahLst/>
            <a:cxnLst/>
            <a:rect l="l" t="t" r="r" b="b"/>
            <a:pathLst>
              <a:path w="2160713" h="2153093">
                <a:moveTo>
                  <a:pt x="0" y="0"/>
                </a:moveTo>
                <a:lnTo>
                  <a:pt x="2160637" y="0"/>
                </a:lnTo>
                <a:cubicBezTo>
                  <a:pt x="2160713" y="503"/>
                  <a:pt x="2160713" y="1006"/>
                  <a:pt x="2160713" y="1509"/>
                </a:cubicBezTo>
                <a:cubicBezTo>
                  <a:pt x="2160713" y="1189796"/>
                  <a:pt x="1197416" y="2153093"/>
                  <a:pt x="9129" y="2153093"/>
                </a:cubicBezTo>
                <a:lnTo>
                  <a:pt x="9129" y="1509"/>
                </a:lnTo>
                <a:lnTo>
                  <a:pt x="0" y="1509"/>
                </a:lnTo>
                <a:close/>
              </a:path>
            </a:pathLst>
          </a:custGeom>
        </p:spPr>
        <p:txBody>
          <a:bodyPr/>
          <a:lstStyle/>
          <a:p>
            <a:r>
              <a:rPr kumimoji="1" lang="en-US" altLang="ja-JP" dirty="0" smtClean="0"/>
              <a:t> </a:t>
            </a:r>
            <a:endParaRPr kumimoji="1" lang="ja-JP" altLang="en-US" dirty="0"/>
          </a:p>
        </p:txBody>
      </p:sp>
      <p:sp>
        <p:nvSpPr>
          <p:cNvPr id="43" name="図プレースホルダー 42"/>
          <p:cNvSpPr>
            <a:spLocks noGrp="1"/>
          </p:cNvSpPr>
          <p:nvPr>
            <p:ph type="pic" sz="quarter" idx="40" hasCustomPrompt="1"/>
          </p:nvPr>
        </p:nvSpPr>
        <p:spPr>
          <a:xfrm>
            <a:off x="9162322" y="3181184"/>
            <a:ext cx="2245748" cy="2253696"/>
          </a:xfrm>
          <a:custGeom>
            <a:avLst/>
            <a:gdLst/>
            <a:ahLst/>
            <a:cxnLst/>
            <a:rect l="l" t="t" r="r" b="b"/>
            <a:pathLst>
              <a:path w="2153093" h="2160713">
                <a:moveTo>
                  <a:pt x="1509" y="0"/>
                </a:moveTo>
                <a:cubicBezTo>
                  <a:pt x="1189796" y="0"/>
                  <a:pt x="2153093" y="963297"/>
                  <a:pt x="2153093" y="2151584"/>
                </a:cubicBezTo>
                <a:lnTo>
                  <a:pt x="1509" y="2151584"/>
                </a:lnTo>
                <a:lnTo>
                  <a:pt x="1509" y="2160713"/>
                </a:lnTo>
                <a:lnTo>
                  <a:pt x="0" y="2160713"/>
                </a:lnTo>
                <a:lnTo>
                  <a:pt x="0" y="76"/>
                </a:lnTo>
                <a:cubicBezTo>
                  <a:pt x="503" y="0"/>
                  <a:pt x="1006" y="0"/>
                  <a:pt x="1509" y="0"/>
                </a:cubicBezTo>
                <a:close/>
              </a:path>
            </a:pathLst>
          </a:custGeom>
        </p:spPr>
        <p:txBody>
          <a:bodyPr/>
          <a:lstStyle/>
          <a:p>
            <a:r>
              <a:rPr kumimoji="1" lang="en-US" altLang="ja-JP" dirty="0" smtClean="0"/>
              <a:t> </a:t>
            </a:r>
            <a:endParaRPr kumimoji="1" lang="ja-JP" altLang="en-US" dirty="0"/>
          </a:p>
        </p:txBody>
      </p:sp>
      <p:sp>
        <p:nvSpPr>
          <p:cNvPr id="41" name="図プレースホルダー 40"/>
          <p:cNvSpPr>
            <a:spLocks noGrp="1"/>
          </p:cNvSpPr>
          <p:nvPr>
            <p:ph type="pic" sz="quarter" idx="39" hasCustomPrompt="1"/>
          </p:nvPr>
        </p:nvSpPr>
        <p:spPr>
          <a:xfrm>
            <a:off x="6858001" y="3189132"/>
            <a:ext cx="2253696" cy="2245748"/>
          </a:xfrm>
          <a:custGeom>
            <a:avLst/>
            <a:gdLst/>
            <a:ahLst/>
            <a:cxnLst/>
            <a:rect l="l" t="t" r="r" b="b"/>
            <a:pathLst>
              <a:path w="2160713" h="2153093">
                <a:moveTo>
                  <a:pt x="2151584" y="0"/>
                </a:moveTo>
                <a:lnTo>
                  <a:pt x="2151584" y="2151584"/>
                </a:lnTo>
                <a:lnTo>
                  <a:pt x="2160713" y="2151584"/>
                </a:lnTo>
                <a:lnTo>
                  <a:pt x="2160713" y="2153093"/>
                </a:lnTo>
                <a:lnTo>
                  <a:pt x="76" y="2153093"/>
                </a:lnTo>
                <a:cubicBezTo>
                  <a:pt x="0" y="2152590"/>
                  <a:pt x="0" y="2152087"/>
                  <a:pt x="0" y="2151584"/>
                </a:cubicBezTo>
                <a:cubicBezTo>
                  <a:pt x="0" y="963297"/>
                  <a:pt x="963297" y="0"/>
                  <a:pt x="2151584" y="0"/>
                </a:cubicBezTo>
                <a:close/>
              </a:path>
            </a:pathLst>
          </a:custGeom>
        </p:spPr>
        <p:txBody>
          <a:bodyPr/>
          <a:lstStyle/>
          <a:p>
            <a:r>
              <a:rPr kumimoji="1" lang="en-US" altLang="ja-JP" dirty="0" smtClean="0"/>
              <a:t> </a:t>
            </a:r>
            <a:endParaRPr kumimoji="1" lang="ja-JP" altLang="en-US" dirty="0"/>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ドーナツ 4"/>
          <p:cNvSpPr/>
          <p:nvPr userDrawn="1"/>
        </p:nvSpPr>
        <p:spPr>
          <a:xfrm>
            <a:off x="6263526" y="2579009"/>
            <a:ext cx="5760000" cy="5760000"/>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2"/>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32" hasCustomPrompt="1"/>
          </p:nvPr>
        </p:nvSpPr>
        <p:spPr>
          <a:xfrm>
            <a:off x="12158541" y="2384854"/>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33" hasCustomPrompt="1"/>
          </p:nvPr>
        </p:nvSpPr>
        <p:spPr>
          <a:xfrm>
            <a:off x="12158541" y="6683107"/>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4" hasCustomPrompt="1"/>
          </p:nvPr>
        </p:nvSpPr>
        <p:spPr>
          <a:xfrm>
            <a:off x="12158541" y="5670219"/>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5" hasCustomPrompt="1"/>
          </p:nvPr>
        </p:nvSpPr>
        <p:spPr>
          <a:xfrm>
            <a:off x="637261" y="3411793"/>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36" hasCustomPrompt="1"/>
          </p:nvPr>
        </p:nvSpPr>
        <p:spPr>
          <a:xfrm>
            <a:off x="637261" y="2398905"/>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37" hasCustomPrompt="1"/>
          </p:nvPr>
        </p:nvSpPr>
        <p:spPr>
          <a:xfrm>
            <a:off x="637261" y="6697158"/>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38" hasCustomPrompt="1"/>
          </p:nvPr>
        </p:nvSpPr>
        <p:spPr>
          <a:xfrm>
            <a:off x="637261" y="5684270"/>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39588722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750"/>
                            </p:stCondLst>
                            <p:childTnLst>
                              <p:par>
                                <p:cTn id="9" presetID="22" presetClass="entr" presetSubtype="1"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par>
                                <p:cTn id="12" presetID="22" presetClass="entr" presetSubtype="1" fill="hold" grpId="0" nodeType="withEffect">
                                  <p:stCondLst>
                                    <p:cond delay="250"/>
                                  </p:stCondLst>
                                  <p:childTnLst>
                                    <p:set>
                                      <p:cBhvr>
                                        <p:cTn id="13" dur="1" fill="hold">
                                          <p:stCondLst>
                                            <p:cond delay="0"/>
                                          </p:stCondLst>
                                        </p:cTn>
                                        <p:tgtEl>
                                          <p:spTgt spid="43"/>
                                        </p:tgtEl>
                                        <p:attrNameLst>
                                          <p:attrName>style.visibility</p:attrName>
                                        </p:attrNameLst>
                                      </p:cBhvr>
                                      <p:to>
                                        <p:strVal val="visible"/>
                                      </p:to>
                                    </p:set>
                                    <p:animEffect transition="in" filter="wipe(up)">
                                      <p:cBhvr>
                                        <p:cTn id="14" dur="500"/>
                                        <p:tgtEl>
                                          <p:spTgt spid="43"/>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par>
                          <p:cTn id="22" fill="hold">
                            <p:stCondLst>
                              <p:cond delay="2000"/>
                            </p:stCondLst>
                            <p:childTnLst>
                              <p:par>
                                <p:cTn id="23" presetID="22" presetClass="entr" presetSubtype="1" fill="hold" grpId="0" nodeType="afterEffect">
                                  <p:stCondLst>
                                    <p:cond delay="25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par>
                                <p:cTn id="26" presetID="22" presetClass="entr" presetSubtype="1" fill="hold" grpId="0" nodeType="withEffect">
                                  <p:stCondLst>
                                    <p:cond delay="250"/>
                                  </p:stCondLst>
                                  <p:childTnLst>
                                    <p:set>
                                      <p:cBhvr>
                                        <p:cTn id="27" dur="1" fill="hold">
                                          <p:stCondLst>
                                            <p:cond delay="0"/>
                                          </p:stCondLst>
                                        </p:cTn>
                                        <p:tgtEl>
                                          <p:spTgt spid="45"/>
                                        </p:tgtEl>
                                        <p:attrNameLst>
                                          <p:attrName>style.visibility</p:attrName>
                                        </p:attrNameLst>
                                      </p:cBhvr>
                                      <p:to>
                                        <p:strVal val="visible"/>
                                      </p:to>
                                    </p:set>
                                    <p:animEffect transition="in" filter="wipe(up)">
                                      <p:cBhvr>
                                        <p:cTn id="28" dur="500"/>
                                        <p:tgtEl>
                                          <p:spTgt spid="45"/>
                                        </p:tgtEl>
                                      </p:cBhvr>
                                    </p:animEffect>
                                  </p:childTnLst>
                                </p:cTn>
                              </p:par>
                            </p:childTnLst>
                          </p:cTn>
                        </p:par>
                        <p:par>
                          <p:cTn id="29" fill="hold">
                            <p:stCondLst>
                              <p:cond delay="2750"/>
                            </p:stCondLst>
                            <p:childTnLst>
                              <p:par>
                                <p:cTn id="30" presetID="10"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par>
                          <p:cTn id="36" fill="hold">
                            <p:stCondLst>
                              <p:cond delay="3250"/>
                            </p:stCondLst>
                            <p:childTnLst>
                              <p:par>
                                <p:cTn id="37" presetID="22" presetClass="entr" presetSubtype="4" fill="hold" grpId="0" nodeType="afterEffect">
                                  <p:stCondLst>
                                    <p:cond delay="25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00"/>
                                        <p:tgtEl>
                                          <p:spTgt spid="8"/>
                                        </p:tgtEl>
                                      </p:cBhvr>
                                    </p:animEffect>
                                  </p:childTnLst>
                                </p:cTn>
                              </p:par>
                              <p:par>
                                <p:cTn id="40" presetID="22" presetClass="entr" presetSubtype="4" fill="hold" grpId="0" nodeType="withEffect">
                                  <p:stCondLst>
                                    <p:cond delay="250"/>
                                  </p:stCondLst>
                                  <p:childTnLst>
                                    <p:set>
                                      <p:cBhvr>
                                        <p:cTn id="41" dur="1" fill="hold">
                                          <p:stCondLst>
                                            <p:cond delay="0"/>
                                          </p:stCondLst>
                                        </p:cTn>
                                        <p:tgtEl>
                                          <p:spTgt spid="47"/>
                                        </p:tgtEl>
                                        <p:attrNameLst>
                                          <p:attrName>style.visibility</p:attrName>
                                        </p:attrNameLst>
                                      </p:cBhvr>
                                      <p:to>
                                        <p:strVal val="visible"/>
                                      </p:to>
                                    </p:set>
                                    <p:animEffect transition="in" filter="wipe(down)">
                                      <p:cBhvr>
                                        <p:cTn id="42" dur="500"/>
                                        <p:tgtEl>
                                          <p:spTgt spid="47"/>
                                        </p:tgtEl>
                                      </p:cBhvr>
                                    </p:animEffect>
                                  </p:childTnLst>
                                </p:cTn>
                              </p:par>
                            </p:childTnLst>
                          </p:cTn>
                        </p:par>
                        <p:par>
                          <p:cTn id="43" fill="hold">
                            <p:stCondLst>
                              <p:cond delay="400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childTnLst>
                          </p:cTn>
                        </p:par>
                        <p:par>
                          <p:cTn id="50" fill="hold">
                            <p:stCondLst>
                              <p:cond delay="4500"/>
                            </p:stCondLst>
                            <p:childTnLst>
                              <p:par>
                                <p:cTn id="51" presetID="22" presetClass="entr" presetSubtype="4" fill="hold" grpId="0" nodeType="afterEffect">
                                  <p:stCondLst>
                                    <p:cond delay="25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00"/>
                                        <p:tgtEl>
                                          <p:spTgt spid="9"/>
                                        </p:tgtEl>
                                      </p:cBhvr>
                                    </p:animEffect>
                                  </p:childTnLst>
                                </p:cTn>
                              </p:par>
                              <p:par>
                                <p:cTn id="54" presetID="22" presetClass="entr" presetSubtype="4" fill="hold" grpId="0" nodeType="withEffect">
                                  <p:stCondLst>
                                    <p:cond delay="250"/>
                                  </p:stCondLst>
                                  <p:childTnLst>
                                    <p:set>
                                      <p:cBhvr>
                                        <p:cTn id="55" dur="1" fill="hold">
                                          <p:stCondLst>
                                            <p:cond delay="0"/>
                                          </p:stCondLst>
                                        </p:cTn>
                                        <p:tgtEl>
                                          <p:spTgt spid="41"/>
                                        </p:tgtEl>
                                        <p:attrNameLst>
                                          <p:attrName>style.visibility</p:attrName>
                                        </p:attrNameLst>
                                      </p:cBhvr>
                                      <p:to>
                                        <p:strVal val="visible"/>
                                      </p:to>
                                    </p:set>
                                    <p:animEffect transition="in" filter="wipe(down)">
                                      <p:cBhvr>
                                        <p:cTn id="56" dur="500"/>
                                        <p:tgtEl>
                                          <p:spTgt spid="41"/>
                                        </p:tgtEl>
                                      </p:cBhvr>
                                    </p:animEffect>
                                  </p:childTnLst>
                                </p:cTn>
                              </p:par>
                            </p:childTnLst>
                          </p:cTn>
                        </p:par>
                        <p:par>
                          <p:cTn id="57" fill="hold">
                            <p:stCondLst>
                              <p:cond delay="5250"/>
                            </p:stCondLst>
                            <p:childTnLst>
                              <p:par>
                                <p:cTn id="58" presetID="10" presetClass="entr" presetSubtype="0"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5" grpId="0"/>
      <p:bldP spid="43" grpId="0"/>
      <p:bldP spid="41" grpId="0"/>
      <p:bldP spid="5" grpId="0" animBg="1"/>
      <p:bldP spid="6" grpId="0" animBg="1"/>
      <p:bldP spid="7" grpId="0" animBg="1"/>
      <p:bldP spid="8" grpId="0" animBg="1"/>
      <p:bldP spid="9" grpId="0" animBg="1"/>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low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山形 4"/>
          <p:cNvSpPr/>
          <p:nvPr userDrawn="1"/>
        </p:nvSpPr>
        <p:spPr>
          <a:xfrm>
            <a:off x="6604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山形 5"/>
          <p:cNvSpPr/>
          <p:nvPr userDrawn="1"/>
        </p:nvSpPr>
        <p:spPr>
          <a:xfrm>
            <a:off x="403542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山形 6"/>
          <p:cNvSpPr/>
          <p:nvPr userDrawn="1"/>
        </p:nvSpPr>
        <p:spPr>
          <a:xfrm>
            <a:off x="741045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山形 7"/>
          <p:cNvSpPr/>
          <p:nvPr userDrawn="1"/>
        </p:nvSpPr>
        <p:spPr>
          <a:xfrm>
            <a:off x="1078547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山形 8"/>
          <p:cNvSpPr/>
          <p:nvPr userDrawn="1"/>
        </p:nvSpPr>
        <p:spPr>
          <a:xfrm>
            <a:off x="141605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円/楕円 9"/>
          <p:cNvSpPr/>
          <p:nvPr userDrawn="1"/>
        </p:nvSpPr>
        <p:spPr>
          <a:xfrm>
            <a:off x="17506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7"/>
          <p:cNvSpPr>
            <a:spLocks noGrp="1"/>
          </p:cNvSpPr>
          <p:nvPr>
            <p:ph type="pic" sz="quarter" idx="42" hasCustomPrompt="1"/>
          </p:nvPr>
        </p:nvSpPr>
        <p:spPr>
          <a:xfrm>
            <a:off x="2099657"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12" name="円/楕円 11"/>
          <p:cNvSpPr/>
          <p:nvPr userDrawn="1"/>
        </p:nvSpPr>
        <p:spPr>
          <a:xfrm>
            <a:off x="5092756"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p:ph type="pic" sz="quarter" idx="43" hasCustomPrompt="1"/>
          </p:nvPr>
        </p:nvSpPr>
        <p:spPr>
          <a:xfrm>
            <a:off x="5441788"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14" name="円/楕円 13"/>
          <p:cNvSpPr/>
          <p:nvPr userDrawn="1"/>
        </p:nvSpPr>
        <p:spPr>
          <a:xfrm>
            <a:off x="8467338"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7"/>
          <p:cNvSpPr>
            <a:spLocks noGrp="1"/>
          </p:cNvSpPr>
          <p:nvPr>
            <p:ph type="pic" sz="quarter" idx="44" hasCustomPrompt="1"/>
          </p:nvPr>
        </p:nvSpPr>
        <p:spPr>
          <a:xfrm>
            <a:off x="8816370"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16" name="円/楕円 15"/>
          <p:cNvSpPr/>
          <p:nvPr userDrawn="1"/>
        </p:nvSpPr>
        <p:spPr>
          <a:xfrm>
            <a:off x="11875700"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図プレースホルダー 7"/>
          <p:cNvSpPr>
            <a:spLocks noGrp="1"/>
          </p:cNvSpPr>
          <p:nvPr>
            <p:ph type="pic" sz="quarter" idx="45" hasCustomPrompt="1"/>
          </p:nvPr>
        </p:nvSpPr>
        <p:spPr>
          <a:xfrm>
            <a:off x="12224732"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18" name="円/楕円 17"/>
          <p:cNvSpPr/>
          <p:nvPr userDrawn="1"/>
        </p:nvSpPr>
        <p:spPr>
          <a:xfrm>
            <a:off x="152507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7"/>
          <p:cNvSpPr>
            <a:spLocks noGrp="1"/>
          </p:cNvSpPr>
          <p:nvPr>
            <p:ph type="pic" sz="quarter" idx="46" hasCustomPrompt="1"/>
          </p:nvPr>
        </p:nvSpPr>
        <p:spPr>
          <a:xfrm>
            <a:off x="15599757"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20" name="テキスト プレースホルダー 11"/>
          <p:cNvSpPr>
            <a:spLocks noGrp="1"/>
          </p:cNvSpPr>
          <p:nvPr>
            <p:ph type="body" sz="quarter" idx="36" hasCustomPrompt="1"/>
          </p:nvPr>
        </p:nvSpPr>
        <p:spPr>
          <a:xfrm>
            <a:off x="81728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47" hasCustomPrompt="1"/>
          </p:nvPr>
        </p:nvSpPr>
        <p:spPr>
          <a:xfrm>
            <a:off x="414765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48" hasCustomPrompt="1"/>
          </p:nvPr>
        </p:nvSpPr>
        <p:spPr>
          <a:xfrm>
            <a:off x="752302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49" hasCustomPrompt="1"/>
          </p:nvPr>
        </p:nvSpPr>
        <p:spPr>
          <a:xfrm>
            <a:off x="1085339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50" hasCustomPrompt="1"/>
          </p:nvPr>
        </p:nvSpPr>
        <p:spPr>
          <a:xfrm>
            <a:off x="14305620"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35" hasCustomPrompt="1"/>
          </p:nvPr>
        </p:nvSpPr>
        <p:spPr>
          <a:xfrm>
            <a:off x="8172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51" hasCustomPrompt="1"/>
          </p:nvPr>
        </p:nvSpPr>
        <p:spPr>
          <a:xfrm>
            <a:off x="419265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52" hasCustomPrompt="1"/>
          </p:nvPr>
        </p:nvSpPr>
        <p:spPr>
          <a:xfrm>
            <a:off x="756803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53" hasCustomPrompt="1"/>
          </p:nvPr>
        </p:nvSpPr>
        <p:spPr>
          <a:xfrm>
            <a:off x="1094340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54" hasCustomPrompt="1"/>
          </p:nvPr>
        </p:nvSpPr>
        <p:spPr>
          <a:xfrm>
            <a:off x="143187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4438039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2" presetClass="entr" presetSubtype="1" decel="10000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0-#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22" presetClass="entr" presetSubtype="8" fill="hold" grpId="0" nodeType="after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1750"/>
                            </p:stCondLst>
                            <p:childTnLst>
                              <p:par>
                                <p:cTn id="28" presetID="10"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ppt_x"/>
                                          </p:val>
                                        </p:tav>
                                        <p:tav tm="100000">
                                          <p:val>
                                            <p:strVal val="#ppt_x"/>
                                          </p:val>
                                        </p:tav>
                                      </p:tavLst>
                                    </p:anim>
                                    <p:anim calcmode="lin" valueType="num">
                                      <p:cBhvr additive="base">
                                        <p:cTn id="37" dur="500" fill="hold"/>
                                        <p:tgtEl>
                                          <p:spTgt spid="21"/>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par>
                          <p:cTn id="42" fill="hold">
                            <p:stCondLst>
                              <p:cond delay="2250"/>
                            </p:stCondLst>
                            <p:childTnLst>
                              <p:par>
                                <p:cTn id="43" presetID="22" presetClass="entr" presetSubtype="8" fill="hold" grpId="0" nodeType="afterEffect">
                                  <p:stCondLst>
                                    <p:cond delay="25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0-#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additive="base">
                                        <p:cTn id="59" dur="500" fill="hold"/>
                                        <p:tgtEl>
                                          <p:spTgt spid="27"/>
                                        </p:tgtEl>
                                        <p:attrNameLst>
                                          <p:attrName>ppt_x</p:attrName>
                                        </p:attrNameLst>
                                      </p:cBhvr>
                                      <p:tavLst>
                                        <p:tav tm="0">
                                          <p:val>
                                            <p:strVal val="#ppt_x"/>
                                          </p:val>
                                        </p:tav>
                                        <p:tav tm="100000">
                                          <p:val>
                                            <p:strVal val="#ppt_x"/>
                                          </p:val>
                                        </p:tav>
                                      </p:tavLst>
                                    </p:anim>
                                    <p:anim calcmode="lin" valueType="num">
                                      <p:cBhvr additive="base">
                                        <p:cTn id="60" dur="500" fill="hold"/>
                                        <p:tgtEl>
                                          <p:spTgt spid="27"/>
                                        </p:tgtEl>
                                        <p:attrNameLst>
                                          <p:attrName>ppt_y</p:attrName>
                                        </p:attrNameLst>
                                      </p:cBhvr>
                                      <p:tavLst>
                                        <p:tav tm="0">
                                          <p:val>
                                            <p:strVal val="1+#ppt_h/2"/>
                                          </p:val>
                                        </p:tav>
                                        <p:tav tm="100000">
                                          <p:val>
                                            <p:strVal val="#ppt_y"/>
                                          </p:val>
                                        </p:tav>
                                      </p:tavLst>
                                    </p:anim>
                                  </p:childTnLst>
                                </p:cTn>
                              </p:par>
                            </p:childTnLst>
                          </p:cTn>
                        </p:par>
                        <p:par>
                          <p:cTn id="61" fill="hold">
                            <p:stCondLst>
                              <p:cond delay="3500"/>
                            </p:stCondLst>
                            <p:childTnLst>
                              <p:par>
                                <p:cTn id="62" presetID="22" presetClass="entr" presetSubtype="8" fill="hold" grpId="0" nodeType="afterEffect">
                                  <p:stCondLst>
                                    <p:cond delay="250"/>
                                  </p:stCondLst>
                                  <p:childTnLst>
                                    <p:set>
                                      <p:cBhvr>
                                        <p:cTn id="63" dur="1" fill="hold">
                                          <p:stCondLst>
                                            <p:cond delay="0"/>
                                          </p:stCondLst>
                                        </p:cTn>
                                        <p:tgtEl>
                                          <p:spTgt spid="8"/>
                                        </p:tgtEl>
                                        <p:attrNameLst>
                                          <p:attrName>style.visibility</p:attrName>
                                        </p:attrNameLst>
                                      </p:cBhvr>
                                      <p:to>
                                        <p:strVal val="visible"/>
                                      </p:to>
                                    </p:set>
                                    <p:animEffect transition="in" filter="wipe(left)">
                                      <p:cBhvr>
                                        <p:cTn id="64" dur="500"/>
                                        <p:tgtEl>
                                          <p:spTgt spid="8"/>
                                        </p:tgtEl>
                                      </p:cBhvr>
                                    </p:animEffect>
                                  </p:childTnLst>
                                </p:cTn>
                              </p:par>
                            </p:childTnLst>
                          </p:cTn>
                        </p:par>
                        <p:par>
                          <p:cTn id="65" fill="hold">
                            <p:stCondLst>
                              <p:cond delay="4250"/>
                            </p:stCondLst>
                            <p:childTnLst>
                              <p:par>
                                <p:cTn id="66" presetID="10" presetClass="entr" presetSubtype="0" fill="hold" grpId="0" nodeType="after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500"/>
                                        <p:tgtEl>
                                          <p:spTgt spid="1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par>
                                <p:cTn id="72" presetID="2" presetClass="entr" presetSubtype="1" decel="100000"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 calcmode="lin" valueType="num">
                                      <p:cBhvr additive="base">
                                        <p:cTn id="74" dur="500" fill="hold"/>
                                        <p:tgtEl>
                                          <p:spTgt spid="23"/>
                                        </p:tgtEl>
                                        <p:attrNameLst>
                                          <p:attrName>ppt_x</p:attrName>
                                        </p:attrNameLst>
                                      </p:cBhvr>
                                      <p:tavLst>
                                        <p:tav tm="0">
                                          <p:val>
                                            <p:strVal val="#ppt_x"/>
                                          </p:val>
                                        </p:tav>
                                        <p:tav tm="100000">
                                          <p:val>
                                            <p:strVal val="#ppt_x"/>
                                          </p:val>
                                        </p:tav>
                                      </p:tavLst>
                                    </p:anim>
                                    <p:anim calcmode="lin" valueType="num">
                                      <p:cBhvr additive="base">
                                        <p:cTn id="75" dur="500" fill="hold"/>
                                        <p:tgtEl>
                                          <p:spTgt spid="23"/>
                                        </p:tgtEl>
                                        <p:attrNameLst>
                                          <p:attrName>ppt_y</p:attrName>
                                        </p:attrNameLst>
                                      </p:cBhvr>
                                      <p:tavLst>
                                        <p:tav tm="0">
                                          <p:val>
                                            <p:strVal val="0-#ppt_h/2"/>
                                          </p:val>
                                        </p:tav>
                                        <p:tav tm="100000">
                                          <p:val>
                                            <p:strVal val="#ppt_y"/>
                                          </p:val>
                                        </p:tav>
                                      </p:tavLst>
                                    </p:anim>
                                  </p:childTnLst>
                                </p:cTn>
                              </p:par>
                              <p:par>
                                <p:cTn id="76" presetID="2" presetClass="entr" presetSubtype="4" decel="10000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additive="base">
                                        <p:cTn id="78" dur="500" fill="hold"/>
                                        <p:tgtEl>
                                          <p:spTgt spid="28"/>
                                        </p:tgtEl>
                                        <p:attrNameLst>
                                          <p:attrName>ppt_x</p:attrName>
                                        </p:attrNameLst>
                                      </p:cBhvr>
                                      <p:tavLst>
                                        <p:tav tm="0">
                                          <p:val>
                                            <p:strVal val="#ppt_x"/>
                                          </p:val>
                                        </p:tav>
                                        <p:tav tm="100000">
                                          <p:val>
                                            <p:strVal val="#ppt_x"/>
                                          </p:val>
                                        </p:tav>
                                      </p:tavLst>
                                    </p:anim>
                                    <p:anim calcmode="lin" valueType="num">
                                      <p:cBhvr additive="base">
                                        <p:cTn id="79" dur="500" fill="hold"/>
                                        <p:tgtEl>
                                          <p:spTgt spid="28"/>
                                        </p:tgtEl>
                                        <p:attrNameLst>
                                          <p:attrName>ppt_y</p:attrName>
                                        </p:attrNameLst>
                                      </p:cBhvr>
                                      <p:tavLst>
                                        <p:tav tm="0">
                                          <p:val>
                                            <p:strVal val="1+#ppt_h/2"/>
                                          </p:val>
                                        </p:tav>
                                        <p:tav tm="100000">
                                          <p:val>
                                            <p:strVal val="#ppt_y"/>
                                          </p:val>
                                        </p:tav>
                                      </p:tavLst>
                                    </p:anim>
                                  </p:childTnLst>
                                </p:cTn>
                              </p:par>
                            </p:childTnLst>
                          </p:cTn>
                        </p:par>
                        <p:par>
                          <p:cTn id="80" fill="hold">
                            <p:stCondLst>
                              <p:cond delay="4750"/>
                            </p:stCondLst>
                            <p:childTnLst>
                              <p:par>
                                <p:cTn id="81" presetID="22" presetClass="entr" presetSubtype="8"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Effect transition="in" filter="wipe(left)">
                                      <p:cBhvr>
                                        <p:cTn id="83" dur="500"/>
                                        <p:tgtEl>
                                          <p:spTgt spid="9"/>
                                        </p:tgtEl>
                                      </p:cBhvr>
                                    </p:animEffect>
                                  </p:childTnLst>
                                </p:cTn>
                              </p:par>
                            </p:childTnLst>
                          </p:cTn>
                        </p:par>
                        <p:par>
                          <p:cTn id="84" fill="hold">
                            <p:stCondLst>
                              <p:cond delay="5500"/>
                            </p:stCondLst>
                            <p:childTnLst>
                              <p:par>
                                <p:cTn id="85" presetID="10" presetClass="entr" presetSubtype="0" fill="hold" grpId="0" nodeType="after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500"/>
                                        <p:tgtEl>
                                          <p:spTgt spid="18"/>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500"/>
                                        <p:tgtEl>
                                          <p:spTgt spid="19"/>
                                        </p:tgtEl>
                                      </p:cBhvr>
                                    </p:animEffect>
                                  </p:childTnLst>
                                </p:cTn>
                              </p:par>
                              <p:par>
                                <p:cTn id="91" presetID="2" presetClass="entr" presetSubtype="1" decel="100000" fill="hold" grpId="0" nodeType="withEffect">
                                  <p:stCondLst>
                                    <p:cond delay="0"/>
                                  </p:stCondLst>
                                  <p:childTnLst>
                                    <p:set>
                                      <p:cBhvr>
                                        <p:cTn id="92" dur="1" fill="hold">
                                          <p:stCondLst>
                                            <p:cond delay="0"/>
                                          </p:stCondLst>
                                        </p:cTn>
                                        <p:tgtEl>
                                          <p:spTgt spid="24"/>
                                        </p:tgtEl>
                                        <p:attrNameLst>
                                          <p:attrName>style.visibility</p:attrName>
                                        </p:attrNameLst>
                                      </p:cBhvr>
                                      <p:to>
                                        <p:strVal val="visible"/>
                                      </p:to>
                                    </p:set>
                                    <p:anim calcmode="lin" valueType="num">
                                      <p:cBhvr additive="base">
                                        <p:cTn id="93" dur="500" fill="hold"/>
                                        <p:tgtEl>
                                          <p:spTgt spid="24"/>
                                        </p:tgtEl>
                                        <p:attrNameLst>
                                          <p:attrName>ppt_x</p:attrName>
                                        </p:attrNameLst>
                                      </p:cBhvr>
                                      <p:tavLst>
                                        <p:tav tm="0">
                                          <p:val>
                                            <p:strVal val="#ppt_x"/>
                                          </p:val>
                                        </p:tav>
                                        <p:tav tm="100000">
                                          <p:val>
                                            <p:strVal val="#ppt_x"/>
                                          </p:val>
                                        </p:tav>
                                      </p:tavLst>
                                    </p:anim>
                                    <p:anim calcmode="lin" valueType="num">
                                      <p:cBhvr additive="base">
                                        <p:cTn id="94" dur="500" fill="hold"/>
                                        <p:tgtEl>
                                          <p:spTgt spid="24"/>
                                        </p:tgtEl>
                                        <p:attrNameLst>
                                          <p:attrName>ppt_y</p:attrName>
                                        </p:attrNameLst>
                                      </p:cBhvr>
                                      <p:tavLst>
                                        <p:tav tm="0">
                                          <p:val>
                                            <p:strVal val="0-#ppt_h/2"/>
                                          </p:val>
                                        </p:tav>
                                        <p:tav tm="100000">
                                          <p:val>
                                            <p:strVal val="#ppt_y"/>
                                          </p:val>
                                        </p:tav>
                                      </p:tavLst>
                                    </p:anim>
                                  </p:childTnLst>
                                </p:cTn>
                              </p:par>
                              <p:par>
                                <p:cTn id="95" presetID="2" presetClass="entr" presetSubtype="4" decel="100000" fill="hold" grpId="0" nodeType="withEffect">
                                  <p:stCondLst>
                                    <p:cond delay="0"/>
                                  </p:stCondLst>
                                  <p:childTnLst>
                                    <p:set>
                                      <p:cBhvr>
                                        <p:cTn id="96" dur="1" fill="hold">
                                          <p:stCondLst>
                                            <p:cond delay="0"/>
                                          </p:stCondLst>
                                        </p:cTn>
                                        <p:tgtEl>
                                          <p:spTgt spid="29"/>
                                        </p:tgtEl>
                                        <p:attrNameLst>
                                          <p:attrName>style.visibility</p:attrName>
                                        </p:attrNameLst>
                                      </p:cBhvr>
                                      <p:to>
                                        <p:strVal val="visible"/>
                                      </p:to>
                                    </p:set>
                                    <p:anim calcmode="lin" valueType="num">
                                      <p:cBhvr additive="base">
                                        <p:cTn id="97" dur="500" fill="hold"/>
                                        <p:tgtEl>
                                          <p:spTgt spid="29"/>
                                        </p:tgtEl>
                                        <p:attrNameLst>
                                          <p:attrName>ppt_x</p:attrName>
                                        </p:attrNameLst>
                                      </p:cBhvr>
                                      <p:tavLst>
                                        <p:tav tm="0">
                                          <p:val>
                                            <p:strVal val="#ppt_x"/>
                                          </p:val>
                                        </p:tav>
                                        <p:tav tm="100000">
                                          <p:val>
                                            <p:strVal val="#ppt_x"/>
                                          </p:val>
                                        </p:tav>
                                      </p:tavLst>
                                    </p:anim>
                                    <p:anim calcmode="lin" valueType="num">
                                      <p:cBhvr additive="base">
                                        <p:cTn id="9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bldP spid="12" grpId="0" animBg="1"/>
      <p:bldP spid="13" grpId="0"/>
      <p:bldP spid="14" grpId="0" animBg="1"/>
      <p:bldP spid="15" grpId="0"/>
      <p:bldP spid="16" grpId="0" animBg="1"/>
      <p:bldP spid="17" grpId="0"/>
      <p:bldP spid="18" grpId="0" animBg="1"/>
      <p:bldP spid="19" grpId="0"/>
      <p:bldP spid="20" grpId="0">
        <p:tmplLst>
          <p:tmpl>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p:tmplLst>
          <p:tmpl>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p:tmplLst>
          <p:tmpl>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 presetClass="entr" presetSubtype="4"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p:tmplLst>
          <p:tmpl>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p:tmplLst>
          <p:tmpl>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tmplLst>
          <p:tmpl>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p:tmplLst>
          <p:tmpl>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図プレースホルダー 5"/>
          <p:cNvSpPr>
            <a:spLocks noGrp="1"/>
          </p:cNvSpPr>
          <p:nvPr>
            <p:ph type="pic" sz="quarter" idx="12" hasCustomPrompt="1"/>
          </p:nvPr>
        </p:nvSpPr>
        <p:spPr>
          <a:xfrm>
            <a:off x="-794" y="1903140"/>
            <a:ext cx="18286413" cy="4545506"/>
          </a:xfrm>
        </p:spPr>
        <p:txBody>
          <a:bodyPr/>
          <a:lstStyle>
            <a:lvl1pPr>
              <a:defRPr baseline="0"/>
            </a:lvl1pPr>
          </a:lstStyle>
          <a:p>
            <a:r>
              <a:rPr kumimoji="1" lang="en-US" altLang="ja-JP" dirty="0" smtClean="0"/>
              <a:t>Add an image</a:t>
            </a:r>
            <a:endParaRPr kumimoji="1" lang="ja-JP" altLang="en-US" dirty="0"/>
          </a:p>
        </p:txBody>
      </p:sp>
      <p:sp>
        <p:nvSpPr>
          <p:cNvPr id="10" name="テキスト プレースホルダー 9"/>
          <p:cNvSpPr>
            <a:spLocks noGrp="1"/>
          </p:cNvSpPr>
          <p:nvPr>
            <p:ph type="body" sz="quarter" idx="13" hasCustomPrompt="1"/>
          </p:nvPr>
        </p:nvSpPr>
        <p:spPr>
          <a:xfrm>
            <a:off x="9142413" y="1903413"/>
            <a:ext cx="9144000" cy="4545012"/>
          </a:xfrm>
          <a:solidFill>
            <a:schemeClr val="tx2">
              <a:alpha val="80000"/>
            </a:schemeClr>
          </a:solidFill>
        </p:spPr>
        <p:txBody>
          <a:bodyPr/>
          <a:lstStyle>
            <a:lvl1pPr>
              <a:defRPr baseline="0"/>
            </a:lvl1pPr>
          </a:lstStyle>
          <a:p>
            <a:pPr lvl="0"/>
            <a:r>
              <a:rPr kumimoji="1" lang="en-US" altLang="ja-JP" dirty="0" smtClean="0"/>
              <a:t> </a:t>
            </a:r>
            <a:endParaRPr kumimoji="1" lang="ja-JP" altLang="en-US" dirty="0"/>
          </a:p>
        </p:txBody>
      </p:sp>
      <p:sp>
        <p:nvSpPr>
          <p:cNvPr id="11"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8" hasCustomPrompt="1"/>
          </p:nvPr>
        </p:nvSpPr>
        <p:spPr>
          <a:xfrm>
            <a:off x="9323226" y="2083160"/>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smtClean="0"/>
              <a:t>0</a:t>
            </a:r>
            <a:endParaRPr lang="en-US" dirty="0"/>
          </a:p>
        </p:txBody>
      </p:sp>
      <p:sp>
        <p:nvSpPr>
          <p:cNvPr id="14" name="テキスト プレースホルダー 9"/>
          <p:cNvSpPr>
            <a:spLocks noGrp="1"/>
          </p:cNvSpPr>
          <p:nvPr>
            <p:ph type="body" sz="quarter" idx="19" hasCustomPrompt="1"/>
          </p:nvPr>
        </p:nvSpPr>
        <p:spPr>
          <a:xfrm>
            <a:off x="10268331" y="2199732"/>
            <a:ext cx="90010" cy="900100"/>
          </a:xfrm>
          <a:solidFill>
            <a:schemeClr val="accent1">
              <a:alpha val="69000"/>
            </a:schemeClr>
          </a:solidFill>
        </p:spPr>
        <p:txBody>
          <a:bodyPr/>
          <a:lstStyle>
            <a:lvl1pPr>
              <a:defRPr baseline="0"/>
            </a:lvl1pPr>
          </a:lstStyle>
          <a:p>
            <a:pPr lvl="0"/>
            <a:r>
              <a:rPr kumimoji="1" lang="en-US" altLang="ja-JP" dirty="0" smtClean="0"/>
              <a:t> </a:t>
            </a:r>
            <a:endParaRPr kumimoji="1" lang="ja-JP" altLang="en-US" dirty="0"/>
          </a:p>
        </p:txBody>
      </p:sp>
      <p:sp>
        <p:nvSpPr>
          <p:cNvPr id="15" name="テキスト プレースホルダー 11"/>
          <p:cNvSpPr>
            <a:spLocks noGrp="1"/>
          </p:cNvSpPr>
          <p:nvPr>
            <p:ph type="body" sz="quarter" idx="20" hasCustomPrompt="1"/>
          </p:nvPr>
        </p:nvSpPr>
        <p:spPr>
          <a:xfrm>
            <a:off x="10403346" y="2173170"/>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1" hasCustomPrompt="1"/>
          </p:nvPr>
        </p:nvSpPr>
        <p:spPr>
          <a:xfrm>
            <a:off x="9323226" y="3091713"/>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smtClean="0"/>
              <a:t>0</a:t>
            </a:r>
            <a:endParaRPr lang="en-US" dirty="0"/>
          </a:p>
        </p:txBody>
      </p:sp>
      <p:sp>
        <p:nvSpPr>
          <p:cNvPr id="17" name="テキスト プレースホルダー 9"/>
          <p:cNvSpPr>
            <a:spLocks noGrp="1"/>
          </p:cNvSpPr>
          <p:nvPr>
            <p:ph type="body" sz="quarter" idx="22" hasCustomPrompt="1"/>
          </p:nvPr>
        </p:nvSpPr>
        <p:spPr>
          <a:xfrm>
            <a:off x="10268331" y="3208285"/>
            <a:ext cx="90010" cy="900100"/>
          </a:xfrm>
          <a:solidFill>
            <a:schemeClr val="accent1">
              <a:alpha val="69000"/>
            </a:schemeClr>
          </a:solidFill>
        </p:spPr>
        <p:txBody>
          <a:bodyPr/>
          <a:lstStyle>
            <a:lvl1pPr>
              <a:defRPr baseline="0"/>
            </a:lvl1pPr>
          </a:lstStyle>
          <a:p>
            <a:pPr lvl="0"/>
            <a:r>
              <a:rPr kumimoji="1" lang="en-US" altLang="ja-JP" dirty="0" smtClean="0"/>
              <a:t> </a:t>
            </a:r>
            <a:endParaRPr kumimoji="1" lang="ja-JP" altLang="en-US" dirty="0"/>
          </a:p>
        </p:txBody>
      </p:sp>
      <p:sp>
        <p:nvSpPr>
          <p:cNvPr id="18" name="テキスト プレースホルダー 11"/>
          <p:cNvSpPr>
            <a:spLocks noGrp="1"/>
          </p:cNvSpPr>
          <p:nvPr>
            <p:ph type="body" sz="quarter" idx="23" hasCustomPrompt="1"/>
          </p:nvPr>
        </p:nvSpPr>
        <p:spPr>
          <a:xfrm>
            <a:off x="10403346" y="3181723"/>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4" hasCustomPrompt="1"/>
          </p:nvPr>
        </p:nvSpPr>
        <p:spPr>
          <a:xfrm>
            <a:off x="9323226" y="410838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smtClean="0"/>
              <a:t>0</a:t>
            </a:r>
            <a:endParaRPr lang="en-US" dirty="0"/>
          </a:p>
        </p:txBody>
      </p:sp>
      <p:sp>
        <p:nvSpPr>
          <p:cNvPr id="20" name="テキスト プレースホルダー 9"/>
          <p:cNvSpPr>
            <a:spLocks noGrp="1"/>
          </p:cNvSpPr>
          <p:nvPr>
            <p:ph type="body" sz="quarter" idx="25" hasCustomPrompt="1"/>
          </p:nvPr>
        </p:nvSpPr>
        <p:spPr>
          <a:xfrm>
            <a:off x="10268331" y="4224957"/>
            <a:ext cx="90010" cy="900100"/>
          </a:xfrm>
          <a:solidFill>
            <a:schemeClr val="accent1">
              <a:alpha val="69000"/>
            </a:schemeClr>
          </a:solidFill>
        </p:spPr>
        <p:txBody>
          <a:bodyPr/>
          <a:lstStyle>
            <a:lvl1pPr>
              <a:defRPr baseline="0"/>
            </a:lvl1pPr>
          </a:lstStyle>
          <a:p>
            <a:pPr lvl="0"/>
            <a:r>
              <a:rPr kumimoji="1" lang="en-US" altLang="ja-JP" dirty="0" smtClean="0"/>
              <a:t> </a:t>
            </a:r>
            <a:endParaRPr kumimoji="1" lang="ja-JP" altLang="en-US" dirty="0"/>
          </a:p>
        </p:txBody>
      </p:sp>
      <p:sp>
        <p:nvSpPr>
          <p:cNvPr id="21" name="テキスト プレースホルダー 11"/>
          <p:cNvSpPr>
            <a:spLocks noGrp="1"/>
          </p:cNvSpPr>
          <p:nvPr>
            <p:ph type="body" sz="quarter" idx="26" hasCustomPrompt="1"/>
          </p:nvPr>
        </p:nvSpPr>
        <p:spPr>
          <a:xfrm>
            <a:off x="10403346" y="419839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7" hasCustomPrompt="1"/>
          </p:nvPr>
        </p:nvSpPr>
        <p:spPr>
          <a:xfrm>
            <a:off x="9323226" y="509849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smtClean="0"/>
              <a:t>0</a:t>
            </a:r>
            <a:endParaRPr lang="en-US" dirty="0"/>
          </a:p>
        </p:txBody>
      </p:sp>
      <p:sp>
        <p:nvSpPr>
          <p:cNvPr id="23" name="テキスト プレースホルダー 9"/>
          <p:cNvSpPr>
            <a:spLocks noGrp="1"/>
          </p:cNvSpPr>
          <p:nvPr>
            <p:ph type="body" sz="quarter" idx="28" hasCustomPrompt="1"/>
          </p:nvPr>
        </p:nvSpPr>
        <p:spPr>
          <a:xfrm>
            <a:off x="10268331" y="5215067"/>
            <a:ext cx="90010" cy="900100"/>
          </a:xfrm>
          <a:solidFill>
            <a:schemeClr val="accent1">
              <a:alpha val="69000"/>
            </a:schemeClr>
          </a:solidFill>
        </p:spPr>
        <p:txBody>
          <a:bodyPr/>
          <a:lstStyle>
            <a:lvl1pPr>
              <a:defRPr baseline="0"/>
            </a:lvl1pPr>
          </a:lstStyle>
          <a:p>
            <a:pPr lvl="0"/>
            <a:r>
              <a:rPr kumimoji="1" lang="en-US" altLang="ja-JP" dirty="0" smtClean="0"/>
              <a:t> </a:t>
            </a:r>
            <a:endParaRPr kumimoji="1" lang="ja-JP" altLang="en-US" dirty="0"/>
          </a:p>
        </p:txBody>
      </p:sp>
      <p:sp>
        <p:nvSpPr>
          <p:cNvPr id="24" name="テキスト プレースホルダー 11"/>
          <p:cNvSpPr>
            <a:spLocks noGrp="1"/>
          </p:cNvSpPr>
          <p:nvPr>
            <p:ph type="body" sz="quarter" idx="29" hasCustomPrompt="1"/>
          </p:nvPr>
        </p:nvSpPr>
        <p:spPr>
          <a:xfrm>
            <a:off x="10403346" y="518850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86688937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2"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par>
                          <p:cTn id="22" fill="hold">
                            <p:stCondLst>
                              <p:cond delay="1750"/>
                            </p:stCondLst>
                            <p:childTnLst>
                              <p:par>
                                <p:cTn id="23" presetID="10" presetClass="entr" presetSubtype="0" fill="hold" grpId="0" nodeType="afterEffect">
                                  <p:stCondLst>
                                    <p:cond delay="25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500"/>
                            </p:stCondLst>
                            <p:childTnLst>
                              <p:par>
                                <p:cTn id="33" presetID="10" presetClass="entr" presetSubtype="0" fill="hold" grpId="0" nodeType="afterEffect">
                                  <p:stCondLst>
                                    <p:cond delay="25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3250"/>
                            </p:stCondLst>
                            <p:childTnLst>
                              <p:par>
                                <p:cTn id="43" presetID="10" presetClass="entr" presetSubtype="0" fill="hold" grpId="0" nodeType="afterEffect">
                                  <p:stCondLst>
                                    <p:cond delay="25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par>
                          <p:cTn id="52" fill="hold">
                            <p:stCondLst>
                              <p:cond delay="4000"/>
                            </p:stCondLst>
                            <p:childTnLst>
                              <p:par>
                                <p:cTn id="53" presetID="2" presetClass="entr" presetSubtype="4" decel="100000"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tmplLst>
          <p:tmpl>
            <p:tnLst>
              <p:par>
                <p:cTn presetID="22" presetClass="entr" presetSubtype="2"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right)">
                      <p:cBhvr>
                        <p:cTn dur="500"/>
                        <p:tgtEl>
                          <p:spTgt spid="10"/>
                        </p:tgtEl>
                      </p:cBhvr>
                    </p:animEffect>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12" grpId="0">
        <p:tmplLst>
          <p:tmpl>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tmplLst>
          <p:tmpl>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tmplLst>
          <p:tmpl>
            <p:tnLst>
              <p:par>
                <p:cTn presetID="10" presetClass="entr" presetSubtype="0"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19" grpId="0">
        <p:tmplLst>
          <p:tmpl>
            <p:tnLst>
              <p:par>
                <p:cTn presetID="10" presetClass="entr" presetSubtype="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tmplLst>
          <p:tmpl>
            <p:tnLst>
              <p:par>
                <p:cTn presetID="10" presetClass="entr" presetSubtype="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26" name="グループ化 25"/>
          <p:cNvGrpSpPr/>
          <p:nvPr userDrawn="1"/>
        </p:nvGrpSpPr>
        <p:grpSpPr>
          <a:xfrm>
            <a:off x="7952769" y="2287309"/>
            <a:ext cx="3234708" cy="3259869"/>
            <a:chOff x="3775000" y="2576471"/>
            <a:chExt cx="5088444" cy="5128022"/>
          </a:xfrm>
          <a:solidFill>
            <a:schemeClr val="accent1">
              <a:lumMod val="60000"/>
              <a:lumOff val="40000"/>
            </a:schemeClr>
          </a:solidFill>
        </p:grpSpPr>
        <p:sp>
          <p:nvSpPr>
            <p:cNvPr id="5" name="ドーナツ 4"/>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台形 5"/>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台形 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p:cNvGrpSpPr/>
            <p:nvPr userDrawn="1"/>
          </p:nvGrpSpPr>
          <p:grpSpPr>
            <a:xfrm rot="8683707">
              <a:off x="5919624" y="2599846"/>
              <a:ext cx="776534" cy="5087308"/>
              <a:chOff x="9953296" y="2728871"/>
              <a:chExt cx="776534" cy="5087308"/>
            </a:xfrm>
            <a:grpFill/>
          </p:grpSpPr>
          <p:sp>
            <p:nvSpPr>
              <p:cNvPr id="11" name="台形 1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台形 1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rot="6486146">
              <a:off x="5930387" y="2598115"/>
              <a:ext cx="776534" cy="5087308"/>
              <a:chOff x="9953296" y="2728871"/>
              <a:chExt cx="776534" cy="5087308"/>
            </a:xfrm>
            <a:grpFill/>
          </p:grpSpPr>
          <p:sp>
            <p:nvSpPr>
              <p:cNvPr id="17" name="台形 1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台形 1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p:cNvGrpSpPr/>
            <p:nvPr userDrawn="1"/>
          </p:nvGrpSpPr>
          <p:grpSpPr>
            <a:xfrm rot="4265237">
              <a:off x="5931523" y="2576485"/>
              <a:ext cx="776534" cy="5087308"/>
              <a:chOff x="9953296" y="2728871"/>
              <a:chExt cx="776534" cy="5087308"/>
            </a:xfrm>
            <a:grpFill/>
          </p:grpSpPr>
          <p:sp>
            <p:nvSpPr>
              <p:cNvPr id="20" name="台形 19"/>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台形 20"/>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rot="2213029">
              <a:off x="5911663" y="2617185"/>
              <a:ext cx="776534" cy="5087308"/>
              <a:chOff x="9953296" y="2728871"/>
              <a:chExt cx="776534" cy="5087308"/>
            </a:xfrm>
            <a:grpFill/>
          </p:grpSpPr>
          <p:sp>
            <p:nvSpPr>
              <p:cNvPr id="23" name="台形 2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台形 2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7" name="グループ化 26"/>
          <p:cNvGrpSpPr/>
          <p:nvPr userDrawn="1"/>
        </p:nvGrpSpPr>
        <p:grpSpPr>
          <a:xfrm>
            <a:off x="10821438" y="4862070"/>
            <a:ext cx="1954027" cy="1969226"/>
            <a:chOff x="3775000" y="2576471"/>
            <a:chExt cx="5088444" cy="5128022"/>
          </a:xfrm>
          <a:solidFill>
            <a:schemeClr val="accent1">
              <a:lumMod val="60000"/>
              <a:lumOff val="40000"/>
            </a:schemeClr>
          </a:solidFill>
        </p:grpSpPr>
        <p:sp>
          <p:nvSpPr>
            <p:cNvPr id="28" name="ドーナツ 27"/>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台形 28"/>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台形 2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userDrawn="1"/>
          </p:nvGrpSpPr>
          <p:grpSpPr>
            <a:xfrm rot="8683707">
              <a:off x="5919624" y="2599846"/>
              <a:ext cx="776534" cy="5087308"/>
              <a:chOff x="9953296" y="2728871"/>
              <a:chExt cx="776534" cy="5087308"/>
            </a:xfrm>
            <a:grpFill/>
          </p:grpSpPr>
          <p:sp>
            <p:nvSpPr>
              <p:cNvPr id="41" name="台形 4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台形 4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userDrawn="1"/>
          </p:nvGrpSpPr>
          <p:grpSpPr>
            <a:xfrm rot="6486146">
              <a:off x="5930387" y="2598115"/>
              <a:ext cx="776534" cy="5087308"/>
              <a:chOff x="9953296" y="2728871"/>
              <a:chExt cx="776534" cy="5087308"/>
            </a:xfrm>
            <a:grpFill/>
          </p:grpSpPr>
          <p:sp>
            <p:nvSpPr>
              <p:cNvPr id="39" name="台形 3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台形 3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rot="4265237">
              <a:off x="5931523" y="2576485"/>
              <a:ext cx="776534" cy="5087308"/>
              <a:chOff x="9953296" y="2728871"/>
              <a:chExt cx="776534" cy="5087308"/>
            </a:xfrm>
            <a:grpFill/>
          </p:grpSpPr>
          <p:sp>
            <p:nvSpPr>
              <p:cNvPr id="37" name="台形 3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台形 3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p:cNvGrpSpPr/>
            <p:nvPr userDrawn="1"/>
          </p:nvGrpSpPr>
          <p:grpSpPr>
            <a:xfrm rot="2213029">
              <a:off x="5911663" y="2617185"/>
              <a:ext cx="776534" cy="5087308"/>
              <a:chOff x="9953296" y="2728871"/>
              <a:chExt cx="776534" cy="5087308"/>
            </a:xfrm>
            <a:grpFill/>
          </p:grpSpPr>
          <p:sp>
            <p:nvSpPr>
              <p:cNvPr id="35" name="台形 3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台形 3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3" name="グループ化 42"/>
          <p:cNvGrpSpPr/>
          <p:nvPr userDrawn="1"/>
        </p:nvGrpSpPr>
        <p:grpSpPr>
          <a:xfrm>
            <a:off x="6720664" y="5228491"/>
            <a:ext cx="2475236" cy="2494489"/>
            <a:chOff x="3775000" y="2576471"/>
            <a:chExt cx="5088444" cy="5128022"/>
          </a:xfrm>
          <a:solidFill>
            <a:schemeClr val="accent1">
              <a:lumMod val="60000"/>
              <a:lumOff val="40000"/>
            </a:schemeClr>
          </a:solidFill>
        </p:grpSpPr>
        <p:sp>
          <p:nvSpPr>
            <p:cNvPr id="44" name="ドーナツ 43"/>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台形 44"/>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台形 45"/>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7" name="グループ化 46"/>
            <p:cNvGrpSpPr/>
            <p:nvPr userDrawn="1"/>
          </p:nvGrpSpPr>
          <p:grpSpPr>
            <a:xfrm rot="8683707">
              <a:off x="5919624" y="2599846"/>
              <a:ext cx="776534" cy="5087308"/>
              <a:chOff x="9953296" y="2728871"/>
              <a:chExt cx="776534" cy="5087308"/>
            </a:xfrm>
            <a:grpFill/>
          </p:grpSpPr>
          <p:sp>
            <p:nvSpPr>
              <p:cNvPr id="57" name="台形 5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台形 5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p:cNvGrpSpPr/>
            <p:nvPr userDrawn="1"/>
          </p:nvGrpSpPr>
          <p:grpSpPr>
            <a:xfrm rot="6486146">
              <a:off x="5930387" y="2598115"/>
              <a:ext cx="776534" cy="5087308"/>
              <a:chOff x="9953296" y="2728871"/>
              <a:chExt cx="776534" cy="5087308"/>
            </a:xfrm>
            <a:grpFill/>
          </p:grpSpPr>
          <p:sp>
            <p:nvSpPr>
              <p:cNvPr id="55" name="台形 5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台形 5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p:cNvGrpSpPr/>
            <p:nvPr userDrawn="1"/>
          </p:nvGrpSpPr>
          <p:grpSpPr>
            <a:xfrm rot="4265237">
              <a:off x="5931523" y="2576485"/>
              <a:ext cx="776534" cy="5087308"/>
              <a:chOff x="9953296" y="2728871"/>
              <a:chExt cx="776534" cy="5087308"/>
            </a:xfrm>
            <a:grpFill/>
          </p:grpSpPr>
          <p:sp>
            <p:nvSpPr>
              <p:cNvPr id="53" name="台形 5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台形 5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p:cNvGrpSpPr/>
            <p:nvPr userDrawn="1"/>
          </p:nvGrpSpPr>
          <p:grpSpPr>
            <a:xfrm rot="2213029">
              <a:off x="5911663" y="2617185"/>
              <a:ext cx="776534" cy="5087308"/>
              <a:chOff x="9953296" y="2728871"/>
              <a:chExt cx="776534" cy="5087308"/>
            </a:xfrm>
            <a:grpFill/>
          </p:grpSpPr>
          <p:sp>
            <p:nvSpPr>
              <p:cNvPr id="51" name="台形 5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台形 5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9" name="グループ化 58"/>
          <p:cNvGrpSpPr/>
          <p:nvPr userDrawn="1"/>
        </p:nvGrpSpPr>
        <p:grpSpPr>
          <a:xfrm>
            <a:off x="4850094" y="3546320"/>
            <a:ext cx="2368323" cy="2386745"/>
            <a:chOff x="3775000" y="2576471"/>
            <a:chExt cx="5088444" cy="5128022"/>
          </a:xfrm>
          <a:solidFill>
            <a:schemeClr val="accent1">
              <a:lumMod val="60000"/>
              <a:lumOff val="40000"/>
            </a:schemeClr>
          </a:solidFill>
        </p:grpSpPr>
        <p:sp>
          <p:nvSpPr>
            <p:cNvPr id="60" name="ドーナツ 59"/>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台形 60"/>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台形 61"/>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3" name="グループ化 62"/>
            <p:cNvGrpSpPr/>
            <p:nvPr userDrawn="1"/>
          </p:nvGrpSpPr>
          <p:grpSpPr>
            <a:xfrm rot="8683707">
              <a:off x="5919624" y="2599846"/>
              <a:ext cx="776534" cy="5087308"/>
              <a:chOff x="9953296" y="2728871"/>
              <a:chExt cx="776534" cy="5087308"/>
            </a:xfrm>
            <a:grpFill/>
          </p:grpSpPr>
          <p:sp>
            <p:nvSpPr>
              <p:cNvPr id="73" name="台形 7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台形 7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p:cNvGrpSpPr/>
            <p:nvPr userDrawn="1"/>
          </p:nvGrpSpPr>
          <p:grpSpPr>
            <a:xfrm rot="6486146">
              <a:off x="5930387" y="2598115"/>
              <a:ext cx="776534" cy="5087308"/>
              <a:chOff x="9953296" y="2728871"/>
              <a:chExt cx="776534" cy="5087308"/>
            </a:xfrm>
            <a:grpFill/>
          </p:grpSpPr>
          <p:sp>
            <p:nvSpPr>
              <p:cNvPr id="71" name="台形 7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台形 7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p:cNvGrpSpPr/>
            <p:nvPr userDrawn="1"/>
          </p:nvGrpSpPr>
          <p:grpSpPr>
            <a:xfrm rot="4265237">
              <a:off x="5931523" y="2576485"/>
              <a:ext cx="776534" cy="5087308"/>
              <a:chOff x="9953296" y="2728871"/>
              <a:chExt cx="776534" cy="5087308"/>
            </a:xfrm>
            <a:grpFill/>
          </p:grpSpPr>
          <p:sp>
            <p:nvSpPr>
              <p:cNvPr id="69" name="台形 6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台形 6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p:cNvGrpSpPr/>
            <p:nvPr userDrawn="1"/>
          </p:nvGrpSpPr>
          <p:grpSpPr>
            <a:xfrm rot="2213029">
              <a:off x="5911663" y="2617185"/>
              <a:ext cx="776534" cy="5087308"/>
              <a:chOff x="9953296" y="2728871"/>
              <a:chExt cx="776534" cy="5087308"/>
            </a:xfrm>
            <a:grpFill/>
          </p:grpSpPr>
          <p:sp>
            <p:nvSpPr>
              <p:cNvPr id="67" name="台形 6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台形 6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5" name="グループ化 74"/>
          <p:cNvGrpSpPr/>
          <p:nvPr userDrawn="1"/>
        </p:nvGrpSpPr>
        <p:grpSpPr>
          <a:xfrm>
            <a:off x="3068709" y="4765313"/>
            <a:ext cx="2077973" cy="2094136"/>
            <a:chOff x="3775000" y="2576471"/>
            <a:chExt cx="5088444" cy="5128022"/>
          </a:xfrm>
          <a:solidFill>
            <a:schemeClr val="accent1">
              <a:lumMod val="60000"/>
              <a:lumOff val="40000"/>
            </a:schemeClr>
          </a:solidFill>
        </p:grpSpPr>
        <p:sp>
          <p:nvSpPr>
            <p:cNvPr id="76" name="ドーナツ 75"/>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台形 76"/>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台形 77"/>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9" name="グループ化 78"/>
            <p:cNvGrpSpPr/>
            <p:nvPr userDrawn="1"/>
          </p:nvGrpSpPr>
          <p:grpSpPr>
            <a:xfrm rot="8683707">
              <a:off x="5919624" y="2599846"/>
              <a:ext cx="776534" cy="5087308"/>
              <a:chOff x="9953296" y="2728871"/>
              <a:chExt cx="776534" cy="5087308"/>
            </a:xfrm>
            <a:grpFill/>
          </p:grpSpPr>
          <p:sp>
            <p:nvSpPr>
              <p:cNvPr id="89" name="台形 8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台形 8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0" name="グループ化 79"/>
            <p:cNvGrpSpPr/>
            <p:nvPr userDrawn="1"/>
          </p:nvGrpSpPr>
          <p:grpSpPr>
            <a:xfrm rot="6486146">
              <a:off x="5930387" y="2598115"/>
              <a:ext cx="776534" cy="5087308"/>
              <a:chOff x="9953296" y="2728871"/>
              <a:chExt cx="776534" cy="5087308"/>
            </a:xfrm>
            <a:grpFill/>
          </p:grpSpPr>
          <p:sp>
            <p:nvSpPr>
              <p:cNvPr id="87" name="台形 8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台形 8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1" name="グループ化 80"/>
            <p:cNvGrpSpPr/>
            <p:nvPr userDrawn="1"/>
          </p:nvGrpSpPr>
          <p:grpSpPr>
            <a:xfrm rot="4265237">
              <a:off x="5931523" y="2576485"/>
              <a:ext cx="776534" cy="5087308"/>
              <a:chOff x="9953296" y="2728871"/>
              <a:chExt cx="776534" cy="5087308"/>
            </a:xfrm>
            <a:grpFill/>
          </p:grpSpPr>
          <p:sp>
            <p:nvSpPr>
              <p:cNvPr id="85" name="台形 8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台形 8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p:cNvGrpSpPr/>
            <p:nvPr userDrawn="1"/>
          </p:nvGrpSpPr>
          <p:grpSpPr>
            <a:xfrm rot="2213029">
              <a:off x="5911663" y="2617185"/>
              <a:ext cx="776534" cy="5087308"/>
              <a:chOff x="9953296" y="2728871"/>
              <a:chExt cx="776534" cy="5087308"/>
            </a:xfrm>
            <a:grpFill/>
          </p:grpSpPr>
          <p:sp>
            <p:nvSpPr>
              <p:cNvPr id="83" name="台形 8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台形 8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91" name="テキスト プレースホルダー 11"/>
          <p:cNvSpPr>
            <a:spLocks noGrp="1"/>
          </p:cNvSpPr>
          <p:nvPr>
            <p:ph type="body" sz="quarter" idx="16" hasCustomPrompt="1"/>
          </p:nvPr>
        </p:nvSpPr>
        <p:spPr>
          <a:xfrm>
            <a:off x="1057972" y="7777592"/>
            <a:ext cx="4294891"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92" name="テキスト プレースホルダー 11"/>
          <p:cNvSpPr>
            <a:spLocks noGrp="1"/>
          </p:cNvSpPr>
          <p:nvPr>
            <p:ph type="body" sz="quarter" idx="17" hasCustomPrompt="1"/>
          </p:nvPr>
        </p:nvSpPr>
        <p:spPr>
          <a:xfrm>
            <a:off x="1057972" y="7236332"/>
            <a:ext cx="4294891"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93" name="テキスト プレースホルダー 11"/>
          <p:cNvSpPr>
            <a:spLocks noGrp="1"/>
          </p:cNvSpPr>
          <p:nvPr>
            <p:ph type="body" sz="quarter" idx="18" hasCustomPrompt="1"/>
          </p:nvPr>
        </p:nvSpPr>
        <p:spPr>
          <a:xfrm>
            <a:off x="805021" y="247340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94" name="テキスト プレースホルダー 11"/>
          <p:cNvSpPr>
            <a:spLocks noGrp="1"/>
          </p:cNvSpPr>
          <p:nvPr>
            <p:ph type="body" sz="quarter" idx="19" hasCustomPrompt="1"/>
          </p:nvPr>
        </p:nvSpPr>
        <p:spPr>
          <a:xfrm>
            <a:off x="805021" y="193214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95" name="テキスト プレースホルダー 11"/>
          <p:cNvSpPr>
            <a:spLocks noGrp="1"/>
          </p:cNvSpPr>
          <p:nvPr>
            <p:ph type="body" sz="quarter" idx="20" hasCustomPrompt="1"/>
          </p:nvPr>
        </p:nvSpPr>
        <p:spPr>
          <a:xfrm>
            <a:off x="13103646" y="5342450"/>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96" name="テキスト プレースホルダー 11"/>
          <p:cNvSpPr>
            <a:spLocks noGrp="1"/>
          </p:cNvSpPr>
          <p:nvPr>
            <p:ph type="body" sz="quarter" idx="21" hasCustomPrompt="1"/>
          </p:nvPr>
        </p:nvSpPr>
        <p:spPr>
          <a:xfrm>
            <a:off x="13103646" y="4801190"/>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97" name="テキスト プレースホルダー 11"/>
          <p:cNvSpPr>
            <a:spLocks noGrp="1"/>
          </p:cNvSpPr>
          <p:nvPr>
            <p:ph type="body" sz="quarter" idx="22" hasCustomPrompt="1"/>
          </p:nvPr>
        </p:nvSpPr>
        <p:spPr>
          <a:xfrm>
            <a:off x="11667139" y="2506057"/>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98" name="テキスト プレースホルダー 11"/>
          <p:cNvSpPr>
            <a:spLocks noGrp="1"/>
          </p:cNvSpPr>
          <p:nvPr>
            <p:ph type="body" sz="quarter" idx="23" hasCustomPrompt="1"/>
          </p:nvPr>
        </p:nvSpPr>
        <p:spPr>
          <a:xfrm>
            <a:off x="11667139" y="1964797"/>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99" name="テキスト プレースホルダー 11"/>
          <p:cNvSpPr>
            <a:spLocks noGrp="1"/>
          </p:cNvSpPr>
          <p:nvPr>
            <p:ph type="body" sz="quarter" idx="24" hasCustomPrompt="1"/>
          </p:nvPr>
        </p:nvSpPr>
        <p:spPr>
          <a:xfrm>
            <a:off x="9341327" y="7815212"/>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00" name="テキスト プレースホルダー 11"/>
          <p:cNvSpPr>
            <a:spLocks noGrp="1"/>
          </p:cNvSpPr>
          <p:nvPr>
            <p:ph type="body" sz="quarter" idx="25" hasCustomPrompt="1"/>
          </p:nvPr>
        </p:nvSpPr>
        <p:spPr>
          <a:xfrm>
            <a:off x="9341327" y="7273952"/>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grpSp>
        <p:nvGrpSpPr>
          <p:cNvPr id="8" name="グループ化 7"/>
          <p:cNvGrpSpPr/>
          <p:nvPr userDrawn="1"/>
        </p:nvGrpSpPr>
        <p:grpSpPr>
          <a:xfrm>
            <a:off x="5214551" y="2965622"/>
            <a:ext cx="894445" cy="1824663"/>
            <a:chOff x="5214551" y="2965622"/>
            <a:chExt cx="894445" cy="1824663"/>
          </a:xfrm>
        </p:grpSpPr>
        <p:sp>
          <p:nvSpPr>
            <p:cNvPr id="108" name="円/楕円 107"/>
            <p:cNvSpPr/>
            <p:nvPr userDrawn="1"/>
          </p:nvSpPr>
          <p:spPr>
            <a:xfrm>
              <a:off x="5948968" y="4630257"/>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フリーフォーム 116"/>
            <p:cNvSpPr/>
            <p:nvPr userDrawn="1"/>
          </p:nvSpPr>
          <p:spPr>
            <a:xfrm>
              <a:off x="5214551" y="2965622"/>
              <a:ext cx="853068" cy="1729946"/>
            </a:xfrm>
            <a:custGeom>
              <a:avLst/>
              <a:gdLst>
                <a:gd name="connsiteX0" fmla="*/ 803190 w 853068"/>
                <a:gd name="connsiteY0" fmla="*/ 2384854 h 2384854"/>
                <a:gd name="connsiteX1" fmla="*/ 766119 w 853068"/>
                <a:gd name="connsiteY1" fmla="*/ 877329 h 2384854"/>
                <a:gd name="connsiteX2" fmla="*/ 0 w 853068"/>
                <a:gd name="connsiteY2" fmla="*/ 0 h 2384854"/>
              </a:gdLst>
              <a:ahLst/>
              <a:cxnLst>
                <a:cxn ang="0">
                  <a:pos x="connsiteX0" y="connsiteY0"/>
                </a:cxn>
                <a:cxn ang="0">
                  <a:pos x="connsiteX1" y="connsiteY1"/>
                </a:cxn>
                <a:cxn ang="0">
                  <a:pos x="connsiteX2" y="connsiteY2"/>
                </a:cxn>
              </a:cxnLst>
              <a:rect l="l" t="t" r="r" b="b"/>
              <a:pathLst>
                <a:path w="853068" h="2384854">
                  <a:moveTo>
                    <a:pt x="803190" y="2384854"/>
                  </a:moveTo>
                  <a:cubicBezTo>
                    <a:pt x="851587" y="1829829"/>
                    <a:pt x="899984" y="1274805"/>
                    <a:pt x="766119" y="877329"/>
                  </a:cubicBezTo>
                  <a:cubicBezTo>
                    <a:pt x="632254" y="479853"/>
                    <a:pt x="316127" y="239926"/>
                    <a:pt x="0"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9482906" y="2323070"/>
            <a:ext cx="2033591" cy="1655487"/>
            <a:chOff x="9482906" y="2323070"/>
            <a:chExt cx="2033591" cy="1655487"/>
          </a:xfrm>
        </p:grpSpPr>
        <p:sp>
          <p:nvSpPr>
            <p:cNvPr id="106" name="円/楕円 105"/>
            <p:cNvSpPr/>
            <p:nvPr userDrawn="1"/>
          </p:nvSpPr>
          <p:spPr>
            <a:xfrm>
              <a:off x="9482906" y="3818529"/>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フリーフォーム 120"/>
            <p:cNvSpPr/>
            <p:nvPr userDrawn="1"/>
          </p:nvSpPr>
          <p:spPr>
            <a:xfrm>
              <a:off x="9564130" y="2323070"/>
              <a:ext cx="1952367" cy="1544595"/>
            </a:xfrm>
            <a:custGeom>
              <a:avLst/>
              <a:gdLst>
                <a:gd name="connsiteX0" fmla="*/ 0 w 1952367"/>
                <a:gd name="connsiteY0" fmla="*/ 1544595 h 1544595"/>
                <a:gd name="connsiteX1" fmla="*/ 642551 w 1952367"/>
                <a:gd name="connsiteY1" fmla="*/ 308919 h 1544595"/>
                <a:gd name="connsiteX2" fmla="*/ 1952367 w 1952367"/>
                <a:gd name="connsiteY2" fmla="*/ 0 h 1544595"/>
              </a:gdLst>
              <a:ahLst/>
              <a:cxnLst>
                <a:cxn ang="0">
                  <a:pos x="connsiteX0" y="connsiteY0"/>
                </a:cxn>
                <a:cxn ang="0">
                  <a:pos x="connsiteX1" y="connsiteY1"/>
                </a:cxn>
                <a:cxn ang="0">
                  <a:pos x="connsiteX2" y="connsiteY2"/>
                </a:cxn>
              </a:cxnLst>
              <a:rect l="l" t="t" r="r" b="b"/>
              <a:pathLst>
                <a:path w="1952367" h="1544595">
                  <a:moveTo>
                    <a:pt x="0" y="1544595"/>
                  </a:moveTo>
                  <a:cubicBezTo>
                    <a:pt x="158578" y="1055473"/>
                    <a:pt x="317157" y="566351"/>
                    <a:pt x="642551" y="308919"/>
                  </a:cubicBezTo>
                  <a:cubicBezTo>
                    <a:pt x="967945" y="51487"/>
                    <a:pt x="1460156" y="25743"/>
                    <a:pt x="1952367"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p:cNvGrpSpPr/>
          <p:nvPr userDrawn="1"/>
        </p:nvGrpSpPr>
        <p:grpSpPr>
          <a:xfrm>
            <a:off x="1977081" y="5726081"/>
            <a:ext cx="2206001" cy="1440838"/>
            <a:chOff x="1977081" y="5726081"/>
            <a:chExt cx="2206001" cy="1440838"/>
          </a:xfrm>
        </p:grpSpPr>
        <p:sp>
          <p:nvSpPr>
            <p:cNvPr id="103" name="円/楕円 102"/>
            <p:cNvSpPr/>
            <p:nvPr userDrawn="1"/>
          </p:nvSpPr>
          <p:spPr>
            <a:xfrm>
              <a:off x="4023054" y="5726081"/>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フリーフォーム 121"/>
            <p:cNvSpPr/>
            <p:nvPr userDrawn="1"/>
          </p:nvSpPr>
          <p:spPr>
            <a:xfrm>
              <a:off x="1977081" y="5807676"/>
              <a:ext cx="2075935" cy="1359243"/>
            </a:xfrm>
            <a:custGeom>
              <a:avLst/>
              <a:gdLst>
                <a:gd name="connsiteX0" fmla="*/ 2075935 w 2075935"/>
                <a:gd name="connsiteY0" fmla="*/ 0 h 1359243"/>
                <a:gd name="connsiteX1" fmla="*/ 778476 w 2075935"/>
                <a:gd name="connsiteY1" fmla="*/ 358346 h 1359243"/>
                <a:gd name="connsiteX2" fmla="*/ 0 w 2075935"/>
                <a:gd name="connsiteY2" fmla="*/ 1359243 h 1359243"/>
              </a:gdLst>
              <a:ahLst/>
              <a:cxnLst>
                <a:cxn ang="0">
                  <a:pos x="connsiteX0" y="connsiteY0"/>
                </a:cxn>
                <a:cxn ang="0">
                  <a:pos x="connsiteX1" y="connsiteY1"/>
                </a:cxn>
                <a:cxn ang="0">
                  <a:pos x="connsiteX2" y="connsiteY2"/>
                </a:cxn>
              </a:cxnLst>
              <a:rect l="l" t="t" r="r" b="b"/>
              <a:pathLst>
                <a:path w="2075935" h="1359243">
                  <a:moveTo>
                    <a:pt x="2075935" y="0"/>
                  </a:moveTo>
                  <a:cubicBezTo>
                    <a:pt x="1600200" y="65903"/>
                    <a:pt x="1124465" y="131806"/>
                    <a:pt x="778476" y="358346"/>
                  </a:cubicBezTo>
                  <a:cubicBezTo>
                    <a:pt x="432487" y="584886"/>
                    <a:pt x="216243" y="972064"/>
                    <a:pt x="0" y="1359243"/>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p:cNvGrpSpPr/>
          <p:nvPr userDrawn="1"/>
        </p:nvGrpSpPr>
        <p:grpSpPr>
          <a:xfrm>
            <a:off x="7872755" y="6385186"/>
            <a:ext cx="1431883" cy="1214219"/>
            <a:chOff x="7872755" y="6385186"/>
            <a:chExt cx="1431883" cy="1214219"/>
          </a:xfrm>
        </p:grpSpPr>
        <p:sp>
          <p:nvSpPr>
            <p:cNvPr id="105" name="円/楕円 104"/>
            <p:cNvSpPr/>
            <p:nvPr userDrawn="1"/>
          </p:nvSpPr>
          <p:spPr>
            <a:xfrm>
              <a:off x="7872755" y="6385186"/>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フリーフォーム 123"/>
            <p:cNvSpPr/>
            <p:nvPr userDrawn="1"/>
          </p:nvSpPr>
          <p:spPr>
            <a:xfrm>
              <a:off x="7970108" y="6524368"/>
              <a:ext cx="1334530" cy="1075037"/>
            </a:xfrm>
            <a:custGeom>
              <a:avLst/>
              <a:gdLst>
                <a:gd name="connsiteX0" fmla="*/ 0 w 1334530"/>
                <a:gd name="connsiteY0" fmla="*/ 0 h 1075037"/>
                <a:gd name="connsiteX1" fmla="*/ 494270 w 1334530"/>
                <a:gd name="connsiteY1" fmla="*/ 790832 h 1075037"/>
                <a:gd name="connsiteX2" fmla="*/ 1334530 w 1334530"/>
                <a:gd name="connsiteY2" fmla="*/ 1075037 h 1075037"/>
              </a:gdLst>
              <a:ahLst/>
              <a:cxnLst>
                <a:cxn ang="0">
                  <a:pos x="connsiteX0" y="connsiteY0"/>
                </a:cxn>
                <a:cxn ang="0">
                  <a:pos x="connsiteX1" y="connsiteY1"/>
                </a:cxn>
                <a:cxn ang="0">
                  <a:pos x="connsiteX2" y="connsiteY2"/>
                </a:cxn>
              </a:cxnLst>
              <a:rect l="l" t="t" r="r" b="b"/>
              <a:pathLst>
                <a:path w="1334530" h="1075037">
                  <a:moveTo>
                    <a:pt x="0" y="0"/>
                  </a:moveTo>
                  <a:cubicBezTo>
                    <a:pt x="135924" y="305829"/>
                    <a:pt x="271848" y="611659"/>
                    <a:pt x="494270" y="790832"/>
                  </a:cubicBezTo>
                  <a:cubicBezTo>
                    <a:pt x="716692" y="970005"/>
                    <a:pt x="1025611" y="1022521"/>
                    <a:pt x="1334530" y="1075037"/>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11714086" y="5075269"/>
            <a:ext cx="1322292" cy="852587"/>
            <a:chOff x="11714086" y="5075269"/>
            <a:chExt cx="1322292" cy="852587"/>
          </a:xfrm>
        </p:grpSpPr>
        <p:sp>
          <p:nvSpPr>
            <p:cNvPr id="107" name="円/楕円 106"/>
            <p:cNvSpPr/>
            <p:nvPr userDrawn="1"/>
          </p:nvSpPr>
          <p:spPr>
            <a:xfrm>
              <a:off x="11714086" y="5767828"/>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フリーフォーム 124"/>
            <p:cNvSpPr/>
            <p:nvPr userDrawn="1"/>
          </p:nvSpPr>
          <p:spPr>
            <a:xfrm>
              <a:off x="11813059" y="5075269"/>
              <a:ext cx="1223319" cy="757120"/>
            </a:xfrm>
            <a:custGeom>
              <a:avLst/>
              <a:gdLst>
                <a:gd name="connsiteX0" fmla="*/ 0 w 1223319"/>
                <a:gd name="connsiteY0" fmla="*/ 757120 h 757120"/>
                <a:gd name="connsiteX1" fmla="*/ 593125 w 1223319"/>
                <a:gd name="connsiteY1" fmla="*/ 114569 h 757120"/>
                <a:gd name="connsiteX2" fmla="*/ 1223319 w 1223319"/>
                <a:gd name="connsiteY2" fmla="*/ 3358 h 757120"/>
              </a:gdLst>
              <a:ahLst/>
              <a:cxnLst>
                <a:cxn ang="0">
                  <a:pos x="connsiteX0" y="connsiteY0"/>
                </a:cxn>
                <a:cxn ang="0">
                  <a:pos x="connsiteX1" y="connsiteY1"/>
                </a:cxn>
                <a:cxn ang="0">
                  <a:pos x="connsiteX2" y="connsiteY2"/>
                </a:cxn>
              </a:cxnLst>
              <a:rect l="l" t="t" r="r" b="b"/>
              <a:pathLst>
                <a:path w="1223319" h="757120">
                  <a:moveTo>
                    <a:pt x="0" y="757120"/>
                  </a:moveTo>
                  <a:cubicBezTo>
                    <a:pt x="194619" y="498658"/>
                    <a:pt x="389239" y="240196"/>
                    <a:pt x="593125" y="114569"/>
                  </a:cubicBezTo>
                  <a:cubicBezTo>
                    <a:pt x="797011" y="-11058"/>
                    <a:pt x="1010165" y="-3850"/>
                    <a:pt x="1223319" y="3358"/>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887910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 calcmode="lin" valueType="num">
                                      <p:cBhvr>
                                        <p:cTn id="9" dur="500" fill="hold"/>
                                        <p:tgtEl>
                                          <p:spTgt spid="75"/>
                                        </p:tgtEl>
                                        <p:attrNameLst>
                                          <p:attrName>style.rotation</p:attrName>
                                        </p:attrNameLst>
                                      </p:cBhvr>
                                      <p:tavLst>
                                        <p:tav tm="0">
                                          <p:val>
                                            <p:fltVal val="360"/>
                                          </p:val>
                                        </p:tav>
                                        <p:tav tm="100000">
                                          <p:val>
                                            <p:fltVal val="0"/>
                                          </p:val>
                                        </p:tav>
                                      </p:tavLst>
                                    </p:anim>
                                    <p:animEffect transition="in" filter="fade">
                                      <p:cBhvr>
                                        <p:cTn id="10" dur="500"/>
                                        <p:tgtEl>
                                          <p:spTgt spid="75"/>
                                        </p:tgtEl>
                                      </p:cBhvr>
                                    </p:animEffect>
                                  </p:childTnLst>
                                </p:cTn>
                              </p:par>
                              <p:par>
                                <p:cTn id="11" presetID="22" presetClass="entr" presetSubtype="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right)">
                                      <p:cBhvr>
                                        <p:cTn id="13" dur="500"/>
                                        <p:tgtEl>
                                          <p:spTgt spid="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1"/>
                                        </p:tgtEl>
                                        <p:attrNameLst>
                                          <p:attrName>style.visibility</p:attrName>
                                        </p:attrNameLst>
                                      </p:cBhvr>
                                      <p:to>
                                        <p:strVal val="visible"/>
                                      </p:to>
                                    </p:set>
                                    <p:animEffect transition="in" filter="fade">
                                      <p:cBhvr>
                                        <p:cTn id="20" dur="500"/>
                                        <p:tgtEl>
                                          <p:spTgt spid="91"/>
                                        </p:tgtEl>
                                      </p:cBhvr>
                                    </p:animEffect>
                                  </p:childTnLst>
                                </p:cTn>
                              </p:par>
                            </p:childTnLst>
                          </p:cTn>
                        </p:par>
                        <p:par>
                          <p:cTn id="21" fill="hold">
                            <p:stCondLst>
                              <p:cond delay="1000"/>
                            </p:stCondLst>
                            <p:childTnLst>
                              <p:par>
                                <p:cTn id="22" presetID="49" presetClass="entr" presetSubtype="0" decel="100000" fill="hold" nodeType="afterEffect">
                                  <p:stCondLst>
                                    <p:cond delay="250"/>
                                  </p:stCondLst>
                                  <p:childTnLst>
                                    <p:set>
                                      <p:cBhvr>
                                        <p:cTn id="23" dur="1" fill="hold">
                                          <p:stCondLst>
                                            <p:cond delay="0"/>
                                          </p:stCondLst>
                                        </p:cTn>
                                        <p:tgtEl>
                                          <p:spTgt spid="59"/>
                                        </p:tgtEl>
                                        <p:attrNameLst>
                                          <p:attrName>style.visibility</p:attrName>
                                        </p:attrNameLst>
                                      </p:cBhvr>
                                      <p:to>
                                        <p:strVal val="visible"/>
                                      </p:to>
                                    </p:set>
                                    <p:anim calcmode="lin" valueType="num">
                                      <p:cBhvr>
                                        <p:cTn id="24" dur="500" fill="hold"/>
                                        <p:tgtEl>
                                          <p:spTgt spid="59"/>
                                        </p:tgtEl>
                                        <p:attrNameLst>
                                          <p:attrName>ppt_w</p:attrName>
                                        </p:attrNameLst>
                                      </p:cBhvr>
                                      <p:tavLst>
                                        <p:tav tm="0">
                                          <p:val>
                                            <p:fltVal val="0"/>
                                          </p:val>
                                        </p:tav>
                                        <p:tav tm="100000">
                                          <p:val>
                                            <p:strVal val="#ppt_w"/>
                                          </p:val>
                                        </p:tav>
                                      </p:tavLst>
                                    </p:anim>
                                    <p:anim calcmode="lin" valueType="num">
                                      <p:cBhvr>
                                        <p:cTn id="25" dur="500" fill="hold"/>
                                        <p:tgtEl>
                                          <p:spTgt spid="59"/>
                                        </p:tgtEl>
                                        <p:attrNameLst>
                                          <p:attrName>ppt_h</p:attrName>
                                        </p:attrNameLst>
                                      </p:cBhvr>
                                      <p:tavLst>
                                        <p:tav tm="0">
                                          <p:val>
                                            <p:fltVal val="0"/>
                                          </p:val>
                                        </p:tav>
                                        <p:tav tm="100000">
                                          <p:val>
                                            <p:strVal val="#ppt_h"/>
                                          </p:val>
                                        </p:tav>
                                      </p:tavLst>
                                    </p:anim>
                                    <p:anim calcmode="lin" valueType="num">
                                      <p:cBhvr>
                                        <p:cTn id="26" dur="500" fill="hold"/>
                                        <p:tgtEl>
                                          <p:spTgt spid="59"/>
                                        </p:tgtEl>
                                        <p:attrNameLst>
                                          <p:attrName>style.rotation</p:attrName>
                                        </p:attrNameLst>
                                      </p:cBhvr>
                                      <p:tavLst>
                                        <p:tav tm="0">
                                          <p:val>
                                            <p:fltVal val="360"/>
                                          </p:val>
                                        </p:tav>
                                        <p:tav tm="100000">
                                          <p:val>
                                            <p:fltVal val="0"/>
                                          </p:val>
                                        </p:tav>
                                      </p:tavLst>
                                    </p:anim>
                                    <p:animEffect transition="in" filter="fade">
                                      <p:cBhvr>
                                        <p:cTn id="27" dur="500"/>
                                        <p:tgtEl>
                                          <p:spTgt spid="59"/>
                                        </p:tgtEl>
                                      </p:cBhvr>
                                    </p:animEffect>
                                  </p:childTnLst>
                                </p:cTn>
                              </p:par>
                              <p:par>
                                <p:cTn id="28" presetID="22" presetClass="entr" presetSubtype="4" fill="hold" nodeType="withEffect">
                                  <p:stCondLst>
                                    <p:cond delay="25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par>
                          <p:cTn id="31" fill="hold">
                            <p:stCondLst>
                              <p:cond delay="1750"/>
                            </p:stCondLst>
                            <p:childTnLst>
                              <p:par>
                                <p:cTn id="32" presetID="10" presetClass="entr" presetSubtype="0" fill="hold" grpId="0" nodeType="after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500"/>
                                        <p:tgtEl>
                                          <p:spTgt spid="9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3"/>
                                        </p:tgtEl>
                                        <p:attrNameLst>
                                          <p:attrName>style.visibility</p:attrName>
                                        </p:attrNameLst>
                                      </p:cBhvr>
                                      <p:to>
                                        <p:strVal val="visible"/>
                                      </p:to>
                                    </p:set>
                                    <p:animEffect transition="in" filter="fade">
                                      <p:cBhvr>
                                        <p:cTn id="37" dur="500"/>
                                        <p:tgtEl>
                                          <p:spTgt spid="93"/>
                                        </p:tgtEl>
                                      </p:cBhvr>
                                    </p:animEffect>
                                  </p:childTnLst>
                                </p:cTn>
                              </p:par>
                            </p:childTnLst>
                          </p:cTn>
                        </p:par>
                        <p:par>
                          <p:cTn id="38" fill="hold">
                            <p:stCondLst>
                              <p:cond delay="2250"/>
                            </p:stCondLst>
                            <p:childTnLst>
                              <p:par>
                                <p:cTn id="39" presetID="49" presetClass="entr" presetSubtype="0" decel="100000" fill="hold" nodeType="afterEffect">
                                  <p:stCondLst>
                                    <p:cond delay="250"/>
                                  </p:stCondLst>
                                  <p:childTnLst>
                                    <p:set>
                                      <p:cBhvr>
                                        <p:cTn id="40" dur="1" fill="hold">
                                          <p:stCondLst>
                                            <p:cond delay="0"/>
                                          </p:stCondLst>
                                        </p:cTn>
                                        <p:tgtEl>
                                          <p:spTgt spid="43"/>
                                        </p:tgtEl>
                                        <p:attrNameLst>
                                          <p:attrName>style.visibility</p:attrName>
                                        </p:attrNameLst>
                                      </p:cBhvr>
                                      <p:to>
                                        <p:strVal val="visible"/>
                                      </p:to>
                                    </p:set>
                                    <p:anim calcmode="lin" valueType="num">
                                      <p:cBhvr>
                                        <p:cTn id="41" dur="500" fill="hold"/>
                                        <p:tgtEl>
                                          <p:spTgt spid="43"/>
                                        </p:tgtEl>
                                        <p:attrNameLst>
                                          <p:attrName>ppt_w</p:attrName>
                                        </p:attrNameLst>
                                      </p:cBhvr>
                                      <p:tavLst>
                                        <p:tav tm="0">
                                          <p:val>
                                            <p:fltVal val="0"/>
                                          </p:val>
                                        </p:tav>
                                        <p:tav tm="100000">
                                          <p:val>
                                            <p:strVal val="#ppt_w"/>
                                          </p:val>
                                        </p:tav>
                                      </p:tavLst>
                                    </p:anim>
                                    <p:anim calcmode="lin" valueType="num">
                                      <p:cBhvr>
                                        <p:cTn id="42" dur="500" fill="hold"/>
                                        <p:tgtEl>
                                          <p:spTgt spid="43"/>
                                        </p:tgtEl>
                                        <p:attrNameLst>
                                          <p:attrName>ppt_h</p:attrName>
                                        </p:attrNameLst>
                                      </p:cBhvr>
                                      <p:tavLst>
                                        <p:tav tm="0">
                                          <p:val>
                                            <p:fltVal val="0"/>
                                          </p:val>
                                        </p:tav>
                                        <p:tav tm="100000">
                                          <p:val>
                                            <p:strVal val="#ppt_h"/>
                                          </p:val>
                                        </p:tav>
                                      </p:tavLst>
                                    </p:anim>
                                    <p:anim calcmode="lin" valueType="num">
                                      <p:cBhvr>
                                        <p:cTn id="43" dur="500" fill="hold"/>
                                        <p:tgtEl>
                                          <p:spTgt spid="43"/>
                                        </p:tgtEl>
                                        <p:attrNameLst>
                                          <p:attrName>style.rotation</p:attrName>
                                        </p:attrNameLst>
                                      </p:cBhvr>
                                      <p:tavLst>
                                        <p:tav tm="0">
                                          <p:val>
                                            <p:fltVal val="360"/>
                                          </p:val>
                                        </p:tav>
                                        <p:tav tm="100000">
                                          <p:val>
                                            <p:fltVal val="0"/>
                                          </p:val>
                                        </p:tav>
                                      </p:tavLst>
                                    </p:anim>
                                    <p:animEffect transition="in" filter="fade">
                                      <p:cBhvr>
                                        <p:cTn id="44" dur="500"/>
                                        <p:tgtEl>
                                          <p:spTgt spid="43"/>
                                        </p:tgtEl>
                                      </p:cBhvr>
                                    </p:animEffect>
                                  </p:childTnLst>
                                </p:cTn>
                              </p:par>
                              <p:par>
                                <p:cTn id="45" presetID="22" presetClass="entr" presetSubtype="1" fill="hold" nodeType="withEffect">
                                  <p:stCondLst>
                                    <p:cond delay="250"/>
                                  </p:stCondLst>
                                  <p:childTnLst>
                                    <p:set>
                                      <p:cBhvr>
                                        <p:cTn id="46" dur="1" fill="hold">
                                          <p:stCondLst>
                                            <p:cond delay="0"/>
                                          </p:stCondLst>
                                        </p:cTn>
                                        <p:tgtEl>
                                          <p:spTgt spid="9"/>
                                        </p:tgtEl>
                                        <p:attrNameLst>
                                          <p:attrName>style.visibility</p:attrName>
                                        </p:attrNameLst>
                                      </p:cBhvr>
                                      <p:to>
                                        <p:strVal val="visible"/>
                                      </p:to>
                                    </p:set>
                                    <p:animEffect transition="in" filter="wipe(up)">
                                      <p:cBhvr>
                                        <p:cTn id="47" dur="500"/>
                                        <p:tgtEl>
                                          <p:spTgt spid="9"/>
                                        </p:tgtEl>
                                      </p:cBhvr>
                                    </p:animEffect>
                                  </p:childTnLst>
                                </p:cTn>
                              </p:par>
                            </p:childTnLst>
                          </p:cTn>
                        </p:par>
                        <p:par>
                          <p:cTn id="48" fill="hold">
                            <p:stCondLst>
                              <p:cond delay="3000"/>
                            </p:stCondLst>
                            <p:childTnLst>
                              <p:par>
                                <p:cTn id="49" presetID="10" presetClass="entr" presetSubtype="0" fill="hold" grpId="0" nodeType="afterEffect">
                                  <p:stCondLst>
                                    <p:cond delay="0"/>
                                  </p:stCondLst>
                                  <p:childTnLst>
                                    <p:set>
                                      <p:cBhvr>
                                        <p:cTn id="50" dur="1" fill="hold">
                                          <p:stCondLst>
                                            <p:cond delay="0"/>
                                          </p:stCondLst>
                                        </p:cTn>
                                        <p:tgtEl>
                                          <p:spTgt spid="100"/>
                                        </p:tgtEl>
                                        <p:attrNameLst>
                                          <p:attrName>style.visibility</p:attrName>
                                        </p:attrNameLst>
                                      </p:cBhvr>
                                      <p:to>
                                        <p:strVal val="visible"/>
                                      </p:to>
                                    </p:set>
                                    <p:animEffect transition="in" filter="fade">
                                      <p:cBhvr>
                                        <p:cTn id="51" dur="500"/>
                                        <p:tgtEl>
                                          <p:spTgt spid="10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9"/>
                                        </p:tgtEl>
                                        <p:attrNameLst>
                                          <p:attrName>style.visibility</p:attrName>
                                        </p:attrNameLst>
                                      </p:cBhvr>
                                      <p:to>
                                        <p:strVal val="visible"/>
                                      </p:to>
                                    </p:set>
                                    <p:animEffect transition="in" filter="fade">
                                      <p:cBhvr>
                                        <p:cTn id="54" dur="500"/>
                                        <p:tgtEl>
                                          <p:spTgt spid="99"/>
                                        </p:tgtEl>
                                      </p:cBhvr>
                                    </p:animEffect>
                                  </p:childTnLst>
                                </p:cTn>
                              </p:par>
                            </p:childTnLst>
                          </p:cTn>
                        </p:par>
                        <p:par>
                          <p:cTn id="55" fill="hold">
                            <p:stCondLst>
                              <p:cond delay="3500"/>
                            </p:stCondLst>
                            <p:childTnLst>
                              <p:par>
                                <p:cTn id="56" presetID="49" presetClass="entr" presetSubtype="0" decel="100000" fill="hold" nodeType="afterEffect">
                                  <p:stCondLst>
                                    <p:cond delay="25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anim calcmode="lin" valueType="num">
                                      <p:cBhvr>
                                        <p:cTn id="60" dur="500" fill="hold"/>
                                        <p:tgtEl>
                                          <p:spTgt spid="26"/>
                                        </p:tgtEl>
                                        <p:attrNameLst>
                                          <p:attrName>style.rotation</p:attrName>
                                        </p:attrNameLst>
                                      </p:cBhvr>
                                      <p:tavLst>
                                        <p:tav tm="0">
                                          <p:val>
                                            <p:fltVal val="360"/>
                                          </p:val>
                                        </p:tav>
                                        <p:tav tm="100000">
                                          <p:val>
                                            <p:fltVal val="0"/>
                                          </p:val>
                                        </p:tav>
                                      </p:tavLst>
                                    </p:anim>
                                    <p:animEffect transition="in" filter="fade">
                                      <p:cBhvr>
                                        <p:cTn id="61" dur="500"/>
                                        <p:tgtEl>
                                          <p:spTgt spid="26"/>
                                        </p:tgtEl>
                                      </p:cBhvr>
                                    </p:animEffect>
                                  </p:childTnLst>
                                </p:cTn>
                              </p:par>
                              <p:par>
                                <p:cTn id="62" presetID="22" presetClass="entr" presetSubtype="8" fill="hold" nodeType="withEffect">
                                  <p:stCondLst>
                                    <p:cond delay="250"/>
                                  </p:stCondLst>
                                  <p:childTnLst>
                                    <p:set>
                                      <p:cBhvr>
                                        <p:cTn id="63" dur="1" fill="hold">
                                          <p:stCondLst>
                                            <p:cond delay="0"/>
                                          </p:stCondLst>
                                        </p:cTn>
                                        <p:tgtEl>
                                          <p:spTgt spid="14"/>
                                        </p:tgtEl>
                                        <p:attrNameLst>
                                          <p:attrName>style.visibility</p:attrName>
                                        </p:attrNameLst>
                                      </p:cBhvr>
                                      <p:to>
                                        <p:strVal val="visible"/>
                                      </p:to>
                                    </p:set>
                                    <p:animEffect transition="in" filter="wipe(left)">
                                      <p:cBhvr>
                                        <p:cTn id="64" dur="500"/>
                                        <p:tgtEl>
                                          <p:spTgt spid="14"/>
                                        </p:tgtEl>
                                      </p:cBhvr>
                                    </p:animEffect>
                                  </p:childTnLst>
                                </p:cTn>
                              </p:par>
                            </p:childTnLst>
                          </p:cTn>
                        </p:par>
                        <p:par>
                          <p:cTn id="65" fill="hold">
                            <p:stCondLst>
                              <p:cond delay="4250"/>
                            </p:stCondLst>
                            <p:childTnLst>
                              <p:par>
                                <p:cTn id="66" presetID="10" presetClass="entr" presetSubtype="0" fill="hold" grpId="0" nodeType="afterEffect">
                                  <p:stCondLst>
                                    <p:cond delay="0"/>
                                  </p:stCondLst>
                                  <p:childTnLst>
                                    <p:set>
                                      <p:cBhvr>
                                        <p:cTn id="67" dur="1" fill="hold">
                                          <p:stCondLst>
                                            <p:cond delay="0"/>
                                          </p:stCondLst>
                                        </p:cTn>
                                        <p:tgtEl>
                                          <p:spTgt spid="98"/>
                                        </p:tgtEl>
                                        <p:attrNameLst>
                                          <p:attrName>style.visibility</p:attrName>
                                        </p:attrNameLst>
                                      </p:cBhvr>
                                      <p:to>
                                        <p:strVal val="visible"/>
                                      </p:to>
                                    </p:set>
                                    <p:animEffect transition="in" filter="fade">
                                      <p:cBhvr>
                                        <p:cTn id="68" dur="500"/>
                                        <p:tgtEl>
                                          <p:spTgt spid="9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97"/>
                                        </p:tgtEl>
                                        <p:attrNameLst>
                                          <p:attrName>style.visibility</p:attrName>
                                        </p:attrNameLst>
                                      </p:cBhvr>
                                      <p:to>
                                        <p:strVal val="visible"/>
                                      </p:to>
                                    </p:set>
                                    <p:animEffect transition="in" filter="fade">
                                      <p:cBhvr>
                                        <p:cTn id="71" dur="500"/>
                                        <p:tgtEl>
                                          <p:spTgt spid="97"/>
                                        </p:tgtEl>
                                      </p:cBhvr>
                                    </p:animEffect>
                                  </p:childTnLst>
                                </p:cTn>
                              </p:par>
                            </p:childTnLst>
                          </p:cTn>
                        </p:par>
                        <p:par>
                          <p:cTn id="72" fill="hold">
                            <p:stCondLst>
                              <p:cond delay="4750"/>
                            </p:stCondLst>
                            <p:childTnLst>
                              <p:par>
                                <p:cTn id="73" presetID="49" presetClass="entr" presetSubtype="0" decel="100000" fill="hold" nodeType="afterEffect">
                                  <p:stCondLst>
                                    <p:cond delay="250"/>
                                  </p:stCondLst>
                                  <p:childTnLst>
                                    <p:set>
                                      <p:cBhvr>
                                        <p:cTn id="74" dur="1" fill="hold">
                                          <p:stCondLst>
                                            <p:cond delay="0"/>
                                          </p:stCondLst>
                                        </p:cTn>
                                        <p:tgtEl>
                                          <p:spTgt spid="27"/>
                                        </p:tgtEl>
                                        <p:attrNameLst>
                                          <p:attrName>style.visibility</p:attrName>
                                        </p:attrNameLst>
                                      </p:cBhvr>
                                      <p:to>
                                        <p:strVal val="visible"/>
                                      </p:to>
                                    </p:set>
                                    <p:anim calcmode="lin" valueType="num">
                                      <p:cBhvr>
                                        <p:cTn id="75" dur="500" fill="hold"/>
                                        <p:tgtEl>
                                          <p:spTgt spid="27"/>
                                        </p:tgtEl>
                                        <p:attrNameLst>
                                          <p:attrName>ppt_w</p:attrName>
                                        </p:attrNameLst>
                                      </p:cBhvr>
                                      <p:tavLst>
                                        <p:tav tm="0">
                                          <p:val>
                                            <p:fltVal val="0"/>
                                          </p:val>
                                        </p:tav>
                                        <p:tav tm="100000">
                                          <p:val>
                                            <p:strVal val="#ppt_w"/>
                                          </p:val>
                                        </p:tav>
                                      </p:tavLst>
                                    </p:anim>
                                    <p:anim calcmode="lin" valueType="num">
                                      <p:cBhvr>
                                        <p:cTn id="76" dur="500" fill="hold"/>
                                        <p:tgtEl>
                                          <p:spTgt spid="27"/>
                                        </p:tgtEl>
                                        <p:attrNameLst>
                                          <p:attrName>ppt_h</p:attrName>
                                        </p:attrNameLst>
                                      </p:cBhvr>
                                      <p:tavLst>
                                        <p:tav tm="0">
                                          <p:val>
                                            <p:fltVal val="0"/>
                                          </p:val>
                                        </p:tav>
                                        <p:tav tm="100000">
                                          <p:val>
                                            <p:strVal val="#ppt_h"/>
                                          </p:val>
                                        </p:tav>
                                      </p:tavLst>
                                    </p:anim>
                                    <p:anim calcmode="lin" valueType="num">
                                      <p:cBhvr>
                                        <p:cTn id="77" dur="500" fill="hold"/>
                                        <p:tgtEl>
                                          <p:spTgt spid="27"/>
                                        </p:tgtEl>
                                        <p:attrNameLst>
                                          <p:attrName>style.rotation</p:attrName>
                                        </p:attrNameLst>
                                      </p:cBhvr>
                                      <p:tavLst>
                                        <p:tav tm="0">
                                          <p:val>
                                            <p:fltVal val="360"/>
                                          </p:val>
                                        </p:tav>
                                        <p:tav tm="100000">
                                          <p:val>
                                            <p:fltVal val="0"/>
                                          </p:val>
                                        </p:tav>
                                      </p:tavLst>
                                    </p:anim>
                                    <p:animEffect transition="in" filter="fade">
                                      <p:cBhvr>
                                        <p:cTn id="78" dur="500"/>
                                        <p:tgtEl>
                                          <p:spTgt spid="27"/>
                                        </p:tgtEl>
                                      </p:cBhvr>
                                    </p:animEffect>
                                  </p:childTnLst>
                                </p:cTn>
                              </p:par>
                              <p:par>
                                <p:cTn id="79" presetID="22" presetClass="entr" presetSubtype="8" fill="hold" nodeType="withEffect">
                                  <p:stCondLst>
                                    <p:cond delay="250"/>
                                  </p:stCondLst>
                                  <p:childTnLst>
                                    <p:set>
                                      <p:cBhvr>
                                        <p:cTn id="80" dur="1" fill="hold">
                                          <p:stCondLst>
                                            <p:cond delay="0"/>
                                          </p:stCondLst>
                                        </p:cTn>
                                        <p:tgtEl>
                                          <p:spTgt spid="15"/>
                                        </p:tgtEl>
                                        <p:attrNameLst>
                                          <p:attrName>style.visibility</p:attrName>
                                        </p:attrNameLst>
                                      </p:cBhvr>
                                      <p:to>
                                        <p:strVal val="visible"/>
                                      </p:to>
                                    </p:set>
                                    <p:animEffect transition="in" filter="wipe(left)">
                                      <p:cBhvr>
                                        <p:cTn id="81" dur="500"/>
                                        <p:tgtEl>
                                          <p:spTgt spid="15"/>
                                        </p:tgtEl>
                                      </p:cBhvr>
                                    </p:animEffect>
                                  </p:childTnLst>
                                </p:cTn>
                              </p:par>
                            </p:childTnLst>
                          </p:cTn>
                        </p:par>
                        <p:par>
                          <p:cTn id="82" fill="hold">
                            <p:stCondLst>
                              <p:cond delay="5500"/>
                            </p:stCondLst>
                            <p:childTnLst>
                              <p:par>
                                <p:cTn id="83" presetID="10" presetClass="entr" presetSubtype="0" fill="hold" grpId="0" nodeType="afterEffect">
                                  <p:stCondLst>
                                    <p:cond delay="0"/>
                                  </p:stCondLst>
                                  <p:childTnLst>
                                    <p:set>
                                      <p:cBhvr>
                                        <p:cTn id="84" dur="1" fill="hold">
                                          <p:stCondLst>
                                            <p:cond delay="0"/>
                                          </p:stCondLst>
                                        </p:cTn>
                                        <p:tgtEl>
                                          <p:spTgt spid="96"/>
                                        </p:tgtEl>
                                        <p:attrNameLst>
                                          <p:attrName>style.visibility</p:attrName>
                                        </p:attrNameLst>
                                      </p:cBhvr>
                                      <p:to>
                                        <p:strVal val="visible"/>
                                      </p:to>
                                    </p:set>
                                    <p:animEffect transition="in" filter="fade">
                                      <p:cBhvr>
                                        <p:cTn id="85" dur="500"/>
                                        <p:tgtEl>
                                          <p:spTgt spid="9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95"/>
                                        </p:tgtEl>
                                        <p:attrNameLst>
                                          <p:attrName>style.visibility</p:attrName>
                                        </p:attrNameLst>
                                      </p:cBhvr>
                                      <p:to>
                                        <p:strVal val="visible"/>
                                      </p:to>
                                    </p:set>
                                    <p:animEffect transition="in" filter="fade">
                                      <p:cBhvr>
                                        <p:cTn id="88"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tmplLst>
          <p:tmpl>
            <p:tnLst>
              <p:par>
                <p:cTn presetID="10" presetClass="entr" presetSubtype="0"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p:tmplLst>
          <p:tmpl>
            <p:tnLst>
              <p:par>
                <p:cTn presetID="10" presetClass="entr" presetSubtype="0" fill="hold" nodeType="after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p:tmplLst>
          <p:tmpl>
            <p:tnLst>
              <p:par>
                <p:cTn presetID="10" presetClass="entr" presetSubtype="0" fill="hold" nodeType="with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p:tmplLst>
          <p:tmpl>
            <p:tnLst>
              <p:par>
                <p:cTn presetID="10" presetClass="entr" presetSubtype="0" fill="hold" nodeType="after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Lst>
      </p:bldP>
      <p:bldP spid="95" grpId="0">
        <p:tmplLst>
          <p:tmpl>
            <p:tnLst>
              <p:par>
                <p:cTn presetID="10" presetClass="entr" presetSubtype="0"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p:tmplLst>
          <p:tmpl>
            <p:tnLst>
              <p:par>
                <p:cTn presetID="10" presetClass="entr" presetSubtype="0" fill="hold" nodeType="after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Lst>
      </p:bldP>
      <p:bldP spid="97" grpId="0">
        <p:tmplLst>
          <p:tmpl>
            <p:tnLst>
              <p:par>
                <p:cTn presetID="10" presetClass="entr" presetSubtype="0" fill="hold" nodeType="with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p:tmplLst>
          <p:tmpl>
            <p:tnLst>
              <p:par>
                <p:cTn presetID="10" presetClass="entr" presetSubtype="0" fill="hold" nodeType="after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Lst>
      </p:bldP>
      <p:bldP spid="99" grpId="0">
        <p:tmplLst>
          <p:tmpl>
            <p:tnLst>
              <p:par>
                <p:cTn presetID="10" presetClass="entr" presetSubtype="0" fill="hold" nodeType="with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p:tmplLst>
          <p:tmpl>
            <p:tnLst>
              <p:par>
                <p:cTn presetID="10" presetClass="entr" presetSubtype="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1582365" y="1826282"/>
            <a:ext cx="4545506"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1582365" y="1817885"/>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37" hasCustomPrompt="1"/>
          </p:nvPr>
        </p:nvSpPr>
        <p:spPr>
          <a:xfrm>
            <a:off x="1582364" y="6907531"/>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38" hasCustomPrompt="1"/>
          </p:nvPr>
        </p:nvSpPr>
        <p:spPr>
          <a:xfrm>
            <a:off x="1582366" y="2591088"/>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17" name="ホームベース 16"/>
          <p:cNvSpPr/>
          <p:nvPr userDrawn="1"/>
        </p:nvSpPr>
        <p:spPr>
          <a:xfrm>
            <a:off x="1798874"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2158915" y="4166263"/>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19" name="ホームベース 18"/>
          <p:cNvSpPr/>
          <p:nvPr userDrawn="1"/>
        </p:nvSpPr>
        <p:spPr>
          <a:xfrm>
            <a:off x="1798874"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2158915" y="486072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21" name="ホームベース 20"/>
          <p:cNvSpPr/>
          <p:nvPr userDrawn="1"/>
        </p:nvSpPr>
        <p:spPr>
          <a:xfrm>
            <a:off x="1798874"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2158915" y="5536548"/>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23" name="ホームベース 22"/>
          <p:cNvSpPr/>
          <p:nvPr userDrawn="1"/>
        </p:nvSpPr>
        <p:spPr>
          <a:xfrm>
            <a:off x="1798874"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2158915" y="621399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grpSp>
        <p:nvGrpSpPr>
          <p:cNvPr id="25" name="グループ化 24"/>
          <p:cNvGrpSpPr/>
          <p:nvPr userDrawn="1"/>
        </p:nvGrpSpPr>
        <p:grpSpPr>
          <a:xfrm>
            <a:off x="6869660" y="1830319"/>
            <a:ext cx="4545506"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6869660" y="1821922"/>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44" hasCustomPrompt="1"/>
          </p:nvPr>
        </p:nvSpPr>
        <p:spPr>
          <a:xfrm>
            <a:off x="6869659" y="6911568"/>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45" hasCustomPrompt="1"/>
          </p:nvPr>
        </p:nvSpPr>
        <p:spPr>
          <a:xfrm>
            <a:off x="6869661" y="2595125"/>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32" name="ホームベース 31"/>
          <p:cNvSpPr/>
          <p:nvPr userDrawn="1"/>
        </p:nvSpPr>
        <p:spPr>
          <a:xfrm>
            <a:off x="7086169"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7446210" y="417030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4" name="ホームベース 33"/>
          <p:cNvSpPr/>
          <p:nvPr userDrawn="1"/>
        </p:nvSpPr>
        <p:spPr>
          <a:xfrm>
            <a:off x="7086169"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7446210" y="48647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6" name="ホームベース 35"/>
          <p:cNvSpPr/>
          <p:nvPr userDrawn="1"/>
        </p:nvSpPr>
        <p:spPr>
          <a:xfrm>
            <a:off x="7086169"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7446210" y="554058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8" name="ホームベース 37"/>
          <p:cNvSpPr/>
          <p:nvPr userDrawn="1"/>
        </p:nvSpPr>
        <p:spPr>
          <a:xfrm>
            <a:off x="7086169"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7446210" y="621802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grpSp>
        <p:nvGrpSpPr>
          <p:cNvPr id="40" name="グループ化 39"/>
          <p:cNvGrpSpPr/>
          <p:nvPr userDrawn="1"/>
        </p:nvGrpSpPr>
        <p:grpSpPr>
          <a:xfrm>
            <a:off x="12158542" y="1812181"/>
            <a:ext cx="4545506" cy="5621309"/>
            <a:chOff x="1582365" y="2308464"/>
            <a:chExt cx="4545506" cy="5621309"/>
          </a:xfrm>
        </p:grpSpPr>
        <p:sp>
          <p:nvSpPr>
            <p:cNvPr id="41" name="角丸四角形 40"/>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正方形/長方形 41"/>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正方形/長方形 42"/>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4" name="テキスト プレースホルダー 11"/>
          <p:cNvSpPr>
            <a:spLocks noGrp="1"/>
          </p:cNvSpPr>
          <p:nvPr>
            <p:ph type="body" sz="quarter" idx="50" hasCustomPrompt="1"/>
          </p:nvPr>
        </p:nvSpPr>
        <p:spPr>
          <a:xfrm>
            <a:off x="12158542" y="1803784"/>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51" hasCustomPrompt="1"/>
          </p:nvPr>
        </p:nvSpPr>
        <p:spPr>
          <a:xfrm>
            <a:off x="12158541" y="6893430"/>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46" name="テキスト プレースホルダー 11"/>
          <p:cNvSpPr>
            <a:spLocks noGrp="1"/>
          </p:cNvSpPr>
          <p:nvPr>
            <p:ph type="body" sz="quarter" idx="52" hasCustomPrompt="1"/>
          </p:nvPr>
        </p:nvSpPr>
        <p:spPr>
          <a:xfrm>
            <a:off x="12158543" y="2576987"/>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47" name="ホームベース 46"/>
          <p:cNvSpPr/>
          <p:nvPr userDrawn="1"/>
        </p:nvSpPr>
        <p:spPr>
          <a:xfrm>
            <a:off x="12375051" y="42646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 name="テキスト プレースホルダー 11"/>
          <p:cNvSpPr>
            <a:spLocks noGrp="1"/>
          </p:cNvSpPr>
          <p:nvPr>
            <p:ph type="body" sz="quarter" idx="53" hasCustomPrompt="1"/>
          </p:nvPr>
        </p:nvSpPr>
        <p:spPr>
          <a:xfrm>
            <a:off x="12735092" y="41521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49" name="ホームベース 48"/>
          <p:cNvSpPr/>
          <p:nvPr userDrawn="1"/>
        </p:nvSpPr>
        <p:spPr>
          <a:xfrm>
            <a:off x="12375051" y="49591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 name="テキスト プレースホルダー 11"/>
          <p:cNvSpPr>
            <a:spLocks noGrp="1"/>
          </p:cNvSpPr>
          <p:nvPr>
            <p:ph type="body" sz="quarter" idx="54" hasCustomPrompt="1"/>
          </p:nvPr>
        </p:nvSpPr>
        <p:spPr>
          <a:xfrm>
            <a:off x="12735092" y="4846624"/>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51" name="ホームベース 50"/>
          <p:cNvSpPr/>
          <p:nvPr userDrawn="1"/>
        </p:nvSpPr>
        <p:spPr>
          <a:xfrm>
            <a:off x="12375051" y="56349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テキスト プレースホルダー 11"/>
          <p:cNvSpPr>
            <a:spLocks noGrp="1"/>
          </p:cNvSpPr>
          <p:nvPr>
            <p:ph type="body" sz="quarter" idx="55" hasCustomPrompt="1"/>
          </p:nvPr>
        </p:nvSpPr>
        <p:spPr>
          <a:xfrm>
            <a:off x="12735092" y="552244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53" name="ホームベース 52"/>
          <p:cNvSpPr/>
          <p:nvPr userDrawn="1"/>
        </p:nvSpPr>
        <p:spPr>
          <a:xfrm>
            <a:off x="12375051" y="63124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テキスト プレースホルダー 11"/>
          <p:cNvSpPr>
            <a:spLocks noGrp="1"/>
          </p:cNvSpPr>
          <p:nvPr>
            <p:ph type="body" sz="quarter" idx="56" hasCustomPrompt="1"/>
          </p:nvPr>
        </p:nvSpPr>
        <p:spPr>
          <a:xfrm>
            <a:off x="12735092" y="6199889"/>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cxnSp>
        <p:nvCxnSpPr>
          <p:cNvPr id="55" name="直線コネクタ 54"/>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91524618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 calcmode="lin" valueType="num">
                                      <p:cBhvr>
                                        <p:cTn id="1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4">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 calcmode="lin" valueType="num">
                                      <p:cBhvr>
                                        <p:cTn id="17"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15">
                                            <p:txEl>
                                              <p:pRg st="0" end="0"/>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 calcmode="lin" valueType="num">
                                      <p:cBhvr>
                                        <p:cTn id="22"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16">
                                            <p:txEl>
                                              <p:pRg st="0" end="0"/>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animEffect transition="in" filter="fade">
                                      <p:cBhvr>
                                        <p:cTn id="31" dur="500"/>
                                        <p:tgtEl>
                                          <p:spTgt spid="18">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0">
                                            <p:txEl>
                                              <p:pRg st="0" end="0"/>
                                            </p:txEl>
                                          </p:spTgt>
                                        </p:tgtEl>
                                        <p:attrNameLst>
                                          <p:attrName>style.visibility</p:attrName>
                                        </p:attrNameLst>
                                      </p:cBhvr>
                                      <p:to>
                                        <p:strVal val="visible"/>
                                      </p:to>
                                    </p:set>
                                    <p:animEffect transition="in" filter="fade">
                                      <p:cBhvr>
                                        <p:cTn id="37" dur="500"/>
                                        <p:tgtEl>
                                          <p:spTgt spid="20">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xEl>
                                              <p:pRg st="0" end="0"/>
                                            </p:txEl>
                                          </p:spTgt>
                                        </p:tgtEl>
                                        <p:attrNameLst>
                                          <p:attrName>style.visibility</p:attrName>
                                        </p:attrNameLst>
                                      </p:cBhvr>
                                      <p:to>
                                        <p:strVal val="visible"/>
                                      </p:to>
                                    </p:set>
                                    <p:animEffect transition="in" filter="fade">
                                      <p:cBhvr>
                                        <p:cTn id="43" dur="500"/>
                                        <p:tgtEl>
                                          <p:spTgt spid="22">
                                            <p:txEl>
                                              <p:pRg st="0" end="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fade">
                                      <p:cBhvr>
                                        <p:cTn id="49" dur="500"/>
                                        <p:tgtEl>
                                          <p:spTgt spid="24">
                                            <p:txEl>
                                              <p:pRg st="0" end="0"/>
                                            </p:txEl>
                                          </p:spTgt>
                                        </p:tgtEl>
                                      </p:cBhvr>
                                    </p:animEffect>
                                  </p:childTnLst>
                                </p:cTn>
                              </p:par>
                            </p:childTnLst>
                          </p:cTn>
                        </p:par>
                        <p:par>
                          <p:cTn id="50" fill="hold">
                            <p:stCondLst>
                              <p:cond delay="1000"/>
                            </p:stCondLst>
                            <p:childTnLst>
                              <p:par>
                                <p:cTn id="51" presetID="53" presetClass="entr" presetSubtype="16" fill="hold" nodeType="afterEffect">
                                  <p:stCondLst>
                                    <p:cond delay="500"/>
                                  </p:stCondLst>
                                  <p:childTnLst>
                                    <p:set>
                                      <p:cBhvr>
                                        <p:cTn id="52" dur="1" fill="hold">
                                          <p:stCondLst>
                                            <p:cond delay="0"/>
                                          </p:stCondLst>
                                        </p:cTn>
                                        <p:tgtEl>
                                          <p:spTgt spid="25"/>
                                        </p:tgtEl>
                                        <p:attrNameLst>
                                          <p:attrName>style.visibility</p:attrName>
                                        </p:attrNameLst>
                                      </p:cBhvr>
                                      <p:to>
                                        <p:strVal val="visible"/>
                                      </p:to>
                                    </p:set>
                                    <p:anim calcmode="lin" valueType="num">
                                      <p:cBhvr>
                                        <p:cTn id="53" dur="500" fill="hold"/>
                                        <p:tgtEl>
                                          <p:spTgt spid="25"/>
                                        </p:tgtEl>
                                        <p:attrNameLst>
                                          <p:attrName>ppt_w</p:attrName>
                                        </p:attrNameLst>
                                      </p:cBhvr>
                                      <p:tavLst>
                                        <p:tav tm="0">
                                          <p:val>
                                            <p:fltVal val="0"/>
                                          </p:val>
                                        </p:tav>
                                        <p:tav tm="100000">
                                          <p:val>
                                            <p:strVal val="#ppt_w"/>
                                          </p:val>
                                        </p:tav>
                                      </p:tavLst>
                                    </p:anim>
                                    <p:anim calcmode="lin" valueType="num">
                                      <p:cBhvr>
                                        <p:cTn id="54" dur="500" fill="hold"/>
                                        <p:tgtEl>
                                          <p:spTgt spid="25"/>
                                        </p:tgtEl>
                                        <p:attrNameLst>
                                          <p:attrName>ppt_h</p:attrName>
                                        </p:attrNameLst>
                                      </p:cBhvr>
                                      <p:tavLst>
                                        <p:tav tm="0">
                                          <p:val>
                                            <p:fltVal val="0"/>
                                          </p:val>
                                        </p:tav>
                                        <p:tav tm="100000">
                                          <p:val>
                                            <p:strVal val="#ppt_h"/>
                                          </p:val>
                                        </p:tav>
                                      </p:tavLst>
                                    </p:anim>
                                    <p:animEffect transition="in" filter="fade">
                                      <p:cBhvr>
                                        <p:cTn id="55" dur="500"/>
                                        <p:tgtEl>
                                          <p:spTgt spid="25"/>
                                        </p:tgtEl>
                                      </p:cBhvr>
                                    </p:animEffect>
                                  </p:childTnLst>
                                </p:cTn>
                              </p:par>
                              <p:par>
                                <p:cTn id="56" presetID="53" presetClass="entr" presetSubtype="16" fill="hold" grpId="0" nodeType="withEffect">
                                  <p:stCondLst>
                                    <p:cond delay="500"/>
                                  </p:stCondLst>
                                  <p:childTnLst>
                                    <p:set>
                                      <p:cBhvr>
                                        <p:cTn id="57" dur="1" fill="hold">
                                          <p:stCondLst>
                                            <p:cond delay="0"/>
                                          </p:stCondLst>
                                        </p:cTn>
                                        <p:tgtEl>
                                          <p:spTgt spid="29">
                                            <p:txEl>
                                              <p:pRg st="0" end="0"/>
                                            </p:txEl>
                                          </p:spTgt>
                                        </p:tgtEl>
                                        <p:attrNameLst>
                                          <p:attrName>style.visibility</p:attrName>
                                        </p:attrNameLst>
                                      </p:cBhvr>
                                      <p:to>
                                        <p:strVal val="visible"/>
                                      </p:to>
                                    </p:set>
                                    <p:anim calcmode="lin" valueType="num">
                                      <p:cBhvr>
                                        <p:cTn id="58"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59"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60" dur="500"/>
                                        <p:tgtEl>
                                          <p:spTgt spid="29">
                                            <p:txEl>
                                              <p:pRg st="0" end="0"/>
                                            </p:txEl>
                                          </p:spTgt>
                                        </p:tgtEl>
                                      </p:cBhvr>
                                    </p:animEffect>
                                  </p:childTnLst>
                                </p:cTn>
                              </p:par>
                              <p:par>
                                <p:cTn id="61" presetID="53" presetClass="entr" presetSubtype="16" fill="hold" grpId="0" nodeType="withEffect">
                                  <p:stCondLst>
                                    <p:cond delay="500"/>
                                  </p:stCondLst>
                                  <p:childTnLst>
                                    <p:set>
                                      <p:cBhvr>
                                        <p:cTn id="62" dur="1" fill="hold">
                                          <p:stCondLst>
                                            <p:cond delay="0"/>
                                          </p:stCondLst>
                                        </p:cTn>
                                        <p:tgtEl>
                                          <p:spTgt spid="30">
                                            <p:txEl>
                                              <p:pRg st="0" end="0"/>
                                            </p:txEl>
                                          </p:spTgt>
                                        </p:tgtEl>
                                        <p:attrNameLst>
                                          <p:attrName>style.visibility</p:attrName>
                                        </p:attrNameLst>
                                      </p:cBhvr>
                                      <p:to>
                                        <p:strVal val="visible"/>
                                      </p:to>
                                    </p:set>
                                    <p:anim calcmode="lin" valueType="num">
                                      <p:cBhvr>
                                        <p:cTn id="63"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64"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65" dur="500"/>
                                        <p:tgtEl>
                                          <p:spTgt spid="30">
                                            <p:txEl>
                                              <p:pRg st="0" end="0"/>
                                            </p:txEl>
                                          </p:spTgt>
                                        </p:tgtEl>
                                      </p:cBhvr>
                                    </p:animEffect>
                                  </p:childTnLst>
                                </p:cTn>
                              </p:par>
                              <p:par>
                                <p:cTn id="66" presetID="53" presetClass="entr" presetSubtype="16" fill="hold" grpId="0" nodeType="withEffect">
                                  <p:stCondLst>
                                    <p:cond delay="500"/>
                                  </p:stCondLst>
                                  <p:childTnLst>
                                    <p:set>
                                      <p:cBhvr>
                                        <p:cTn id="67" dur="1" fill="hold">
                                          <p:stCondLst>
                                            <p:cond delay="0"/>
                                          </p:stCondLst>
                                        </p:cTn>
                                        <p:tgtEl>
                                          <p:spTgt spid="31">
                                            <p:txEl>
                                              <p:pRg st="0" end="0"/>
                                            </p:txEl>
                                          </p:spTgt>
                                        </p:tgtEl>
                                        <p:attrNameLst>
                                          <p:attrName>style.visibility</p:attrName>
                                        </p:attrNameLst>
                                      </p:cBhvr>
                                      <p:to>
                                        <p:strVal val="visible"/>
                                      </p:to>
                                    </p:set>
                                    <p:anim calcmode="lin" valueType="num">
                                      <p:cBhvr>
                                        <p:cTn id="68"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69"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70" dur="500"/>
                                        <p:tgtEl>
                                          <p:spTgt spid="31">
                                            <p:txEl>
                                              <p:pRg st="0" end="0"/>
                                            </p:txEl>
                                          </p:spTgt>
                                        </p:tgtEl>
                                      </p:cBhvr>
                                    </p:animEffect>
                                  </p:childTnLst>
                                </p:cTn>
                              </p:par>
                            </p:childTnLst>
                          </p:cTn>
                        </p:par>
                        <p:par>
                          <p:cTn id="71" fill="hold">
                            <p:stCondLst>
                              <p:cond delay="2000"/>
                            </p:stCondLst>
                            <p:childTnLst>
                              <p:par>
                                <p:cTn id="72" presetID="10" presetClass="entr" presetSubtype="0" fill="hold" grpId="0"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500"/>
                                        <p:tgtEl>
                                          <p:spTgt spid="3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3">
                                            <p:txEl>
                                              <p:pRg st="0" end="0"/>
                                            </p:txEl>
                                          </p:spTgt>
                                        </p:tgtEl>
                                        <p:attrNameLst>
                                          <p:attrName>style.visibility</p:attrName>
                                        </p:attrNameLst>
                                      </p:cBhvr>
                                      <p:to>
                                        <p:strVal val="visible"/>
                                      </p:to>
                                    </p:set>
                                    <p:animEffect transition="in" filter="fade">
                                      <p:cBhvr>
                                        <p:cTn id="77" dur="500"/>
                                        <p:tgtEl>
                                          <p:spTgt spid="33">
                                            <p:txEl>
                                              <p:pRg st="0" end="0"/>
                                            </p:tx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5">
                                            <p:txEl>
                                              <p:pRg st="0" end="0"/>
                                            </p:txEl>
                                          </p:spTgt>
                                        </p:tgtEl>
                                        <p:attrNameLst>
                                          <p:attrName>style.visibility</p:attrName>
                                        </p:attrNameLst>
                                      </p:cBhvr>
                                      <p:to>
                                        <p:strVal val="visible"/>
                                      </p:to>
                                    </p:set>
                                    <p:animEffect transition="in" filter="fade">
                                      <p:cBhvr>
                                        <p:cTn id="83" dur="500"/>
                                        <p:tgtEl>
                                          <p:spTgt spid="35">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500"/>
                                        <p:tgtEl>
                                          <p:spTgt spid="3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7">
                                            <p:txEl>
                                              <p:pRg st="0" end="0"/>
                                            </p:txEl>
                                          </p:spTgt>
                                        </p:tgtEl>
                                        <p:attrNameLst>
                                          <p:attrName>style.visibility</p:attrName>
                                        </p:attrNameLst>
                                      </p:cBhvr>
                                      <p:to>
                                        <p:strVal val="visible"/>
                                      </p:to>
                                    </p:set>
                                    <p:animEffect transition="in" filter="fade">
                                      <p:cBhvr>
                                        <p:cTn id="89" dur="500"/>
                                        <p:tgtEl>
                                          <p:spTgt spid="37">
                                            <p:txEl>
                                              <p:pRg st="0" end="0"/>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500"/>
                                        <p:tgtEl>
                                          <p:spTgt spid="38"/>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9">
                                            <p:txEl>
                                              <p:pRg st="0" end="0"/>
                                            </p:txEl>
                                          </p:spTgt>
                                        </p:tgtEl>
                                        <p:attrNameLst>
                                          <p:attrName>style.visibility</p:attrName>
                                        </p:attrNameLst>
                                      </p:cBhvr>
                                      <p:to>
                                        <p:strVal val="visible"/>
                                      </p:to>
                                    </p:set>
                                    <p:animEffect transition="in" filter="fade">
                                      <p:cBhvr>
                                        <p:cTn id="95" dur="500"/>
                                        <p:tgtEl>
                                          <p:spTgt spid="39">
                                            <p:txEl>
                                              <p:pRg st="0" end="0"/>
                                            </p:txEl>
                                          </p:spTgt>
                                        </p:tgtEl>
                                      </p:cBhvr>
                                    </p:animEffect>
                                  </p:childTnLst>
                                </p:cTn>
                              </p:par>
                            </p:childTnLst>
                          </p:cTn>
                        </p:par>
                        <p:par>
                          <p:cTn id="96" fill="hold">
                            <p:stCondLst>
                              <p:cond delay="2500"/>
                            </p:stCondLst>
                            <p:childTnLst>
                              <p:par>
                                <p:cTn id="97" presetID="53" presetClass="entr" presetSubtype="16" fill="hold" nodeType="afterEffect">
                                  <p:stCondLst>
                                    <p:cond delay="500"/>
                                  </p:stCondLst>
                                  <p:childTnLst>
                                    <p:set>
                                      <p:cBhvr>
                                        <p:cTn id="98" dur="1" fill="hold">
                                          <p:stCondLst>
                                            <p:cond delay="0"/>
                                          </p:stCondLst>
                                        </p:cTn>
                                        <p:tgtEl>
                                          <p:spTgt spid="40"/>
                                        </p:tgtEl>
                                        <p:attrNameLst>
                                          <p:attrName>style.visibility</p:attrName>
                                        </p:attrNameLst>
                                      </p:cBhvr>
                                      <p:to>
                                        <p:strVal val="visible"/>
                                      </p:to>
                                    </p:set>
                                    <p:anim calcmode="lin" valueType="num">
                                      <p:cBhvr>
                                        <p:cTn id="99" dur="500" fill="hold"/>
                                        <p:tgtEl>
                                          <p:spTgt spid="40"/>
                                        </p:tgtEl>
                                        <p:attrNameLst>
                                          <p:attrName>ppt_w</p:attrName>
                                        </p:attrNameLst>
                                      </p:cBhvr>
                                      <p:tavLst>
                                        <p:tav tm="0">
                                          <p:val>
                                            <p:fltVal val="0"/>
                                          </p:val>
                                        </p:tav>
                                        <p:tav tm="100000">
                                          <p:val>
                                            <p:strVal val="#ppt_w"/>
                                          </p:val>
                                        </p:tav>
                                      </p:tavLst>
                                    </p:anim>
                                    <p:anim calcmode="lin" valueType="num">
                                      <p:cBhvr>
                                        <p:cTn id="100" dur="500" fill="hold"/>
                                        <p:tgtEl>
                                          <p:spTgt spid="40"/>
                                        </p:tgtEl>
                                        <p:attrNameLst>
                                          <p:attrName>ppt_h</p:attrName>
                                        </p:attrNameLst>
                                      </p:cBhvr>
                                      <p:tavLst>
                                        <p:tav tm="0">
                                          <p:val>
                                            <p:fltVal val="0"/>
                                          </p:val>
                                        </p:tav>
                                        <p:tav tm="100000">
                                          <p:val>
                                            <p:strVal val="#ppt_h"/>
                                          </p:val>
                                        </p:tav>
                                      </p:tavLst>
                                    </p:anim>
                                    <p:animEffect transition="in" filter="fade">
                                      <p:cBhvr>
                                        <p:cTn id="101" dur="500"/>
                                        <p:tgtEl>
                                          <p:spTgt spid="40"/>
                                        </p:tgtEl>
                                      </p:cBhvr>
                                    </p:animEffect>
                                  </p:childTnLst>
                                </p:cTn>
                              </p:par>
                              <p:par>
                                <p:cTn id="102" presetID="53" presetClass="entr" presetSubtype="16" fill="hold" grpId="0" nodeType="withEffect">
                                  <p:stCondLst>
                                    <p:cond delay="500"/>
                                  </p:stCondLst>
                                  <p:childTnLst>
                                    <p:set>
                                      <p:cBhvr>
                                        <p:cTn id="103" dur="1" fill="hold">
                                          <p:stCondLst>
                                            <p:cond delay="0"/>
                                          </p:stCondLst>
                                        </p:cTn>
                                        <p:tgtEl>
                                          <p:spTgt spid="44">
                                            <p:txEl>
                                              <p:pRg st="0" end="0"/>
                                            </p:txEl>
                                          </p:spTgt>
                                        </p:tgtEl>
                                        <p:attrNameLst>
                                          <p:attrName>style.visibility</p:attrName>
                                        </p:attrNameLst>
                                      </p:cBhvr>
                                      <p:to>
                                        <p:strVal val="visible"/>
                                      </p:to>
                                    </p:set>
                                    <p:anim calcmode="lin" valueType="num">
                                      <p:cBhvr>
                                        <p:cTn id="104" dur="5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105" dur="500" fill="hold"/>
                                        <p:tgtEl>
                                          <p:spTgt spid="44">
                                            <p:txEl>
                                              <p:pRg st="0" end="0"/>
                                            </p:txEl>
                                          </p:spTgt>
                                        </p:tgtEl>
                                        <p:attrNameLst>
                                          <p:attrName>ppt_h</p:attrName>
                                        </p:attrNameLst>
                                      </p:cBhvr>
                                      <p:tavLst>
                                        <p:tav tm="0">
                                          <p:val>
                                            <p:fltVal val="0"/>
                                          </p:val>
                                        </p:tav>
                                        <p:tav tm="100000">
                                          <p:val>
                                            <p:strVal val="#ppt_h"/>
                                          </p:val>
                                        </p:tav>
                                      </p:tavLst>
                                    </p:anim>
                                    <p:animEffect transition="in" filter="fade">
                                      <p:cBhvr>
                                        <p:cTn id="106" dur="500"/>
                                        <p:tgtEl>
                                          <p:spTgt spid="44">
                                            <p:txEl>
                                              <p:pRg st="0" end="0"/>
                                            </p:txEl>
                                          </p:spTgt>
                                        </p:tgtEl>
                                      </p:cBhvr>
                                    </p:animEffect>
                                  </p:childTnLst>
                                </p:cTn>
                              </p:par>
                              <p:par>
                                <p:cTn id="107" presetID="53" presetClass="entr" presetSubtype="16" fill="hold" grpId="0" nodeType="withEffect">
                                  <p:stCondLst>
                                    <p:cond delay="500"/>
                                  </p:stCondLst>
                                  <p:childTnLst>
                                    <p:set>
                                      <p:cBhvr>
                                        <p:cTn id="108" dur="1" fill="hold">
                                          <p:stCondLst>
                                            <p:cond delay="0"/>
                                          </p:stCondLst>
                                        </p:cTn>
                                        <p:tgtEl>
                                          <p:spTgt spid="45">
                                            <p:txEl>
                                              <p:pRg st="0" end="0"/>
                                            </p:txEl>
                                          </p:spTgt>
                                        </p:tgtEl>
                                        <p:attrNameLst>
                                          <p:attrName>style.visibility</p:attrName>
                                        </p:attrNameLst>
                                      </p:cBhvr>
                                      <p:to>
                                        <p:strVal val="visible"/>
                                      </p:to>
                                    </p:set>
                                    <p:anim calcmode="lin" valueType="num">
                                      <p:cBhvr>
                                        <p:cTn id="109" dur="5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110" dur="500" fill="hold"/>
                                        <p:tgtEl>
                                          <p:spTgt spid="45">
                                            <p:txEl>
                                              <p:pRg st="0" end="0"/>
                                            </p:txEl>
                                          </p:spTgt>
                                        </p:tgtEl>
                                        <p:attrNameLst>
                                          <p:attrName>ppt_h</p:attrName>
                                        </p:attrNameLst>
                                      </p:cBhvr>
                                      <p:tavLst>
                                        <p:tav tm="0">
                                          <p:val>
                                            <p:fltVal val="0"/>
                                          </p:val>
                                        </p:tav>
                                        <p:tav tm="100000">
                                          <p:val>
                                            <p:strVal val="#ppt_h"/>
                                          </p:val>
                                        </p:tav>
                                      </p:tavLst>
                                    </p:anim>
                                    <p:animEffect transition="in" filter="fade">
                                      <p:cBhvr>
                                        <p:cTn id="111" dur="500"/>
                                        <p:tgtEl>
                                          <p:spTgt spid="45">
                                            <p:txEl>
                                              <p:pRg st="0" end="0"/>
                                            </p:txEl>
                                          </p:spTgt>
                                        </p:tgtEl>
                                      </p:cBhvr>
                                    </p:animEffect>
                                  </p:childTnLst>
                                </p:cTn>
                              </p:par>
                              <p:par>
                                <p:cTn id="112" presetID="53" presetClass="entr" presetSubtype="16" fill="hold" grpId="0" nodeType="withEffect">
                                  <p:stCondLst>
                                    <p:cond delay="500"/>
                                  </p:stCondLst>
                                  <p:childTnLst>
                                    <p:set>
                                      <p:cBhvr>
                                        <p:cTn id="113" dur="1" fill="hold">
                                          <p:stCondLst>
                                            <p:cond delay="0"/>
                                          </p:stCondLst>
                                        </p:cTn>
                                        <p:tgtEl>
                                          <p:spTgt spid="46">
                                            <p:txEl>
                                              <p:pRg st="0" end="0"/>
                                            </p:txEl>
                                          </p:spTgt>
                                        </p:tgtEl>
                                        <p:attrNameLst>
                                          <p:attrName>style.visibility</p:attrName>
                                        </p:attrNameLst>
                                      </p:cBhvr>
                                      <p:to>
                                        <p:strVal val="visible"/>
                                      </p:to>
                                    </p:set>
                                    <p:anim calcmode="lin" valueType="num">
                                      <p:cBhvr>
                                        <p:cTn id="114" dur="5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15" dur="500" fill="hold"/>
                                        <p:tgtEl>
                                          <p:spTgt spid="46">
                                            <p:txEl>
                                              <p:pRg st="0" end="0"/>
                                            </p:txEl>
                                          </p:spTgt>
                                        </p:tgtEl>
                                        <p:attrNameLst>
                                          <p:attrName>ppt_h</p:attrName>
                                        </p:attrNameLst>
                                      </p:cBhvr>
                                      <p:tavLst>
                                        <p:tav tm="0">
                                          <p:val>
                                            <p:fltVal val="0"/>
                                          </p:val>
                                        </p:tav>
                                        <p:tav tm="100000">
                                          <p:val>
                                            <p:strVal val="#ppt_h"/>
                                          </p:val>
                                        </p:tav>
                                      </p:tavLst>
                                    </p:anim>
                                    <p:animEffect transition="in" filter="fade">
                                      <p:cBhvr>
                                        <p:cTn id="116" dur="500"/>
                                        <p:tgtEl>
                                          <p:spTgt spid="46">
                                            <p:txEl>
                                              <p:pRg st="0" end="0"/>
                                            </p:txEl>
                                          </p:spTgt>
                                        </p:tgtEl>
                                      </p:cBhvr>
                                    </p:animEffect>
                                  </p:childTnLst>
                                </p:cTn>
                              </p:par>
                            </p:childTnLst>
                          </p:cTn>
                        </p:par>
                        <p:par>
                          <p:cTn id="117" fill="hold">
                            <p:stCondLst>
                              <p:cond delay="3500"/>
                            </p:stCondLst>
                            <p:childTnLst>
                              <p:par>
                                <p:cTn id="118" presetID="10" presetClass="entr" presetSubtype="0" fill="hold" grpId="0" nodeType="afterEffect">
                                  <p:stCondLst>
                                    <p:cond delay="0"/>
                                  </p:stCondLst>
                                  <p:childTnLst>
                                    <p:set>
                                      <p:cBhvr>
                                        <p:cTn id="119" dur="1" fill="hold">
                                          <p:stCondLst>
                                            <p:cond delay="0"/>
                                          </p:stCondLst>
                                        </p:cTn>
                                        <p:tgtEl>
                                          <p:spTgt spid="47"/>
                                        </p:tgtEl>
                                        <p:attrNameLst>
                                          <p:attrName>style.visibility</p:attrName>
                                        </p:attrNameLst>
                                      </p:cBhvr>
                                      <p:to>
                                        <p:strVal val="visible"/>
                                      </p:to>
                                    </p:set>
                                    <p:animEffect transition="in" filter="fade">
                                      <p:cBhvr>
                                        <p:cTn id="120" dur="500"/>
                                        <p:tgtEl>
                                          <p:spTgt spid="47"/>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8">
                                            <p:txEl>
                                              <p:pRg st="0" end="0"/>
                                            </p:txEl>
                                          </p:spTgt>
                                        </p:tgtEl>
                                        <p:attrNameLst>
                                          <p:attrName>style.visibility</p:attrName>
                                        </p:attrNameLst>
                                      </p:cBhvr>
                                      <p:to>
                                        <p:strVal val="visible"/>
                                      </p:to>
                                    </p:set>
                                    <p:animEffect transition="in" filter="fade">
                                      <p:cBhvr>
                                        <p:cTn id="123" dur="500"/>
                                        <p:tgtEl>
                                          <p:spTgt spid="48">
                                            <p:txEl>
                                              <p:pRg st="0" end="0"/>
                                            </p:txEl>
                                          </p:spTgt>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9"/>
                                        </p:tgtEl>
                                        <p:attrNameLst>
                                          <p:attrName>style.visibility</p:attrName>
                                        </p:attrNameLst>
                                      </p:cBhvr>
                                      <p:to>
                                        <p:strVal val="visible"/>
                                      </p:to>
                                    </p:set>
                                    <p:animEffect transition="in" filter="fade">
                                      <p:cBhvr>
                                        <p:cTn id="126" dur="500"/>
                                        <p:tgtEl>
                                          <p:spTgt spid="49"/>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50">
                                            <p:txEl>
                                              <p:pRg st="0" end="0"/>
                                            </p:txEl>
                                          </p:spTgt>
                                        </p:tgtEl>
                                        <p:attrNameLst>
                                          <p:attrName>style.visibility</p:attrName>
                                        </p:attrNameLst>
                                      </p:cBhvr>
                                      <p:to>
                                        <p:strVal val="visible"/>
                                      </p:to>
                                    </p:set>
                                    <p:animEffect transition="in" filter="fade">
                                      <p:cBhvr>
                                        <p:cTn id="129" dur="500"/>
                                        <p:tgtEl>
                                          <p:spTgt spid="50">
                                            <p:txEl>
                                              <p:pRg st="0" end="0"/>
                                            </p:tx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51"/>
                                        </p:tgtEl>
                                        <p:attrNameLst>
                                          <p:attrName>style.visibility</p:attrName>
                                        </p:attrNameLst>
                                      </p:cBhvr>
                                      <p:to>
                                        <p:strVal val="visible"/>
                                      </p:to>
                                    </p:set>
                                    <p:animEffect transition="in" filter="fade">
                                      <p:cBhvr>
                                        <p:cTn id="132" dur="500"/>
                                        <p:tgtEl>
                                          <p:spTgt spid="5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52">
                                            <p:txEl>
                                              <p:pRg st="0" end="0"/>
                                            </p:txEl>
                                          </p:spTgt>
                                        </p:tgtEl>
                                        <p:attrNameLst>
                                          <p:attrName>style.visibility</p:attrName>
                                        </p:attrNameLst>
                                      </p:cBhvr>
                                      <p:to>
                                        <p:strVal val="visible"/>
                                      </p:to>
                                    </p:set>
                                    <p:animEffect transition="in" filter="fade">
                                      <p:cBhvr>
                                        <p:cTn id="135" dur="500"/>
                                        <p:tgtEl>
                                          <p:spTgt spid="52">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53"/>
                                        </p:tgtEl>
                                        <p:attrNameLst>
                                          <p:attrName>style.visibility</p:attrName>
                                        </p:attrNameLst>
                                      </p:cBhvr>
                                      <p:to>
                                        <p:strVal val="visible"/>
                                      </p:to>
                                    </p:set>
                                    <p:animEffect transition="in" filter="fade">
                                      <p:cBhvr>
                                        <p:cTn id="138" dur="500"/>
                                        <p:tgtEl>
                                          <p:spTgt spid="5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54">
                                            <p:txEl>
                                              <p:pRg st="0" end="0"/>
                                            </p:txEl>
                                          </p:spTgt>
                                        </p:tgtEl>
                                        <p:attrNameLst>
                                          <p:attrName>style.visibility</p:attrName>
                                        </p:attrNameLst>
                                      </p:cBhvr>
                                      <p:to>
                                        <p:strVal val="visible"/>
                                      </p:to>
                                    </p:set>
                                    <p:animEffect transition="in" filter="fade">
                                      <p:cBhvr>
                                        <p:cTn id="141" dur="500"/>
                                        <p:tgtEl>
                                          <p:spTgt spid="54">
                                            <p:txEl>
                                              <p:pRg st="0" end="0"/>
                                            </p:txEl>
                                          </p:spTgt>
                                        </p:tgtEl>
                                      </p:cBhvr>
                                    </p:animEffect>
                                  </p:childTnLst>
                                </p:cTn>
                              </p:par>
                            </p:childTnLst>
                          </p:cTn>
                        </p:par>
                        <p:par>
                          <p:cTn id="142" fill="hold">
                            <p:stCondLst>
                              <p:cond delay="4000"/>
                            </p:stCondLst>
                            <p:childTnLst>
                              <p:par>
                                <p:cTn id="143" presetID="16" presetClass="entr" presetSubtype="37" fill="hold" nodeType="afterEffect">
                                  <p:stCondLst>
                                    <p:cond delay="250"/>
                                  </p:stCondLst>
                                  <p:childTnLst>
                                    <p:set>
                                      <p:cBhvr>
                                        <p:cTn id="144" dur="1" fill="hold">
                                          <p:stCondLst>
                                            <p:cond delay="0"/>
                                          </p:stCondLst>
                                        </p:cTn>
                                        <p:tgtEl>
                                          <p:spTgt spid="55"/>
                                        </p:tgtEl>
                                        <p:attrNameLst>
                                          <p:attrName>style.visibility</p:attrName>
                                        </p:attrNameLst>
                                      </p:cBhvr>
                                      <p:to>
                                        <p:strVal val="visible"/>
                                      </p:to>
                                    </p:set>
                                    <p:animEffect transition="in" filter="barn(outVertical)">
                                      <p:cBhvr>
                                        <p:cTn id="145" dur="500"/>
                                        <p:tgtEl>
                                          <p:spTgt spid="55"/>
                                        </p:tgtEl>
                                      </p:cBhvr>
                                    </p:animEffect>
                                  </p:childTnLst>
                                </p:cTn>
                              </p:par>
                              <p:par>
                                <p:cTn id="146" presetID="2" presetClass="entr" presetSubtype="4" fill="hold" grpId="0" nodeType="withEffect">
                                  <p:stCondLst>
                                    <p:cond delay="250"/>
                                  </p:stCondLst>
                                  <p:childTnLst>
                                    <p:set>
                                      <p:cBhvr>
                                        <p:cTn id="147" dur="1" fill="hold">
                                          <p:stCondLst>
                                            <p:cond delay="0"/>
                                          </p:stCondLst>
                                        </p:cTn>
                                        <p:tgtEl>
                                          <p:spTgt spid="56"/>
                                        </p:tgtEl>
                                        <p:attrNameLst>
                                          <p:attrName>style.visibility</p:attrName>
                                        </p:attrNameLst>
                                      </p:cBhvr>
                                      <p:to>
                                        <p:strVal val="visible"/>
                                      </p:to>
                                    </p:set>
                                    <p:anim calcmode="lin" valueType="num">
                                      <p:cBhvr additive="base">
                                        <p:cTn id="148" dur="500" fill="hold"/>
                                        <p:tgtEl>
                                          <p:spTgt spid="56"/>
                                        </p:tgtEl>
                                        <p:attrNameLst>
                                          <p:attrName>ppt_x</p:attrName>
                                        </p:attrNameLst>
                                      </p:cBhvr>
                                      <p:tavLst>
                                        <p:tav tm="0">
                                          <p:val>
                                            <p:strVal val="#ppt_x"/>
                                          </p:val>
                                        </p:tav>
                                        <p:tav tm="100000">
                                          <p:val>
                                            <p:strVal val="#ppt_x"/>
                                          </p:val>
                                        </p:tav>
                                      </p:tavLst>
                                    </p:anim>
                                    <p:anim calcmode="lin" valueType="num">
                                      <p:cBhvr additive="base">
                                        <p:cTn id="14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53" presetClass="entr" presetSubtype="16"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5" grpId="0" build="p">
        <p:tmplLst>
          <p:tmpl lvl="1">
            <p:tnLst>
              <p:par>
                <p:cTn presetID="53" presetClass="entr" presetSubtype="16"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childTnLst>
                </p:cTn>
              </p:par>
            </p:tnLst>
          </p:tmpl>
        </p:tmplLst>
      </p:bldP>
      <p:bldP spid="16" grpId="0" build="p">
        <p:tmplLst>
          <p:tmpl lvl="1">
            <p:tnLst>
              <p:par>
                <p:cTn presetID="53" presetClass="entr" presetSubtype="16"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p:cTn dur="500" fill="hold"/>
                        <p:tgtEl>
                          <p:spTgt spid="16"/>
                        </p:tgtEl>
                        <p:attrNameLst>
                          <p:attrName>ppt_w</p:attrName>
                        </p:attrNameLst>
                      </p:cBhvr>
                      <p:tavLst>
                        <p:tav tm="0">
                          <p:val>
                            <p:fltVal val="0"/>
                          </p:val>
                        </p:tav>
                        <p:tav tm="100000">
                          <p:val>
                            <p:strVal val="#ppt_w"/>
                          </p:val>
                        </p:tav>
                      </p:tavLst>
                    </p:anim>
                    <p:anim calcmode="lin" valueType="num">
                      <p:cBhvr>
                        <p:cTn dur="500" fill="hold"/>
                        <p:tgtEl>
                          <p:spTgt spid="16"/>
                        </p:tgtEl>
                        <p:attrNameLst>
                          <p:attrName>ppt_h</p:attrName>
                        </p:attrNameLst>
                      </p:cBhvr>
                      <p:tavLst>
                        <p:tav tm="0">
                          <p:val>
                            <p:fltVal val="0"/>
                          </p:val>
                        </p:tav>
                        <p:tav tm="100000">
                          <p:val>
                            <p:strVal val="#ppt_h"/>
                          </p:val>
                        </p:tav>
                      </p:tavLst>
                    </p:anim>
                    <p:animEffect transition="in" filter="fade">
                      <p:cBhvr>
                        <p:cTn dur="500"/>
                        <p:tgtEl>
                          <p:spTgt spid="16"/>
                        </p:tgtEl>
                      </p:cBhvr>
                    </p:animEffect>
                  </p:childTnLst>
                </p:cTn>
              </p:par>
            </p:tnLst>
          </p:tmpl>
        </p:tmplLst>
      </p:bldP>
      <p:bldP spid="17"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53" presetClass="entr" presetSubtype="16"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4" grpId="0" build="p">
        <p:tmplLst>
          <p:tmpl lvl="1">
            <p:tnLst>
              <p:par>
                <p:cTn presetID="53" presetClass="entr" presetSubtype="16" fill="hold" nodeType="withEffect">
                  <p:stCondLst>
                    <p:cond delay="50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Effect transition="in" filter="fade">
                      <p:cBhvr>
                        <p:cTn dur="500"/>
                        <p:tgtEl>
                          <p:spTgt spid="44"/>
                        </p:tgtEl>
                      </p:cBhvr>
                    </p:animEffect>
                  </p:childTnLst>
                </p:cTn>
              </p:par>
            </p:tnLst>
          </p:tmpl>
        </p:tmplLst>
      </p:bldP>
      <p:bldP spid="45" grpId="0" build="p">
        <p:tmplLst>
          <p:tmpl lvl="1">
            <p:tnLst>
              <p:par>
                <p:cTn presetID="53" presetClass="entr" presetSubtype="16" fill="hold" nodeType="withEffect">
                  <p:stCondLst>
                    <p:cond delay="500"/>
                  </p:stCondLst>
                  <p:childTnLst>
                    <p:set>
                      <p:cBhvr>
                        <p:cTn dur="1" fill="hold">
                          <p:stCondLst>
                            <p:cond delay="0"/>
                          </p:stCondLst>
                        </p:cTn>
                        <p:tgtEl>
                          <p:spTgt spid="45"/>
                        </p:tgtEl>
                        <p:attrNameLst>
                          <p:attrName>style.visibility</p:attrName>
                        </p:attrNameLst>
                      </p:cBhvr>
                      <p:to>
                        <p:strVal val="visible"/>
                      </p:to>
                    </p:set>
                    <p:anim calcmode="lin" valueType="num">
                      <p:cBhvr>
                        <p:cTn dur="500" fill="hold"/>
                        <p:tgtEl>
                          <p:spTgt spid="45"/>
                        </p:tgtEl>
                        <p:attrNameLst>
                          <p:attrName>ppt_w</p:attrName>
                        </p:attrNameLst>
                      </p:cBhvr>
                      <p:tavLst>
                        <p:tav tm="0">
                          <p:val>
                            <p:fltVal val="0"/>
                          </p:val>
                        </p:tav>
                        <p:tav tm="100000">
                          <p:val>
                            <p:strVal val="#ppt_w"/>
                          </p:val>
                        </p:tav>
                      </p:tavLst>
                    </p:anim>
                    <p:anim calcmode="lin" valueType="num">
                      <p:cBhvr>
                        <p:cTn dur="500" fill="hold"/>
                        <p:tgtEl>
                          <p:spTgt spid="45"/>
                        </p:tgtEl>
                        <p:attrNameLst>
                          <p:attrName>ppt_h</p:attrName>
                        </p:attrNameLst>
                      </p:cBhvr>
                      <p:tavLst>
                        <p:tav tm="0">
                          <p:val>
                            <p:fltVal val="0"/>
                          </p:val>
                        </p:tav>
                        <p:tav tm="100000">
                          <p:val>
                            <p:strVal val="#ppt_h"/>
                          </p:val>
                        </p:tav>
                      </p:tavLst>
                    </p:anim>
                    <p:animEffect transition="in" filter="fade">
                      <p:cBhvr>
                        <p:cTn dur="500"/>
                        <p:tgtEl>
                          <p:spTgt spid="45"/>
                        </p:tgtEl>
                      </p:cBhvr>
                    </p:animEffect>
                  </p:childTnLst>
                </p:cTn>
              </p:par>
            </p:tnLst>
          </p:tmpl>
        </p:tmplLst>
      </p:bldP>
      <p:bldP spid="46" grpId="0" build="p">
        <p:tmplLst>
          <p:tmpl lvl="1">
            <p:tnLst>
              <p:par>
                <p:cTn presetID="53" presetClass="entr" presetSubtype="16"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p:cTn dur="500" fill="hold"/>
                        <p:tgtEl>
                          <p:spTgt spid="46"/>
                        </p:tgtEl>
                        <p:attrNameLst>
                          <p:attrName>ppt_w</p:attrName>
                        </p:attrNameLst>
                      </p:cBhvr>
                      <p:tavLst>
                        <p:tav tm="0">
                          <p:val>
                            <p:fltVal val="0"/>
                          </p:val>
                        </p:tav>
                        <p:tav tm="100000">
                          <p:val>
                            <p:strVal val="#ppt_w"/>
                          </p:val>
                        </p:tav>
                      </p:tavLst>
                    </p:anim>
                    <p:anim calcmode="lin" valueType="num">
                      <p:cBhvr>
                        <p:cTn dur="500" fill="hold"/>
                        <p:tgtEl>
                          <p:spTgt spid="46"/>
                        </p:tgtEl>
                        <p:attrNameLst>
                          <p:attrName>ppt_h</p:attrName>
                        </p:attrNameLst>
                      </p:cBhvr>
                      <p:tavLst>
                        <p:tav tm="0">
                          <p:val>
                            <p:fltVal val="0"/>
                          </p:val>
                        </p:tav>
                        <p:tav tm="100000">
                          <p:val>
                            <p:strVal val="#ppt_h"/>
                          </p:val>
                        </p:tav>
                      </p:tavLst>
                    </p:anim>
                    <p:animEffect transition="in" filter="fade">
                      <p:cBhvr>
                        <p:cTn dur="500"/>
                        <p:tgtEl>
                          <p:spTgt spid="46"/>
                        </p:tgtEl>
                      </p:cBhvr>
                    </p:animEffect>
                  </p:childTnLst>
                </p:cTn>
              </p:par>
            </p:tnLst>
          </p:tmpl>
        </p:tmplLst>
      </p:bldP>
      <p:bldP spid="47" grpId="0" animBg="1"/>
      <p:bldP spid="48" grpId="0" build="p">
        <p:tmplLst>
          <p:tmpl lvl="1">
            <p:tnLst>
              <p:par>
                <p:cTn presetID="10" presetClass="entr" presetSubtype="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animBg="1"/>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build="p">
        <p:tmplLst>
          <p:tmpl lvl="1">
            <p:tnLst>
              <p:par>
                <p:cTn presetID="10" presetClass="entr" presetSubtype="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animBg="1"/>
      <p:bldP spid="54" grpId="0" build="p">
        <p:tmplLst>
          <p:tmpl lvl="1">
            <p:tnLst>
              <p:par>
                <p:cTn presetID="10" presetClass="entr" presetSubtype="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6" grpId="0">
        <p:tmplLst>
          <p:tmpl>
            <p:tnLst>
              <p:par>
                <p:cTn presetID="2" presetClass="entr" presetSubtype="4"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ppt_x"/>
                          </p:val>
                        </p:tav>
                        <p:tav tm="100000">
                          <p:val>
                            <p:strVal val="#ppt_x"/>
                          </p:val>
                        </p:tav>
                      </p:tavLst>
                    </p:anim>
                    <p:anim calcmode="lin" valueType="num">
                      <p:cBhvr additive="base">
                        <p:cTn dur="500" fill="hold"/>
                        <p:tgtEl>
                          <p:spTgt spid="5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817282" y="1826282"/>
            <a:ext cx="3780420"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817282" y="1817885"/>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37" hasCustomPrompt="1"/>
          </p:nvPr>
        </p:nvSpPr>
        <p:spPr>
          <a:xfrm>
            <a:off x="817281" y="6907531"/>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38" hasCustomPrompt="1"/>
          </p:nvPr>
        </p:nvSpPr>
        <p:spPr>
          <a:xfrm>
            <a:off x="817283" y="2591088"/>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17" name="ホームベース 16"/>
          <p:cNvSpPr/>
          <p:nvPr userDrawn="1"/>
        </p:nvSpPr>
        <p:spPr>
          <a:xfrm>
            <a:off x="1042305"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1357342" y="4166263"/>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19" name="ホームベース 18"/>
          <p:cNvSpPr/>
          <p:nvPr userDrawn="1"/>
        </p:nvSpPr>
        <p:spPr>
          <a:xfrm>
            <a:off x="1033788"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1357342" y="48607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21" name="ホームベース 20"/>
          <p:cNvSpPr/>
          <p:nvPr userDrawn="1"/>
        </p:nvSpPr>
        <p:spPr>
          <a:xfrm>
            <a:off x="1042305"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1357342" y="5536548"/>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23" name="ホームベース 22"/>
          <p:cNvSpPr/>
          <p:nvPr userDrawn="1"/>
        </p:nvSpPr>
        <p:spPr>
          <a:xfrm>
            <a:off x="1042305"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1357342" y="621399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grpSp>
        <p:nvGrpSpPr>
          <p:cNvPr id="25" name="グループ化 24"/>
          <p:cNvGrpSpPr/>
          <p:nvPr userDrawn="1"/>
        </p:nvGrpSpPr>
        <p:grpSpPr>
          <a:xfrm>
            <a:off x="5101276" y="1830319"/>
            <a:ext cx="3780420"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5101276" y="1821922"/>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44" hasCustomPrompt="1"/>
          </p:nvPr>
        </p:nvSpPr>
        <p:spPr>
          <a:xfrm>
            <a:off x="5101275" y="6911568"/>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45" hasCustomPrompt="1"/>
          </p:nvPr>
        </p:nvSpPr>
        <p:spPr>
          <a:xfrm>
            <a:off x="5101277" y="2595125"/>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32" name="ホームベース 31"/>
          <p:cNvSpPr/>
          <p:nvPr userDrawn="1"/>
        </p:nvSpPr>
        <p:spPr>
          <a:xfrm>
            <a:off x="5317782"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5641336" y="417030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4" name="ホームベース 33"/>
          <p:cNvSpPr/>
          <p:nvPr userDrawn="1"/>
        </p:nvSpPr>
        <p:spPr>
          <a:xfrm>
            <a:off x="5317782"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5641336" y="48647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6" name="ホームベース 35"/>
          <p:cNvSpPr/>
          <p:nvPr userDrawn="1"/>
        </p:nvSpPr>
        <p:spPr>
          <a:xfrm>
            <a:off x="5317782"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5641336" y="554058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8" name="ホームベース 37"/>
          <p:cNvSpPr/>
          <p:nvPr userDrawn="1"/>
        </p:nvSpPr>
        <p:spPr>
          <a:xfrm>
            <a:off x="5317782"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5641336" y="621802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cxnSp>
        <p:nvCxnSpPr>
          <p:cNvPr id="55" name="直線コネクタ 54"/>
          <p:cNvCxnSpPr/>
          <p:nvPr userDrawn="1"/>
        </p:nvCxnSpPr>
        <p:spPr>
          <a:xfrm flipH="1" flipV="1">
            <a:off x="3476491"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grpSp>
        <p:nvGrpSpPr>
          <p:cNvPr id="72" name="グループ化 71"/>
          <p:cNvGrpSpPr/>
          <p:nvPr userDrawn="1"/>
        </p:nvGrpSpPr>
        <p:grpSpPr>
          <a:xfrm>
            <a:off x="9368232" y="1832544"/>
            <a:ext cx="3780420" cy="5621309"/>
            <a:chOff x="1582365" y="2308464"/>
            <a:chExt cx="4545506" cy="5621309"/>
          </a:xfrm>
        </p:grpSpPr>
        <p:sp>
          <p:nvSpPr>
            <p:cNvPr id="73" name="角丸四角形 72"/>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正方形/長方形 73"/>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正方形/長方形 74"/>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テキスト プレースホルダー 11"/>
          <p:cNvSpPr>
            <a:spLocks noGrp="1"/>
          </p:cNvSpPr>
          <p:nvPr>
            <p:ph type="body" sz="quarter" idx="58" hasCustomPrompt="1"/>
          </p:nvPr>
        </p:nvSpPr>
        <p:spPr>
          <a:xfrm>
            <a:off x="9368232" y="1824147"/>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77" name="テキスト プレースホルダー 11"/>
          <p:cNvSpPr>
            <a:spLocks noGrp="1"/>
          </p:cNvSpPr>
          <p:nvPr>
            <p:ph type="body" sz="quarter" idx="59" hasCustomPrompt="1"/>
          </p:nvPr>
        </p:nvSpPr>
        <p:spPr>
          <a:xfrm>
            <a:off x="9368231" y="6913793"/>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78" name="テキスト プレースホルダー 11"/>
          <p:cNvSpPr>
            <a:spLocks noGrp="1"/>
          </p:cNvSpPr>
          <p:nvPr>
            <p:ph type="body" sz="quarter" idx="60" hasCustomPrompt="1"/>
          </p:nvPr>
        </p:nvSpPr>
        <p:spPr>
          <a:xfrm>
            <a:off x="9368233" y="2597350"/>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79" name="ホームベース 78"/>
          <p:cNvSpPr/>
          <p:nvPr userDrawn="1"/>
        </p:nvSpPr>
        <p:spPr>
          <a:xfrm>
            <a:off x="9584738" y="42850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テキスト プレースホルダー 11"/>
          <p:cNvSpPr>
            <a:spLocks noGrp="1"/>
          </p:cNvSpPr>
          <p:nvPr>
            <p:ph type="body" sz="quarter" idx="61" hasCustomPrompt="1"/>
          </p:nvPr>
        </p:nvSpPr>
        <p:spPr>
          <a:xfrm>
            <a:off x="9908292" y="41725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81" name="ホームベース 80"/>
          <p:cNvSpPr/>
          <p:nvPr userDrawn="1"/>
        </p:nvSpPr>
        <p:spPr>
          <a:xfrm>
            <a:off x="9584738" y="497950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テキスト プレースホルダー 11"/>
          <p:cNvSpPr>
            <a:spLocks noGrp="1"/>
          </p:cNvSpPr>
          <p:nvPr>
            <p:ph type="body" sz="quarter" idx="62" hasCustomPrompt="1"/>
          </p:nvPr>
        </p:nvSpPr>
        <p:spPr>
          <a:xfrm>
            <a:off x="9908292" y="486698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83" name="ホームベース 82"/>
          <p:cNvSpPr/>
          <p:nvPr userDrawn="1"/>
        </p:nvSpPr>
        <p:spPr>
          <a:xfrm>
            <a:off x="9584738" y="565532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テキスト プレースホルダー 11"/>
          <p:cNvSpPr>
            <a:spLocks noGrp="1"/>
          </p:cNvSpPr>
          <p:nvPr>
            <p:ph type="body" sz="quarter" idx="63" hasCustomPrompt="1"/>
          </p:nvPr>
        </p:nvSpPr>
        <p:spPr>
          <a:xfrm>
            <a:off x="9908292" y="554281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85" name="ホームベース 84"/>
          <p:cNvSpPr/>
          <p:nvPr userDrawn="1"/>
        </p:nvSpPr>
        <p:spPr>
          <a:xfrm>
            <a:off x="9584738" y="633276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プレースホルダー 11"/>
          <p:cNvSpPr>
            <a:spLocks noGrp="1"/>
          </p:cNvSpPr>
          <p:nvPr>
            <p:ph type="body" sz="quarter" idx="64" hasCustomPrompt="1"/>
          </p:nvPr>
        </p:nvSpPr>
        <p:spPr>
          <a:xfrm>
            <a:off x="9908292" y="622025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grpSp>
        <p:nvGrpSpPr>
          <p:cNvPr id="87" name="グループ化 86"/>
          <p:cNvGrpSpPr/>
          <p:nvPr userDrawn="1"/>
        </p:nvGrpSpPr>
        <p:grpSpPr>
          <a:xfrm>
            <a:off x="13652226" y="1836581"/>
            <a:ext cx="3780420" cy="5621309"/>
            <a:chOff x="1582365" y="2308464"/>
            <a:chExt cx="4545506" cy="5621309"/>
          </a:xfrm>
        </p:grpSpPr>
        <p:sp>
          <p:nvSpPr>
            <p:cNvPr id="88" name="角丸四角形 87"/>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9" name="正方形/長方形 88"/>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正方形/長方形 89"/>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91" name="テキスト プレースホルダー 11"/>
          <p:cNvSpPr>
            <a:spLocks noGrp="1"/>
          </p:cNvSpPr>
          <p:nvPr>
            <p:ph type="body" sz="quarter" idx="65" hasCustomPrompt="1"/>
          </p:nvPr>
        </p:nvSpPr>
        <p:spPr>
          <a:xfrm>
            <a:off x="13652226" y="1828184"/>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92" name="テキスト プレースホルダー 11"/>
          <p:cNvSpPr>
            <a:spLocks noGrp="1"/>
          </p:cNvSpPr>
          <p:nvPr>
            <p:ph type="body" sz="quarter" idx="66" hasCustomPrompt="1"/>
          </p:nvPr>
        </p:nvSpPr>
        <p:spPr>
          <a:xfrm>
            <a:off x="13652225" y="6917830"/>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93" name="テキスト プレースホルダー 11"/>
          <p:cNvSpPr>
            <a:spLocks noGrp="1"/>
          </p:cNvSpPr>
          <p:nvPr>
            <p:ph type="body" sz="quarter" idx="67" hasCustomPrompt="1"/>
          </p:nvPr>
        </p:nvSpPr>
        <p:spPr>
          <a:xfrm>
            <a:off x="13652227" y="2601387"/>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94" name="ホームベース 93"/>
          <p:cNvSpPr/>
          <p:nvPr userDrawn="1"/>
        </p:nvSpPr>
        <p:spPr>
          <a:xfrm>
            <a:off x="13868732" y="42890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5" name="テキスト プレースホルダー 11"/>
          <p:cNvSpPr>
            <a:spLocks noGrp="1"/>
          </p:cNvSpPr>
          <p:nvPr>
            <p:ph type="body" sz="quarter" idx="68" hasCustomPrompt="1"/>
          </p:nvPr>
        </p:nvSpPr>
        <p:spPr>
          <a:xfrm>
            <a:off x="14192286" y="41765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96" name="ホームベース 95"/>
          <p:cNvSpPr/>
          <p:nvPr userDrawn="1"/>
        </p:nvSpPr>
        <p:spPr>
          <a:xfrm>
            <a:off x="13868732" y="49835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7" name="テキスト プレースホルダー 11"/>
          <p:cNvSpPr>
            <a:spLocks noGrp="1"/>
          </p:cNvSpPr>
          <p:nvPr>
            <p:ph type="body" sz="quarter" idx="69" hasCustomPrompt="1"/>
          </p:nvPr>
        </p:nvSpPr>
        <p:spPr>
          <a:xfrm>
            <a:off x="14192286" y="4871024"/>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98" name="ホームベース 97"/>
          <p:cNvSpPr/>
          <p:nvPr userDrawn="1"/>
        </p:nvSpPr>
        <p:spPr>
          <a:xfrm>
            <a:off x="13868732" y="56593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9" name="テキスト プレースホルダー 11"/>
          <p:cNvSpPr>
            <a:spLocks noGrp="1"/>
          </p:cNvSpPr>
          <p:nvPr>
            <p:ph type="body" sz="quarter" idx="70" hasCustomPrompt="1"/>
          </p:nvPr>
        </p:nvSpPr>
        <p:spPr>
          <a:xfrm>
            <a:off x="14192286" y="554684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100" name="ホームベース 99"/>
          <p:cNvSpPr/>
          <p:nvPr userDrawn="1"/>
        </p:nvSpPr>
        <p:spPr>
          <a:xfrm>
            <a:off x="13868732" y="63368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1" name="テキスト プレースホルダー 11"/>
          <p:cNvSpPr>
            <a:spLocks noGrp="1"/>
          </p:cNvSpPr>
          <p:nvPr>
            <p:ph type="body" sz="quarter" idx="71" hasCustomPrompt="1"/>
          </p:nvPr>
        </p:nvSpPr>
        <p:spPr>
          <a:xfrm>
            <a:off x="14192286" y="6224289"/>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83837462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500"/>
                                        <p:tgtEl>
                                          <p:spTgt spid="1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fade">
                                      <p:cBhvr>
                                        <p:cTn id="13" dur="500"/>
                                        <p:tgtEl>
                                          <p:spTgt spid="1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xEl>
                                              <p:pRg st="0" end="0"/>
                                            </p:txEl>
                                          </p:spTgt>
                                        </p:tgtEl>
                                        <p:attrNameLst>
                                          <p:attrName>style.visibility</p:attrName>
                                        </p:attrNameLst>
                                      </p:cBhvr>
                                      <p:to>
                                        <p:strVal val="visible"/>
                                      </p:to>
                                    </p:set>
                                    <p:animEffect transition="in" filter="fade">
                                      <p:cBhvr>
                                        <p:cTn id="22" dur="500"/>
                                        <p:tgtEl>
                                          <p:spTgt spid="18">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xEl>
                                              <p:pRg st="0" end="0"/>
                                            </p:txEl>
                                          </p:spTgt>
                                        </p:tgtEl>
                                        <p:attrNameLst>
                                          <p:attrName>style.visibility</p:attrName>
                                        </p:attrNameLst>
                                      </p:cBhvr>
                                      <p:to>
                                        <p:strVal val="visible"/>
                                      </p:to>
                                    </p:set>
                                    <p:animEffect transition="in" filter="fade">
                                      <p:cBhvr>
                                        <p:cTn id="28" dur="500"/>
                                        <p:tgtEl>
                                          <p:spTgt spid="20">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xEl>
                                              <p:pRg st="0" end="0"/>
                                            </p:txEl>
                                          </p:spTgt>
                                        </p:tgtEl>
                                        <p:attrNameLst>
                                          <p:attrName>style.visibility</p:attrName>
                                        </p:attrNameLst>
                                      </p:cBhvr>
                                      <p:to>
                                        <p:strVal val="visible"/>
                                      </p:to>
                                    </p:set>
                                    <p:animEffect transition="in" filter="fade">
                                      <p:cBhvr>
                                        <p:cTn id="34" dur="500"/>
                                        <p:tgtEl>
                                          <p:spTgt spid="22">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xEl>
                                              <p:pRg st="0" end="0"/>
                                            </p:txEl>
                                          </p:spTgt>
                                        </p:tgtEl>
                                        <p:attrNameLst>
                                          <p:attrName>style.visibility</p:attrName>
                                        </p:attrNameLst>
                                      </p:cBhvr>
                                      <p:to>
                                        <p:strVal val="visible"/>
                                      </p:to>
                                    </p:set>
                                    <p:animEffect transition="in" filter="fade">
                                      <p:cBhvr>
                                        <p:cTn id="40" dur="500"/>
                                        <p:tgtEl>
                                          <p:spTgt spid="24">
                                            <p:txEl>
                                              <p:pRg st="0" end="0"/>
                                            </p:txEl>
                                          </p:spTgt>
                                        </p:tgtEl>
                                      </p:cBhvr>
                                    </p:animEffect>
                                  </p:childTnLst>
                                </p:cTn>
                              </p:par>
                            </p:childTnLst>
                          </p:cTn>
                        </p:par>
                        <p:par>
                          <p:cTn id="41" fill="hold">
                            <p:stCondLst>
                              <p:cond delay="500"/>
                            </p:stCondLst>
                            <p:childTnLst>
                              <p:par>
                                <p:cTn id="42" presetID="10" presetClass="entr" presetSubtype="0" fill="hold" nodeType="afterEffect">
                                  <p:stCondLst>
                                    <p:cond delay="25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29">
                                            <p:txEl>
                                              <p:pRg st="0" end="0"/>
                                            </p:txEl>
                                          </p:spTgt>
                                        </p:tgtEl>
                                        <p:attrNameLst>
                                          <p:attrName>style.visibility</p:attrName>
                                        </p:attrNameLst>
                                      </p:cBhvr>
                                      <p:to>
                                        <p:strVal val="visible"/>
                                      </p:to>
                                    </p:set>
                                    <p:animEffect transition="in" filter="fade">
                                      <p:cBhvr>
                                        <p:cTn id="47" dur="500"/>
                                        <p:tgtEl>
                                          <p:spTgt spid="29">
                                            <p:txEl>
                                              <p:pRg st="0" end="0"/>
                                            </p:txEl>
                                          </p:spTgt>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30">
                                            <p:txEl>
                                              <p:pRg st="0" end="0"/>
                                            </p:txEl>
                                          </p:spTgt>
                                        </p:tgtEl>
                                        <p:attrNameLst>
                                          <p:attrName>style.visibility</p:attrName>
                                        </p:attrNameLst>
                                      </p:cBhvr>
                                      <p:to>
                                        <p:strVal val="visible"/>
                                      </p:to>
                                    </p:set>
                                    <p:animEffect transition="in" filter="fade">
                                      <p:cBhvr>
                                        <p:cTn id="50" dur="500"/>
                                        <p:tgtEl>
                                          <p:spTgt spid="30">
                                            <p:txEl>
                                              <p:pRg st="0" end="0"/>
                                            </p:txEl>
                                          </p:spTgt>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31">
                                            <p:txEl>
                                              <p:pRg st="0" end="0"/>
                                            </p:txEl>
                                          </p:spTgt>
                                        </p:tgtEl>
                                        <p:attrNameLst>
                                          <p:attrName>style.visibility</p:attrName>
                                        </p:attrNameLst>
                                      </p:cBhvr>
                                      <p:to>
                                        <p:strVal val="visible"/>
                                      </p:to>
                                    </p:set>
                                    <p:animEffect transition="in" filter="fade">
                                      <p:cBhvr>
                                        <p:cTn id="53" dur="500"/>
                                        <p:tgtEl>
                                          <p:spTgt spid="31">
                                            <p:txEl>
                                              <p:pRg st="0" end="0"/>
                                            </p:txEl>
                                          </p:spTgt>
                                        </p:tgtEl>
                                      </p:cBhvr>
                                    </p:animEffect>
                                  </p:childTnLst>
                                </p:cTn>
                              </p:par>
                              <p:par>
                                <p:cTn id="54" presetID="10" presetClass="entr" presetSubtype="0" fill="hold" grpId="0" nodeType="withEffect">
                                  <p:stCondLst>
                                    <p:cond delay="25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par>
                                <p:cTn id="57" presetID="10" presetClass="entr" presetSubtype="0" fill="hold" grpId="0" nodeType="withEffect">
                                  <p:stCondLst>
                                    <p:cond delay="250"/>
                                  </p:stCondLst>
                                  <p:childTnLst>
                                    <p:set>
                                      <p:cBhvr>
                                        <p:cTn id="58" dur="1" fill="hold">
                                          <p:stCondLst>
                                            <p:cond delay="0"/>
                                          </p:stCondLst>
                                        </p:cTn>
                                        <p:tgtEl>
                                          <p:spTgt spid="33">
                                            <p:txEl>
                                              <p:pRg st="0" end="0"/>
                                            </p:txEl>
                                          </p:spTgt>
                                        </p:tgtEl>
                                        <p:attrNameLst>
                                          <p:attrName>style.visibility</p:attrName>
                                        </p:attrNameLst>
                                      </p:cBhvr>
                                      <p:to>
                                        <p:strVal val="visible"/>
                                      </p:to>
                                    </p:set>
                                    <p:animEffect transition="in" filter="fade">
                                      <p:cBhvr>
                                        <p:cTn id="59" dur="500"/>
                                        <p:tgtEl>
                                          <p:spTgt spid="33">
                                            <p:txEl>
                                              <p:pRg st="0" end="0"/>
                                            </p:txEl>
                                          </p:spTgt>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par>
                                <p:cTn id="63" presetID="10" presetClass="entr" presetSubtype="0" fill="hold" grpId="0" nodeType="withEffect">
                                  <p:stCondLst>
                                    <p:cond delay="250"/>
                                  </p:stCondLst>
                                  <p:childTnLst>
                                    <p:set>
                                      <p:cBhvr>
                                        <p:cTn id="64" dur="1" fill="hold">
                                          <p:stCondLst>
                                            <p:cond delay="0"/>
                                          </p:stCondLst>
                                        </p:cTn>
                                        <p:tgtEl>
                                          <p:spTgt spid="35">
                                            <p:txEl>
                                              <p:pRg st="0" end="0"/>
                                            </p:txEl>
                                          </p:spTgt>
                                        </p:tgtEl>
                                        <p:attrNameLst>
                                          <p:attrName>style.visibility</p:attrName>
                                        </p:attrNameLst>
                                      </p:cBhvr>
                                      <p:to>
                                        <p:strVal val="visible"/>
                                      </p:to>
                                    </p:set>
                                    <p:animEffect transition="in" filter="fade">
                                      <p:cBhvr>
                                        <p:cTn id="65" dur="500"/>
                                        <p:tgtEl>
                                          <p:spTgt spid="35">
                                            <p:txEl>
                                              <p:pRg st="0" end="0"/>
                                            </p:txEl>
                                          </p:spTgt>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37">
                                            <p:txEl>
                                              <p:pRg st="0" end="0"/>
                                            </p:txEl>
                                          </p:spTgt>
                                        </p:tgtEl>
                                        <p:attrNameLst>
                                          <p:attrName>style.visibility</p:attrName>
                                        </p:attrNameLst>
                                      </p:cBhvr>
                                      <p:to>
                                        <p:strVal val="visible"/>
                                      </p:to>
                                    </p:set>
                                    <p:animEffect transition="in" filter="fade">
                                      <p:cBhvr>
                                        <p:cTn id="71" dur="500"/>
                                        <p:tgtEl>
                                          <p:spTgt spid="37">
                                            <p:txEl>
                                              <p:pRg st="0" end="0"/>
                                            </p:txEl>
                                          </p:spTgt>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39">
                                            <p:txEl>
                                              <p:pRg st="0" end="0"/>
                                            </p:txEl>
                                          </p:spTgt>
                                        </p:tgtEl>
                                        <p:attrNameLst>
                                          <p:attrName>style.visibility</p:attrName>
                                        </p:attrNameLst>
                                      </p:cBhvr>
                                      <p:to>
                                        <p:strVal val="visible"/>
                                      </p:to>
                                    </p:set>
                                    <p:animEffect transition="in" filter="fade">
                                      <p:cBhvr>
                                        <p:cTn id="77" dur="500"/>
                                        <p:tgtEl>
                                          <p:spTgt spid="39">
                                            <p:txEl>
                                              <p:pRg st="0" end="0"/>
                                            </p:txEl>
                                          </p:spTgt>
                                        </p:tgtEl>
                                      </p:cBhvr>
                                    </p:animEffect>
                                  </p:childTnLst>
                                </p:cTn>
                              </p:par>
                            </p:childTnLst>
                          </p:cTn>
                        </p:par>
                        <p:par>
                          <p:cTn id="78" fill="hold">
                            <p:stCondLst>
                              <p:cond delay="1250"/>
                            </p:stCondLst>
                            <p:childTnLst>
                              <p:par>
                                <p:cTn id="79" presetID="10" presetClass="entr" presetSubtype="0" fill="hold" nodeType="afterEffect">
                                  <p:stCondLst>
                                    <p:cond delay="250"/>
                                  </p:stCondLst>
                                  <p:childTnLst>
                                    <p:set>
                                      <p:cBhvr>
                                        <p:cTn id="80" dur="1" fill="hold">
                                          <p:stCondLst>
                                            <p:cond delay="0"/>
                                          </p:stCondLst>
                                        </p:cTn>
                                        <p:tgtEl>
                                          <p:spTgt spid="72"/>
                                        </p:tgtEl>
                                        <p:attrNameLst>
                                          <p:attrName>style.visibility</p:attrName>
                                        </p:attrNameLst>
                                      </p:cBhvr>
                                      <p:to>
                                        <p:strVal val="visible"/>
                                      </p:to>
                                    </p:set>
                                    <p:animEffect transition="in" filter="fade">
                                      <p:cBhvr>
                                        <p:cTn id="81" dur="500"/>
                                        <p:tgtEl>
                                          <p:spTgt spid="72"/>
                                        </p:tgtEl>
                                      </p:cBhvr>
                                    </p:animEffect>
                                  </p:childTnLst>
                                </p:cTn>
                              </p:par>
                              <p:par>
                                <p:cTn id="82" presetID="10" presetClass="entr" presetSubtype="0" fill="hold" grpId="0" nodeType="withEffect">
                                  <p:stCondLst>
                                    <p:cond delay="250"/>
                                  </p:stCondLst>
                                  <p:childTnLst>
                                    <p:set>
                                      <p:cBhvr>
                                        <p:cTn id="83" dur="1" fill="hold">
                                          <p:stCondLst>
                                            <p:cond delay="0"/>
                                          </p:stCondLst>
                                        </p:cTn>
                                        <p:tgtEl>
                                          <p:spTgt spid="76">
                                            <p:txEl>
                                              <p:pRg st="0" end="0"/>
                                            </p:txEl>
                                          </p:spTgt>
                                        </p:tgtEl>
                                        <p:attrNameLst>
                                          <p:attrName>style.visibility</p:attrName>
                                        </p:attrNameLst>
                                      </p:cBhvr>
                                      <p:to>
                                        <p:strVal val="visible"/>
                                      </p:to>
                                    </p:set>
                                    <p:animEffect transition="in" filter="fade">
                                      <p:cBhvr>
                                        <p:cTn id="84" dur="500"/>
                                        <p:tgtEl>
                                          <p:spTgt spid="76">
                                            <p:txEl>
                                              <p:pRg st="0" end="0"/>
                                            </p:txEl>
                                          </p:spTgt>
                                        </p:tgtEl>
                                      </p:cBhvr>
                                    </p:animEffect>
                                  </p:childTnLst>
                                </p:cTn>
                              </p:par>
                              <p:par>
                                <p:cTn id="85" presetID="10" presetClass="entr" presetSubtype="0" fill="hold" grpId="0" nodeType="withEffect">
                                  <p:stCondLst>
                                    <p:cond delay="250"/>
                                  </p:stCondLst>
                                  <p:childTnLst>
                                    <p:set>
                                      <p:cBhvr>
                                        <p:cTn id="86" dur="1" fill="hold">
                                          <p:stCondLst>
                                            <p:cond delay="0"/>
                                          </p:stCondLst>
                                        </p:cTn>
                                        <p:tgtEl>
                                          <p:spTgt spid="77">
                                            <p:txEl>
                                              <p:pRg st="0" end="0"/>
                                            </p:txEl>
                                          </p:spTgt>
                                        </p:tgtEl>
                                        <p:attrNameLst>
                                          <p:attrName>style.visibility</p:attrName>
                                        </p:attrNameLst>
                                      </p:cBhvr>
                                      <p:to>
                                        <p:strVal val="visible"/>
                                      </p:to>
                                    </p:set>
                                    <p:animEffect transition="in" filter="fade">
                                      <p:cBhvr>
                                        <p:cTn id="87" dur="500"/>
                                        <p:tgtEl>
                                          <p:spTgt spid="77">
                                            <p:txEl>
                                              <p:pRg st="0" end="0"/>
                                            </p:txEl>
                                          </p:spTgt>
                                        </p:tgtEl>
                                      </p:cBhvr>
                                    </p:animEffect>
                                  </p:childTnLst>
                                </p:cTn>
                              </p:par>
                              <p:par>
                                <p:cTn id="88" presetID="10" presetClass="entr" presetSubtype="0" fill="hold" grpId="0" nodeType="withEffect">
                                  <p:stCondLst>
                                    <p:cond delay="250"/>
                                  </p:stCondLst>
                                  <p:childTnLst>
                                    <p:set>
                                      <p:cBhvr>
                                        <p:cTn id="89" dur="1" fill="hold">
                                          <p:stCondLst>
                                            <p:cond delay="0"/>
                                          </p:stCondLst>
                                        </p:cTn>
                                        <p:tgtEl>
                                          <p:spTgt spid="78">
                                            <p:txEl>
                                              <p:pRg st="0" end="0"/>
                                            </p:txEl>
                                          </p:spTgt>
                                        </p:tgtEl>
                                        <p:attrNameLst>
                                          <p:attrName>style.visibility</p:attrName>
                                        </p:attrNameLst>
                                      </p:cBhvr>
                                      <p:to>
                                        <p:strVal val="visible"/>
                                      </p:to>
                                    </p:set>
                                    <p:animEffect transition="in" filter="fade">
                                      <p:cBhvr>
                                        <p:cTn id="90" dur="500"/>
                                        <p:tgtEl>
                                          <p:spTgt spid="78">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79"/>
                                        </p:tgtEl>
                                        <p:attrNameLst>
                                          <p:attrName>style.visibility</p:attrName>
                                        </p:attrNameLst>
                                      </p:cBhvr>
                                      <p:to>
                                        <p:strVal val="visible"/>
                                      </p:to>
                                    </p:set>
                                    <p:animEffect transition="in" filter="fade">
                                      <p:cBhvr>
                                        <p:cTn id="93" dur="500"/>
                                        <p:tgtEl>
                                          <p:spTgt spid="79"/>
                                        </p:tgtEl>
                                      </p:cBhvr>
                                    </p:animEffect>
                                  </p:childTnLst>
                                </p:cTn>
                              </p:par>
                              <p:par>
                                <p:cTn id="94" presetID="10" presetClass="entr" presetSubtype="0" fill="hold" grpId="0" nodeType="withEffect">
                                  <p:stCondLst>
                                    <p:cond delay="250"/>
                                  </p:stCondLst>
                                  <p:childTnLst>
                                    <p:set>
                                      <p:cBhvr>
                                        <p:cTn id="95" dur="1" fill="hold">
                                          <p:stCondLst>
                                            <p:cond delay="0"/>
                                          </p:stCondLst>
                                        </p:cTn>
                                        <p:tgtEl>
                                          <p:spTgt spid="80">
                                            <p:txEl>
                                              <p:pRg st="0" end="0"/>
                                            </p:txEl>
                                          </p:spTgt>
                                        </p:tgtEl>
                                        <p:attrNameLst>
                                          <p:attrName>style.visibility</p:attrName>
                                        </p:attrNameLst>
                                      </p:cBhvr>
                                      <p:to>
                                        <p:strVal val="visible"/>
                                      </p:to>
                                    </p:set>
                                    <p:animEffect transition="in" filter="fade">
                                      <p:cBhvr>
                                        <p:cTn id="96" dur="500"/>
                                        <p:tgtEl>
                                          <p:spTgt spid="80">
                                            <p:txEl>
                                              <p:pRg st="0" end="0"/>
                                            </p:txEl>
                                          </p:spTgt>
                                        </p:tgtEl>
                                      </p:cBhvr>
                                    </p:animEffect>
                                  </p:childTnLst>
                                </p:cTn>
                              </p:par>
                              <p:par>
                                <p:cTn id="97" presetID="10" presetClass="entr" presetSubtype="0" fill="hold" grpId="0" nodeType="withEffect">
                                  <p:stCondLst>
                                    <p:cond delay="250"/>
                                  </p:stCondLst>
                                  <p:childTnLst>
                                    <p:set>
                                      <p:cBhvr>
                                        <p:cTn id="98" dur="1" fill="hold">
                                          <p:stCondLst>
                                            <p:cond delay="0"/>
                                          </p:stCondLst>
                                        </p:cTn>
                                        <p:tgtEl>
                                          <p:spTgt spid="81"/>
                                        </p:tgtEl>
                                        <p:attrNameLst>
                                          <p:attrName>style.visibility</p:attrName>
                                        </p:attrNameLst>
                                      </p:cBhvr>
                                      <p:to>
                                        <p:strVal val="visible"/>
                                      </p:to>
                                    </p:set>
                                    <p:animEffect transition="in" filter="fade">
                                      <p:cBhvr>
                                        <p:cTn id="99" dur="500"/>
                                        <p:tgtEl>
                                          <p:spTgt spid="81"/>
                                        </p:tgtEl>
                                      </p:cBhvr>
                                    </p:animEffect>
                                  </p:childTnLst>
                                </p:cTn>
                              </p:par>
                              <p:par>
                                <p:cTn id="100" presetID="10" presetClass="entr" presetSubtype="0" fill="hold" grpId="0" nodeType="withEffect">
                                  <p:stCondLst>
                                    <p:cond delay="250"/>
                                  </p:stCondLst>
                                  <p:childTnLst>
                                    <p:set>
                                      <p:cBhvr>
                                        <p:cTn id="101" dur="1" fill="hold">
                                          <p:stCondLst>
                                            <p:cond delay="0"/>
                                          </p:stCondLst>
                                        </p:cTn>
                                        <p:tgtEl>
                                          <p:spTgt spid="82">
                                            <p:txEl>
                                              <p:pRg st="0" end="0"/>
                                            </p:txEl>
                                          </p:spTgt>
                                        </p:tgtEl>
                                        <p:attrNameLst>
                                          <p:attrName>style.visibility</p:attrName>
                                        </p:attrNameLst>
                                      </p:cBhvr>
                                      <p:to>
                                        <p:strVal val="visible"/>
                                      </p:to>
                                    </p:set>
                                    <p:animEffect transition="in" filter="fade">
                                      <p:cBhvr>
                                        <p:cTn id="102" dur="500"/>
                                        <p:tgtEl>
                                          <p:spTgt spid="82">
                                            <p:txEl>
                                              <p:pRg st="0" end="0"/>
                                            </p:txEl>
                                          </p:spTgt>
                                        </p:tgtEl>
                                      </p:cBhvr>
                                    </p:animEffect>
                                  </p:childTnLst>
                                </p:cTn>
                              </p:par>
                              <p:par>
                                <p:cTn id="103" presetID="10" presetClass="entr" presetSubtype="0" fill="hold" grpId="0" nodeType="withEffect">
                                  <p:stCondLst>
                                    <p:cond delay="250"/>
                                  </p:stCondLst>
                                  <p:childTnLst>
                                    <p:set>
                                      <p:cBhvr>
                                        <p:cTn id="104" dur="1" fill="hold">
                                          <p:stCondLst>
                                            <p:cond delay="0"/>
                                          </p:stCondLst>
                                        </p:cTn>
                                        <p:tgtEl>
                                          <p:spTgt spid="83"/>
                                        </p:tgtEl>
                                        <p:attrNameLst>
                                          <p:attrName>style.visibility</p:attrName>
                                        </p:attrNameLst>
                                      </p:cBhvr>
                                      <p:to>
                                        <p:strVal val="visible"/>
                                      </p:to>
                                    </p:set>
                                    <p:animEffect transition="in" filter="fade">
                                      <p:cBhvr>
                                        <p:cTn id="105" dur="500"/>
                                        <p:tgtEl>
                                          <p:spTgt spid="83"/>
                                        </p:tgtEl>
                                      </p:cBhvr>
                                    </p:animEffect>
                                  </p:childTnLst>
                                </p:cTn>
                              </p:par>
                              <p:par>
                                <p:cTn id="106" presetID="10" presetClass="entr" presetSubtype="0" fill="hold" grpId="0" nodeType="withEffect">
                                  <p:stCondLst>
                                    <p:cond delay="250"/>
                                  </p:stCondLst>
                                  <p:childTnLst>
                                    <p:set>
                                      <p:cBhvr>
                                        <p:cTn id="107" dur="1" fill="hold">
                                          <p:stCondLst>
                                            <p:cond delay="0"/>
                                          </p:stCondLst>
                                        </p:cTn>
                                        <p:tgtEl>
                                          <p:spTgt spid="84">
                                            <p:txEl>
                                              <p:pRg st="0" end="0"/>
                                            </p:txEl>
                                          </p:spTgt>
                                        </p:tgtEl>
                                        <p:attrNameLst>
                                          <p:attrName>style.visibility</p:attrName>
                                        </p:attrNameLst>
                                      </p:cBhvr>
                                      <p:to>
                                        <p:strVal val="visible"/>
                                      </p:to>
                                    </p:set>
                                    <p:animEffect transition="in" filter="fade">
                                      <p:cBhvr>
                                        <p:cTn id="108" dur="500"/>
                                        <p:tgtEl>
                                          <p:spTgt spid="84">
                                            <p:txEl>
                                              <p:pRg st="0" end="0"/>
                                            </p:txEl>
                                          </p:spTgt>
                                        </p:tgtEl>
                                      </p:cBhvr>
                                    </p:animEffect>
                                  </p:childTnLst>
                                </p:cTn>
                              </p:par>
                              <p:par>
                                <p:cTn id="109" presetID="10" presetClass="entr" presetSubtype="0" fill="hold" grpId="0" nodeType="withEffect">
                                  <p:stCondLst>
                                    <p:cond delay="250"/>
                                  </p:stCondLst>
                                  <p:childTnLst>
                                    <p:set>
                                      <p:cBhvr>
                                        <p:cTn id="110" dur="1" fill="hold">
                                          <p:stCondLst>
                                            <p:cond delay="0"/>
                                          </p:stCondLst>
                                        </p:cTn>
                                        <p:tgtEl>
                                          <p:spTgt spid="85"/>
                                        </p:tgtEl>
                                        <p:attrNameLst>
                                          <p:attrName>style.visibility</p:attrName>
                                        </p:attrNameLst>
                                      </p:cBhvr>
                                      <p:to>
                                        <p:strVal val="visible"/>
                                      </p:to>
                                    </p:set>
                                    <p:animEffect transition="in" filter="fade">
                                      <p:cBhvr>
                                        <p:cTn id="111" dur="500"/>
                                        <p:tgtEl>
                                          <p:spTgt spid="85"/>
                                        </p:tgtEl>
                                      </p:cBhvr>
                                    </p:animEffect>
                                  </p:childTnLst>
                                </p:cTn>
                              </p:par>
                              <p:par>
                                <p:cTn id="112" presetID="10" presetClass="entr" presetSubtype="0" fill="hold" grpId="0" nodeType="withEffect">
                                  <p:stCondLst>
                                    <p:cond delay="250"/>
                                  </p:stCondLst>
                                  <p:childTnLst>
                                    <p:set>
                                      <p:cBhvr>
                                        <p:cTn id="113" dur="1" fill="hold">
                                          <p:stCondLst>
                                            <p:cond delay="0"/>
                                          </p:stCondLst>
                                        </p:cTn>
                                        <p:tgtEl>
                                          <p:spTgt spid="86">
                                            <p:txEl>
                                              <p:pRg st="0" end="0"/>
                                            </p:txEl>
                                          </p:spTgt>
                                        </p:tgtEl>
                                        <p:attrNameLst>
                                          <p:attrName>style.visibility</p:attrName>
                                        </p:attrNameLst>
                                      </p:cBhvr>
                                      <p:to>
                                        <p:strVal val="visible"/>
                                      </p:to>
                                    </p:set>
                                    <p:animEffect transition="in" filter="fade">
                                      <p:cBhvr>
                                        <p:cTn id="114" dur="500"/>
                                        <p:tgtEl>
                                          <p:spTgt spid="86">
                                            <p:txEl>
                                              <p:pRg st="0" end="0"/>
                                            </p:txEl>
                                          </p:spTgt>
                                        </p:tgtEl>
                                      </p:cBhvr>
                                    </p:animEffect>
                                  </p:childTnLst>
                                </p:cTn>
                              </p:par>
                            </p:childTnLst>
                          </p:cTn>
                        </p:par>
                        <p:par>
                          <p:cTn id="115" fill="hold">
                            <p:stCondLst>
                              <p:cond delay="2000"/>
                            </p:stCondLst>
                            <p:childTnLst>
                              <p:par>
                                <p:cTn id="116" presetID="10" presetClass="entr" presetSubtype="0" fill="hold" nodeType="afterEffect">
                                  <p:stCondLst>
                                    <p:cond delay="250"/>
                                  </p:stCondLst>
                                  <p:childTnLst>
                                    <p:set>
                                      <p:cBhvr>
                                        <p:cTn id="117" dur="1" fill="hold">
                                          <p:stCondLst>
                                            <p:cond delay="0"/>
                                          </p:stCondLst>
                                        </p:cTn>
                                        <p:tgtEl>
                                          <p:spTgt spid="87"/>
                                        </p:tgtEl>
                                        <p:attrNameLst>
                                          <p:attrName>style.visibility</p:attrName>
                                        </p:attrNameLst>
                                      </p:cBhvr>
                                      <p:to>
                                        <p:strVal val="visible"/>
                                      </p:to>
                                    </p:set>
                                    <p:animEffect transition="in" filter="fade">
                                      <p:cBhvr>
                                        <p:cTn id="118" dur="500"/>
                                        <p:tgtEl>
                                          <p:spTgt spid="87"/>
                                        </p:tgtEl>
                                      </p:cBhvr>
                                    </p:animEffect>
                                  </p:childTnLst>
                                </p:cTn>
                              </p:par>
                              <p:par>
                                <p:cTn id="119" presetID="10" presetClass="entr" presetSubtype="0" fill="hold" grpId="0" nodeType="withEffect">
                                  <p:stCondLst>
                                    <p:cond delay="250"/>
                                  </p:stCondLst>
                                  <p:childTnLst>
                                    <p:set>
                                      <p:cBhvr>
                                        <p:cTn id="120" dur="1" fill="hold">
                                          <p:stCondLst>
                                            <p:cond delay="0"/>
                                          </p:stCondLst>
                                        </p:cTn>
                                        <p:tgtEl>
                                          <p:spTgt spid="91">
                                            <p:txEl>
                                              <p:pRg st="0" end="0"/>
                                            </p:txEl>
                                          </p:spTgt>
                                        </p:tgtEl>
                                        <p:attrNameLst>
                                          <p:attrName>style.visibility</p:attrName>
                                        </p:attrNameLst>
                                      </p:cBhvr>
                                      <p:to>
                                        <p:strVal val="visible"/>
                                      </p:to>
                                    </p:set>
                                    <p:animEffect transition="in" filter="fade">
                                      <p:cBhvr>
                                        <p:cTn id="121" dur="500"/>
                                        <p:tgtEl>
                                          <p:spTgt spid="91">
                                            <p:txEl>
                                              <p:pRg st="0" end="0"/>
                                            </p:txEl>
                                          </p:spTgt>
                                        </p:tgtEl>
                                      </p:cBhvr>
                                    </p:animEffect>
                                  </p:childTnLst>
                                </p:cTn>
                              </p:par>
                              <p:par>
                                <p:cTn id="122" presetID="10" presetClass="entr" presetSubtype="0" fill="hold" grpId="0" nodeType="withEffect">
                                  <p:stCondLst>
                                    <p:cond delay="250"/>
                                  </p:stCondLst>
                                  <p:childTnLst>
                                    <p:set>
                                      <p:cBhvr>
                                        <p:cTn id="123" dur="1" fill="hold">
                                          <p:stCondLst>
                                            <p:cond delay="0"/>
                                          </p:stCondLst>
                                        </p:cTn>
                                        <p:tgtEl>
                                          <p:spTgt spid="92">
                                            <p:txEl>
                                              <p:pRg st="0" end="0"/>
                                            </p:txEl>
                                          </p:spTgt>
                                        </p:tgtEl>
                                        <p:attrNameLst>
                                          <p:attrName>style.visibility</p:attrName>
                                        </p:attrNameLst>
                                      </p:cBhvr>
                                      <p:to>
                                        <p:strVal val="visible"/>
                                      </p:to>
                                    </p:set>
                                    <p:animEffect transition="in" filter="fade">
                                      <p:cBhvr>
                                        <p:cTn id="124" dur="500"/>
                                        <p:tgtEl>
                                          <p:spTgt spid="92">
                                            <p:txEl>
                                              <p:pRg st="0" end="0"/>
                                            </p:txEl>
                                          </p:spTgt>
                                        </p:tgtEl>
                                      </p:cBhvr>
                                    </p:animEffect>
                                  </p:childTnLst>
                                </p:cTn>
                              </p:par>
                              <p:par>
                                <p:cTn id="125" presetID="10" presetClass="entr" presetSubtype="0" fill="hold" grpId="0" nodeType="withEffect">
                                  <p:stCondLst>
                                    <p:cond delay="250"/>
                                  </p:stCondLst>
                                  <p:childTnLst>
                                    <p:set>
                                      <p:cBhvr>
                                        <p:cTn id="126" dur="1" fill="hold">
                                          <p:stCondLst>
                                            <p:cond delay="0"/>
                                          </p:stCondLst>
                                        </p:cTn>
                                        <p:tgtEl>
                                          <p:spTgt spid="93">
                                            <p:txEl>
                                              <p:pRg st="0" end="0"/>
                                            </p:txEl>
                                          </p:spTgt>
                                        </p:tgtEl>
                                        <p:attrNameLst>
                                          <p:attrName>style.visibility</p:attrName>
                                        </p:attrNameLst>
                                      </p:cBhvr>
                                      <p:to>
                                        <p:strVal val="visible"/>
                                      </p:to>
                                    </p:set>
                                    <p:animEffect transition="in" filter="fade">
                                      <p:cBhvr>
                                        <p:cTn id="127" dur="500"/>
                                        <p:tgtEl>
                                          <p:spTgt spid="93">
                                            <p:txEl>
                                              <p:pRg st="0" end="0"/>
                                            </p:txEl>
                                          </p:spTgt>
                                        </p:tgtEl>
                                      </p:cBhvr>
                                    </p:animEffect>
                                  </p:childTnLst>
                                </p:cTn>
                              </p:par>
                              <p:par>
                                <p:cTn id="128" presetID="10" presetClass="entr" presetSubtype="0" fill="hold" grpId="0" nodeType="withEffect">
                                  <p:stCondLst>
                                    <p:cond delay="250"/>
                                  </p:stCondLst>
                                  <p:childTnLst>
                                    <p:set>
                                      <p:cBhvr>
                                        <p:cTn id="129" dur="1" fill="hold">
                                          <p:stCondLst>
                                            <p:cond delay="0"/>
                                          </p:stCondLst>
                                        </p:cTn>
                                        <p:tgtEl>
                                          <p:spTgt spid="94"/>
                                        </p:tgtEl>
                                        <p:attrNameLst>
                                          <p:attrName>style.visibility</p:attrName>
                                        </p:attrNameLst>
                                      </p:cBhvr>
                                      <p:to>
                                        <p:strVal val="visible"/>
                                      </p:to>
                                    </p:set>
                                    <p:animEffect transition="in" filter="fade">
                                      <p:cBhvr>
                                        <p:cTn id="130" dur="500"/>
                                        <p:tgtEl>
                                          <p:spTgt spid="94"/>
                                        </p:tgtEl>
                                      </p:cBhvr>
                                    </p:animEffect>
                                  </p:childTnLst>
                                </p:cTn>
                              </p:par>
                              <p:par>
                                <p:cTn id="131" presetID="10" presetClass="entr" presetSubtype="0" fill="hold" grpId="0" nodeType="withEffect">
                                  <p:stCondLst>
                                    <p:cond delay="250"/>
                                  </p:stCondLst>
                                  <p:childTnLst>
                                    <p:set>
                                      <p:cBhvr>
                                        <p:cTn id="132" dur="1" fill="hold">
                                          <p:stCondLst>
                                            <p:cond delay="0"/>
                                          </p:stCondLst>
                                        </p:cTn>
                                        <p:tgtEl>
                                          <p:spTgt spid="95">
                                            <p:txEl>
                                              <p:pRg st="0" end="0"/>
                                            </p:txEl>
                                          </p:spTgt>
                                        </p:tgtEl>
                                        <p:attrNameLst>
                                          <p:attrName>style.visibility</p:attrName>
                                        </p:attrNameLst>
                                      </p:cBhvr>
                                      <p:to>
                                        <p:strVal val="visible"/>
                                      </p:to>
                                    </p:set>
                                    <p:animEffect transition="in" filter="fade">
                                      <p:cBhvr>
                                        <p:cTn id="133" dur="500"/>
                                        <p:tgtEl>
                                          <p:spTgt spid="95">
                                            <p:txEl>
                                              <p:pRg st="0" end="0"/>
                                            </p:txEl>
                                          </p:spTgt>
                                        </p:tgtEl>
                                      </p:cBhvr>
                                    </p:animEffect>
                                  </p:childTnLst>
                                </p:cTn>
                              </p:par>
                              <p:par>
                                <p:cTn id="134" presetID="10" presetClass="entr" presetSubtype="0" fill="hold" grpId="0" nodeType="withEffect">
                                  <p:stCondLst>
                                    <p:cond delay="250"/>
                                  </p:stCondLst>
                                  <p:childTnLst>
                                    <p:set>
                                      <p:cBhvr>
                                        <p:cTn id="135" dur="1" fill="hold">
                                          <p:stCondLst>
                                            <p:cond delay="0"/>
                                          </p:stCondLst>
                                        </p:cTn>
                                        <p:tgtEl>
                                          <p:spTgt spid="96"/>
                                        </p:tgtEl>
                                        <p:attrNameLst>
                                          <p:attrName>style.visibility</p:attrName>
                                        </p:attrNameLst>
                                      </p:cBhvr>
                                      <p:to>
                                        <p:strVal val="visible"/>
                                      </p:to>
                                    </p:set>
                                    <p:animEffect transition="in" filter="fade">
                                      <p:cBhvr>
                                        <p:cTn id="136" dur="500"/>
                                        <p:tgtEl>
                                          <p:spTgt spid="96"/>
                                        </p:tgtEl>
                                      </p:cBhvr>
                                    </p:animEffect>
                                  </p:childTnLst>
                                </p:cTn>
                              </p:par>
                              <p:par>
                                <p:cTn id="137" presetID="10" presetClass="entr" presetSubtype="0" fill="hold" grpId="0" nodeType="withEffect">
                                  <p:stCondLst>
                                    <p:cond delay="250"/>
                                  </p:stCondLst>
                                  <p:childTnLst>
                                    <p:set>
                                      <p:cBhvr>
                                        <p:cTn id="138" dur="1" fill="hold">
                                          <p:stCondLst>
                                            <p:cond delay="0"/>
                                          </p:stCondLst>
                                        </p:cTn>
                                        <p:tgtEl>
                                          <p:spTgt spid="97">
                                            <p:txEl>
                                              <p:pRg st="0" end="0"/>
                                            </p:txEl>
                                          </p:spTgt>
                                        </p:tgtEl>
                                        <p:attrNameLst>
                                          <p:attrName>style.visibility</p:attrName>
                                        </p:attrNameLst>
                                      </p:cBhvr>
                                      <p:to>
                                        <p:strVal val="visible"/>
                                      </p:to>
                                    </p:set>
                                    <p:animEffect transition="in" filter="fade">
                                      <p:cBhvr>
                                        <p:cTn id="139" dur="500"/>
                                        <p:tgtEl>
                                          <p:spTgt spid="97">
                                            <p:txEl>
                                              <p:pRg st="0" end="0"/>
                                            </p:txEl>
                                          </p:spTgt>
                                        </p:tgtEl>
                                      </p:cBhvr>
                                    </p:animEffect>
                                  </p:childTnLst>
                                </p:cTn>
                              </p:par>
                              <p:par>
                                <p:cTn id="140" presetID="10" presetClass="entr" presetSubtype="0" fill="hold" grpId="0" nodeType="withEffect">
                                  <p:stCondLst>
                                    <p:cond delay="250"/>
                                  </p:stCondLst>
                                  <p:childTnLst>
                                    <p:set>
                                      <p:cBhvr>
                                        <p:cTn id="141" dur="1" fill="hold">
                                          <p:stCondLst>
                                            <p:cond delay="0"/>
                                          </p:stCondLst>
                                        </p:cTn>
                                        <p:tgtEl>
                                          <p:spTgt spid="98"/>
                                        </p:tgtEl>
                                        <p:attrNameLst>
                                          <p:attrName>style.visibility</p:attrName>
                                        </p:attrNameLst>
                                      </p:cBhvr>
                                      <p:to>
                                        <p:strVal val="visible"/>
                                      </p:to>
                                    </p:set>
                                    <p:animEffect transition="in" filter="fade">
                                      <p:cBhvr>
                                        <p:cTn id="142" dur="500"/>
                                        <p:tgtEl>
                                          <p:spTgt spid="98"/>
                                        </p:tgtEl>
                                      </p:cBhvr>
                                    </p:animEffect>
                                  </p:childTnLst>
                                </p:cTn>
                              </p:par>
                              <p:par>
                                <p:cTn id="143" presetID="10" presetClass="entr" presetSubtype="0" fill="hold" grpId="0" nodeType="withEffect">
                                  <p:stCondLst>
                                    <p:cond delay="250"/>
                                  </p:stCondLst>
                                  <p:childTnLst>
                                    <p:set>
                                      <p:cBhvr>
                                        <p:cTn id="144" dur="1" fill="hold">
                                          <p:stCondLst>
                                            <p:cond delay="0"/>
                                          </p:stCondLst>
                                        </p:cTn>
                                        <p:tgtEl>
                                          <p:spTgt spid="99">
                                            <p:txEl>
                                              <p:pRg st="0" end="0"/>
                                            </p:txEl>
                                          </p:spTgt>
                                        </p:tgtEl>
                                        <p:attrNameLst>
                                          <p:attrName>style.visibility</p:attrName>
                                        </p:attrNameLst>
                                      </p:cBhvr>
                                      <p:to>
                                        <p:strVal val="visible"/>
                                      </p:to>
                                    </p:set>
                                    <p:animEffect transition="in" filter="fade">
                                      <p:cBhvr>
                                        <p:cTn id="145" dur="500"/>
                                        <p:tgtEl>
                                          <p:spTgt spid="99">
                                            <p:txEl>
                                              <p:pRg st="0" end="0"/>
                                            </p:txEl>
                                          </p:spTgt>
                                        </p:tgtEl>
                                      </p:cBhvr>
                                    </p:animEffect>
                                  </p:childTnLst>
                                </p:cTn>
                              </p:par>
                              <p:par>
                                <p:cTn id="146" presetID="10" presetClass="entr" presetSubtype="0" fill="hold" grpId="0" nodeType="withEffect">
                                  <p:stCondLst>
                                    <p:cond delay="250"/>
                                  </p:stCondLst>
                                  <p:childTnLst>
                                    <p:set>
                                      <p:cBhvr>
                                        <p:cTn id="147" dur="1" fill="hold">
                                          <p:stCondLst>
                                            <p:cond delay="0"/>
                                          </p:stCondLst>
                                        </p:cTn>
                                        <p:tgtEl>
                                          <p:spTgt spid="100"/>
                                        </p:tgtEl>
                                        <p:attrNameLst>
                                          <p:attrName>style.visibility</p:attrName>
                                        </p:attrNameLst>
                                      </p:cBhvr>
                                      <p:to>
                                        <p:strVal val="visible"/>
                                      </p:to>
                                    </p:set>
                                    <p:animEffect transition="in" filter="fade">
                                      <p:cBhvr>
                                        <p:cTn id="148" dur="500"/>
                                        <p:tgtEl>
                                          <p:spTgt spid="100"/>
                                        </p:tgtEl>
                                      </p:cBhvr>
                                    </p:animEffect>
                                  </p:childTnLst>
                                </p:cTn>
                              </p:par>
                              <p:par>
                                <p:cTn id="149" presetID="10" presetClass="entr" presetSubtype="0" fill="hold" grpId="0" nodeType="withEffect">
                                  <p:stCondLst>
                                    <p:cond delay="250"/>
                                  </p:stCondLst>
                                  <p:childTnLst>
                                    <p:set>
                                      <p:cBhvr>
                                        <p:cTn id="150" dur="1" fill="hold">
                                          <p:stCondLst>
                                            <p:cond delay="0"/>
                                          </p:stCondLst>
                                        </p:cTn>
                                        <p:tgtEl>
                                          <p:spTgt spid="101">
                                            <p:txEl>
                                              <p:pRg st="0" end="0"/>
                                            </p:txEl>
                                          </p:spTgt>
                                        </p:tgtEl>
                                        <p:attrNameLst>
                                          <p:attrName>style.visibility</p:attrName>
                                        </p:attrNameLst>
                                      </p:cBhvr>
                                      <p:to>
                                        <p:strVal val="visible"/>
                                      </p:to>
                                    </p:set>
                                    <p:animEffect transition="in" filter="fade">
                                      <p:cBhvr>
                                        <p:cTn id="151" dur="500"/>
                                        <p:tgtEl>
                                          <p:spTgt spid="101">
                                            <p:txEl>
                                              <p:pRg st="0" end="0"/>
                                            </p:txEl>
                                          </p:spTgt>
                                        </p:tgtEl>
                                      </p:cBhvr>
                                    </p:animEffect>
                                  </p:childTnLst>
                                </p:cTn>
                              </p:par>
                            </p:childTnLst>
                          </p:cTn>
                        </p:par>
                        <p:par>
                          <p:cTn id="152" fill="hold">
                            <p:stCondLst>
                              <p:cond delay="2750"/>
                            </p:stCondLst>
                            <p:childTnLst>
                              <p:par>
                                <p:cTn id="153" presetID="16" presetClass="entr" presetSubtype="37" fill="hold" nodeType="afterEffect">
                                  <p:stCondLst>
                                    <p:cond delay="250"/>
                                  </p:stCondLst>
                                  <p:childTnLst>
                                    <p:set>
                                      <p:cBhvr>
                                        <p:cTn id="154" dur="1" fill="hold">
                                          <p:stCondLst>
                                            <p:cond delay="0"/>
                                          </p:stCondLst>
                                        </p:cTn>
                                        <p:tgtEl>
                                          <p:spTgt spid="55"/>
                                        </p:tgtEl>
                                        <p:attrNameLst>
                                          <p:attrName>style.visibility</p:attrName>
                                        </p:attrNameLst>
                                      </p:cBhvr>
                                      <p:to>
                                        <p:strVal val="visible"/>
                                      </p:to>
                                    </p:set>
                                    <p:animEffect transition="in" filter="barn(outVertical)">
                                      <p:cBhvr>
                                        <p:cTn id="155" dur="500"/>
                                        <p:tgtEl>
                                          <p:spTgt spid="55"/>
                                        </p:tgtEl>
                                      </p:cBhvr>
                                    </p:animEffect>
                                  </p:childTnLst>
                                </p:cTn>
                              </p:par>
                              <p:par>
                                <p:cTn id="156" presetID="2" presetClass="entr" presetSubtype="4" decel="100000" fill="hold" grpId="0" nodeType="withEffect">
                                  <p:stCondLst>
                                    <p:cond delay="250"/>
                                  </p:stCondLst>
                                  <p:childTnLst>
                                    <p:set>
                                      <p:cBhvr>
                                        <p:cTn id="157" dur="1" fill="hold">
                                          <p:stCondLst>
                                            <p:cond delay="0"/>
                                          </p:stCondLst>
                                        </p:cTn>
                                        <p:tgtEl>
                                          <p:spTgt spid="56"/>
                                        </p:tgtEl>
                                        <p:attrNameLst>
                                          <p:attrName>style.visibility</p:attrName>
                                        </p:attrNameLst>
                                      </p:cBhvr>
                                      <p:to>
                                        <p:strVal val="visible"/>
                                      </p:to>
                                    </p:set>
                                    <p:anim calcmode="lin" valueType="num">
                                      <p:cBhvr additive="base">
                                        <p:cTn id="158" dur="500" fill="hold"/>
                                        <p:tgtEl>
                                          <p:spTgt spid="56"/>
                                        </p:tgtEl>
                                        <p:attrNameLst>
                                          <p:attrName>ppt_x</p:attrName>
                                        </p:attrNameLst>
                                      </p:cBhvr>
                                      <p:tavLst>
                                        <p:tav tm="0">
                                          <p:val>
                                            <p:strVal val="#ppt_x"/>
                                          </p:val>
                                        </p:tav>
                                        <p:tav tm="100000">
                                          <p:val>
                                            <p:strVal val="#ppt_x"/>
                                          </p:val>
                                        </p:tav>
                                      </p:tavLst>
                                    </p:anim>
                                    <p:anim calcmode="lin" valueType="num">
                                      <p:cBhvr additive="base">
                                        <p:cTn id="15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10" presetClass="entr" presetSubtype="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0" presetClass="entr" presetSubtype="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56" grpId="0"/>
      <p:bldP spid="76" grpId="0" build="p">
        <p:tmplLst>
          <p:tmpl lvl="1">
            <p:tnLst>
              <p:par>
                <p:cTn presetID="10" presetClass="entr" presetSubtype="0" fill="hold" nodeType="withEffect">
                  <p:stCondLst>
                    <p:cond delay="250"/>
                  </p:stCondLst>
                  <p:childTnLst>
                    <p:set>
                      <p:cBhvr>
                        <p:cTn dur="1" fill="hold">
                          <p:stCondLst>
                            <p:cond delay="0"/>
                          </p:stCondLst>
                        </p:cTn>
                        <p:tgtEl>
                          <p:spTgt spid="76"/>
                        </p:tgtEl>
                        <p:attrNameLst>
                          <p:attrName>style.visibility</p:attrName>
                        </p:attrNameLst>
                      </p:cBhvr>
                      <p:to>
                        <p:strVal val="visible"/>
                      </p:to>
                    </p:set>
                    <p:animEffect transition="in" filter="fade">
                      <p:cBhvr>
                        <p:cTn dur="500"/>
                        <p:tgtEl>
                          <p:spTgt spid="76"/>
                        </p:tgtEl>
                      </p:cBhvr>
                    </p:animEffect>
                  </p:childTnLst>
                </p:cTn>
              </p:par>
            </p:tnLst>
          </p:tmpl>
        </p:tmplLst>
      </p:bldP>
      <p:bldP spid="77" grpId="0" build="p">
        <p:tmplLst>
          <p:tmpl lvl="1">
            <p:tnLst>
              <p:par>
                <p:cTn presetID="10" presetClass="entr" presetSubtype="0" fill="hold" nodeType="withEffect">
                  <p:stCondLst>
                    <p:cond delay="250"/>
                  </p:stCondLst>
                  <p:childTnLst>
                    <p:set>
                      <p:cBhvr>
                        <p:cTn dur="1" fill="hold">
                          <p:stCondLst>
                            <p:cond delay="0"/>
                          </p:stCondLst>
                        </p:cTn>
                        <p:tgtEl>
                          <p:spTgt spid="77"/>
                        </p:tgtEl>
                        <p:attrNameLst>
                          <p:attrName>style.visibility</p:attrName>
                        </p:attrNameLst>
                      </p:cBhvr>
                      <p:to>
                        <p:strVal val="visible"/>
                      </p:to>
                    </p:set>
                    <p:animEffect transition="in" filter="fade">
                      <p:cBhvr>
                        <p:cTn dur="500"/>
                        <p:tgtEl>
                          <p:spTgt spid="77"/>
                        </p:tgtEl>
                      </p:cBhvr>
                    </p:animEffect>
                  </p:childTnLst>
                </p:cTn>
              </p:par>
            </p:tnLst>
          </p:tmpl>
        </p:tmplLst>
      </p:bldP>
      <p:bldP spid="78" grpId="0" build="p">
        <p:tmplLst>
          <p:tmpl lvl="1">
            <p:tnLst>
              <p:par>
                <p:cTn presetID="10" presetClass="entr" presetSubtype="0" fill="hold" nodeType="withEffect">
                  <p:stCondLst>
                    <p:cond delay="25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bldP spid="80" grpId="0" build="p">
        <p:tmplLst>
          <p:tmpl lvl="1">
            <p:tnLst>
              <p:par>
                <p:cTn presetID="10" presetClass="entr" presetSubtype="0" fill="hold" nodeType="withEffect">
                  <p:stCondLst>
                    <p:cond delay="25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1" grpId="0" animBg="1"/>
      <p:bldP spid="82" grpId="0" build="p">
        <p:tmplLst>
          <p:tmpl lvl="1">
            <p:tnLst>
              <p:par>
                <p:cTn presetID="10" presetClass="entr" presetSubtype="0" fill="hold" nodeType="withEffect">
                  <p:stCondLst>
                    <p:cond delay="250"/>
                  </p:stCondLst>
                  <p:childTnLst>
                    <p:set>
                      <p:cBhvr>
                        <p:cTn dur="1" fill="hold">
                          <p:stCondLst>
                            <p:cond delay="0"/>
                          </p:stCondLst>
                        </p:cTn>
                        <p:tgtEl>
                          <p:spTgt spid="82"/>
                        </p:tgtEl>
                        <p:attrNameLst>
                          <p:attrName>style.visibility</p:attrName>
                        </p:attrNameLst>
                      </p:cBhvr>
                      <p:to>
                        <p:strVal val="visible"/>
                      </p:to>
                    </p:set>
                    <p:animEffect transition="in" filter="fade">
                      <p:cBhvr>
                        <p:cTn dur="500"/>
                        <p:tgtEl>
                          <p:spTgt spid="82"/>
                        </p:tgtEl>
                      </p:cBhvr>
                    </p:animEffect>
                  </p:childTnLst>
                </p:cTn>
              </p:par>
            </p:tnLst>
          </p:tmpl>
        </p:tmplLst>
      </p:bldP>
      <p:bldP spid="83" grpId="0" animBg="1"/>
      <p:bldP spid="84" grpId="0" build="p">
        <p:tmplLst>
          <p:tmpl lvl="1">
            <p:tnLst>
              <p:par>
                <p:cTn presetID="10" presetClass="entr" presetSubtype="0" fill="hold" nodeType="withEffect">
                  <p:stCondLst>
                    <p:cond delay="25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animBg="1"/>
      <p:bldP spid="86" grpId="0" build="p">
        <p:tmplLst>
          <p:tmpl lvl="1">
            <p:tnLst>
              <p:par>
                <p:cTn presetID="10" presetClass="entr" presetSubtype="0" fill="hold" nodeType="withEffect">
                  <p:stCondLst>
                    <p:cond delay="25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91" grpId="0" build="p">
        <p:tmplLst>
          <p:tmpl lvl="1">
            <p:tnLst>
              <p:par>
                <p:cTn presetID="10" presetClass="entr" presetSubtype="0" fill="hold" nodeType="withEffect">
                  <p:stCondLst>
                    <p:cond delay="25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build="p">
        <p:tmplLst>
          <p:tmpl lvl="1">
            <p:tnLst>
              <p:par>
                <p:cTn presetID="10" presetClass="entr" presetSubtype="0" fill="hold" nodeType="withEffect">
                  <p:stCondLst>
                    <p:cond delay="25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build="p">
        <p:tmplLst>
          <p:tmpl lvl="1">
            <p:tnLst>
              <p:par>
                <p:cTn presetID="10" presetClass="entr" presetSubtype="0" fill="hold" nodeType="withEffect">
                  <p:stCondLst>
                    <p:cond delay="25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animBg="1"/>
      <p:bldP spid="95" grpId="0" build="p">
        <p:tmplLst>
          <p:tmpl lvl="1">
            <p:tnLst>
              <p:par>
                <p:cTn presetID="10" presetClass="entr" presetSubtype="0" fill="hold" nodeType="withEffect">
                  <p:stCondLst>
                    <p:cond delay="25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animBg="1"/>
      <p:bldP spid="97" grpId="0" build="p">
        <p:tmplLst>
          <p:tmpl lvl="1">
            <p:tnLst>
              <p:par>
                <p:cTn presetID="10" presetClass="entr" presetSubtype="0" fill="hold" nodeType="withEffect">
                  <p:stCondLst>
                    <p:cond delay="25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animBg="1"/>
      <p:bldP spid="99" grpId="0" build="p">
        <p:tmplLst>
          <p:tmpl lvl="1">
            <p:tnLst>
              <p:par>
                <p:cTn presetID="10" presetClass="entr" presetSubtype="0" fill="hold" nodeType="withEffect">
                  <p:stCondLst>
                    <p:cond delay="25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animBg="1"/>
      <p:bldP spid="101" grpId="0" build="p">
        <p:tmplLst>
          <p:tmpl lvl="1">
            <p:tnLst>
              <p:par>
                <p:cTn presetID="10" presetClass="entr" presetSubtype="0" fill="hold" nodeType="withEffect">
                  <p:stCondLst>
                    <p:cond delay="25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Normal Tabl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2668225"/>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2668225"/>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78730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453400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528069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011158"/>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011158"/>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37" hasCustomPrompt="1"/>
          </p:nvPr>
        </p:nvSpPr>
        <p:spPr>
          <a:xfrm>
            <a:off x="9000490"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38" hasCustomPrompt="1"/>
          </p:nvPr>
        </p:nvSpPr>
        <p:spPr>
          <a:xfrm>
            <a:off x="13086627"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9" hasCustomPrompt="1"/>
          </p:nvPr>
        </p:nvSpPr>
        <p:spPr>
          <a:xfrm>
            <a:off x="1037960" y="3805046"/>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40" hasCustomPrompt="1"/>
          </p:nvPr>
        </p:nvSpPr>
        <p:spPr>
          <a:xfrm>
            <a:off x="1037960" y="453400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41" hasCustomPrompt="1"/>
          </p:nvPr>
        </p:nvSpPr>
        <p:spPr>
          <a:xfrm>
            <a:off x="1037960" y="5280697"/>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44" hasCustomPrompt="1"/>
          </p:nvPr>
        </p:nvSpPr>
        <p:spPr>
          <a:xfrm>
            <a:off x="1037960" y="602351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56" name="テキスト プレースホルダー 11"/>
          <p:cNvSpPr>
            <a:spLocks noGrp="1"/>
          </p:cNvSpPr>
          <p:nvPr>
            <p:ph type="body" sz="quarter" idx="45" hasCustomPrompt="1"/>
          </p:nvPr>
        </p:nvSpPr>
        <p:spPr>
          <a:xfrm>
            <a:off x="4878870"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7" name="テキスト プレースホルダー 11"/>
          <p:cNvSpPr>
            <a:spLocks noGrp="1"/>
          </p:cNvSpPr>
          <p:nvPr>
            <p:ph type="body" sz="quarter" idx="46" hasCustomPrompt="1"/>
          </p:nvPr>
        </p:nvSpPr>
        <p:spPr>
          <a:xfrm>
            <a:off x="4875528"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47" hasCustomPrompt="1"/>
          </p:nvPr>
        </p:nvSpPr>
        <p:spPr>
          <a:xfrm>
            <a:off x="4875528"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1" name="テキスト プレースホルダー 11"/>
          <p:cNvSpPr>
            <a:spLocks noGrp="1"/>
          </p:cNvSpPr>
          <p:nvPr>
            <p:ph type="body" sz="quarter" idx="50" hasCustomPrompt="1"/>
          </p:nvPr>
        </p:nvSpPr>
        <p:spPr>
          <a:xfrm>
            <a:off x="4871452"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2" name="テキスト プレースホルダー 11"/>
          <p:cNvSpPr>
            <a:spLocks noGrp="1"/>
          </p:cNvSpPr>
          <p:nvPr>
            <p:ph type="body" sz="quarter" idx="51" hasCustomPrompt="1"/>
          </p:nvPr>
        </p:nvSpPr>
        <p:spPr>
          <a:xfrm>
            <a:off x="9007908"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3" name="テキスト プレースホルダー 11"/>
          <p:cNvSpPr>
            <a:spLocks noGrp="1"/>
          </p:cNvSpPr>
          <p:nvPr>
            <p:ph type="body" sz="quarter" idx="52" hasCustomPrompt="1"/>
          </p:nvPr>
        </p:nvSpPr>
        <p:spPr>
          <a:xfrm>
            <a:off x="9004566"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4" name="テキスト プレースホルダー 11"/>
          <p:cNvSpPr>
            <a:spLocks noGrp="1"/>
          </p:cNvSpPr>
          <p:nvPr>
            <p:ph type="body" sz="quarter" idx="53" hasCustomPrompt="1"/>
          </p:nvPr>
        </p:nvSpPr>
        <p:spPr>
          <a:xfrm>
            <a:off x="9004566"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7" name="テキスト プレースホルダー 11"/>
          <p:cNvSpPr>
            <a:spLocks noGrp="1"/>
          </p:cNvSpPr>
          <p:nvPr>
            <p:ph type="body" sz="quarter" idx="56" hasCustomPrompt="1"/>
          </p:nvPr>
        </p:nvSpPr>
        <p:spPr>
          <a:xfrm>
            <a:off x="9000490"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8" name="テキスト プレースホルダー 11"/>
          <p:cNvSpPr>
            <a:spLocks noGrp="1"/>
          </p:cNvSpPr>
          <p:nvPr>
            <p:ph type="body" sz="quarter" idx="57" hasCustomPrompt="1"/>
          </p:nvPr>
        </p:nvSpPr>
        <p:spPr>
          <a:xfrm>
            <a:off x="13100571"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9" name="テキスト プレースホルダー 11"/>
          <p:cNvSpPr>
            <a:spLocks noGrp="1"/>
          </p:cNvSpPr>
          <p:nvPr>
            <p:ph type="body" sz="quarter" idx="58" hasCustomPrompt="1"/>
          </p:nvPr>
        </p:nvSpPr>
        <p:spPr>
          <a:xfrm>
            <a:off x="13097229"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0" name="テキスト プレースホルダー 11"/>
          <p:cNvSpPr>
            <a:spLocks noGrp="1"/>
          </p:cNvSpPr>
          <p:nvPr>
            <p:ph type="body" sz="quarter" idx="59" hasCustomPrompt="1"/>
          </p:nvPr>
        </p:nvSpPr>
        <p:spPr>
          <a:xfrm>
            <a:off x="13097229"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3" name="テキスト プレースホルダー 11"/>
          <p:cNvSpPr>
            <a:spLocks noGrp="1"/>
          </p:cNvSpPr>
          <p:nvPr>
            <p:ph type="body" sz="quarter" idx="62" hasCustomPrompt="1"/>
          </p:nvPr>
        </p:nvSpPr>
        <p:spPr>
          <a:xfrm>
            <a:off x="13093153"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32739596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xEl>
                                              <p:pRg st="0" end="0"/>
                                            </p:txEl>
                                          </p:spTgt>
                                        </p:tgtEl>
                                        <p:attrNameLst>
                                          <p:attrName>style.visibility</p:attrName>
                                        </p:attrNameLst>
                                      </p:cBhvr>
                                      <p:to>
                                        <p:strVal val="visible"/>
                                      </p:to>
                                    </p:set>
                                    <p:animEffect transition="in" filter="fade">
                                      <p:cBhvr>
                                        <p:cTn id="44" dur="500"/>
                                        <p:tgtEl>
                                          <p:spTgt spid="5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fade">
                                      <p:cBhvr>
                                        <p:cTn id="47" dur="500"/>
                                        <p:tgtEl>
                                          <p:spTgt spid="6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xEl>
                                              <p:pRg st="0" end="0"/>
                                            </p:txEl>
                                          </p:spTgt>
                                        </p:tgtEl>
                                        <p:attrNameLst>
                                          <p:attrName>style.visibility</p:attrName>
                                        </p:attrNameLst>
                                      </p:cBhvr>
                                      <p:to>
                                        <p:strVal val="visible"/>
                                      </p:to>
                                    </p:set>
                                    <p:animEffect transition="in" filter="fade">
                                      <p:cBhvr>
                                        <p:cTn id="50" dur="500"/>
                                        <p:tgtEl>
                                          <p:spTgt spid="68">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fade">
                                      <p:cBhvr>
                                        <p:cTn id="66" dur="500"/>
                                        <p:tgtEl>
                                          <p:spTgt spid="3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7">
                                            <p:txEl>
                                              <p:pRg st="0" end="0"/>
                                            </p:txEl>
                                          </p:spTgt>
                                        </p:tgtEl>
                                        <p:attrNameLst>
                                          <p:attrName>style.visibility</p:attrName>
                                        </p:attrNameLst>
                                      </p:cBhvr>
                                      <p:to>
                                        <p:strVal val="visible"/>
                                      </p:to>
                                    </p:set>
                                    <p:animEffect transition="in" filter="fade">
                                      <p:cBhvr>
                                        <p:cTn id="69" dur="500"/>
                                        <p:tgtEl>
                                          <p:spTgt spid="5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xEl>
                                              <p:pRg st="0" end="0"/>
                                            </p:txEl>
                                          </p:spTgt>
                                        </p:tgtEl>
                                        <p:attrNameLst>
                                          <p:attrName>style.visibility</p:attrName>
                                        </p:attrNameLst>
                                      </p:cBhvr>
                                      <p:to>
                                        <p:strVal val="visible"/>
                                      </p:to>
                                    </p:set>
                                    <p:animEffect transition="in" filter="fade">
                                      <p:cBhvr>
                                        <p:cTn id="72" dur="500"/>
                                        <p:tgtEl>
                                          <p:spTgt spid="6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xEl>
                                              <p:pRg st="0" end="0"/>
                                            </p:txEl>
                                          </p:spTgt>
                                        </p:tgtEl>
                                        <p:attrNameLst>
                                          <p:attrName>style.visibility</p:attrName>
                                        </p:attrNameLst>
                                      </p:cBhvr>
                                      <p:to>
                                        <p:strVal val="visible"/>
                                      </p:to>
                                    </p:set>
                                    <p:animEffect transition="in" filter="fade">
                                      <p:cBhvr>
                                        <p:cTn id="75" dur="500"/>
                                        <p:tgtEl>
                                          <p:spTgt spid="69">
                                            <p:txEl>
                                              <p:pRg st="0" end="0"/>
                                            </p:txEl>
                                          </p:spTgt>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fade">
                                      <p:cBhvr>
                                        <p:cTn id="91" dur="500"/>
                                        <p:tgtEl>
                                          <p:spTgt spid="40">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8">
                                            <p:txEl>
                                              <p:pRg st="0" end="0"/>
                                            </p:txEl>
                                          </p:spTgt>
                                        </p:tgtEl>
                                        <p:attrNameLst>
                                          <p:attrName>style.visibility</p:attrName>
                                        </p:attrNameLst>
                                      </p:cBhvr>
                                      <p:to>
                                        <p:strVal val="visible"/>
                                      </p:to>
                                    </p:set>
                                    <p:animEffect transition="in" filter="fade">
                                      <p:cBhvr>
                                        <p:cTn id="94" dur="500"/>
                                        <p:tgtEl>
                                          <p:spTgt spid="58">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xEl>
                                              <p:pRg st="0" end="0"/>
                                            </p:txEl>
                                          </p:spTgt>
                                        </p:tgtEl>
                                        <p:attrNameLst>
                                          <p:attrName>style.visibility</p:attrName>
                                        </p:attrNameLst>
                                      </p:cBhvr>
                                      <p:to>
                                        <p:strVal val="visible"/>
                                      </p:to>
                                    </p:set>
                                    <p:animEffect transition="in" filter="fade">
                                      <p:cBhvr>
                                        <p:cTn id="97" dur="500"/>
                                        <p:tgtEl>
                                          <p:spTgt spid="6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xEl>
                                              <p:pRg st="0" end="0"/>
                                            </p:txEl>
                                          </p:spTgt>
                                        </p:tgtEl>
                                        <p:attrNameLst>
                                          <p:attrName>style.visibility</p:attrName>
                                        </p:attrNameLst>
                                      </p:cBhvr>
                                      <p:to>
                                        <p:strVal val="visible"/>
                                      </p:to>
                                    </p:set>
                                    <p:animEffect transition="in" filter="fade">
                                      <p:cBhvr>
                                        <p:cTn id="100" dur="500"/>
                                        <p:tgtEl>
                                          <p:spTgt spid="70">
                                            <p:txEl>
                                              <p:pRg st="0" end="0"/>
                                            </p:txEl>
                                          </p:spTgt>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14"/>
                                        </p:tgtEl>
                                        <p:attrNameLst>
                                          <p:attrName>style.visibility</p:attrName>
                                        </p:attrNameLst>
                                      </p:cBhvr>
                                      <p:to>
                                        <p:strVal val="visible"/>
                                      </p:to>
                                    </p:set>
                                    <p:animEffect transition="in" filter="fade">
                                      <p:cBhvr>
                                        <p:cTn id="104" dur="500"/>
                                        <p:tgtEl>
                                          <p:spTgt spid="1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fade">
                                      <p:cBhvr>
                                        <p:cTn id="107" dur="500"/>
                                        <p:tgtEl>
                                          <p:spTgt spid="2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8"/>
                                        </p:tgtEl>
                                        <p:attrNameLst>
                                          <p:attrName>style.visibility</p:attrName>
                                        </p:attrNameLst>
                                      </p:cBhvr>
                                      <p:to>
                                        <p:strVal val="visible"/>
                                      </p:to>
                                    </p:set>
                                    <p:animEffect transition="in" filter="fade">
                                      <p:cBhvr>
                                        <p:cTn id="110" dur="500"/>
                                        <p:tgtEl>
                                          <p:spTgt spid="28"/>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fade">
                                      <p:cBhvr>
                                        <p:cTn id="113" dur="500"/>
                                        <p:tgtEl>
                                          <p:spTgt spid="34"/>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3">
                                            <p:txEl>
                                              <p:pRg st="0" end="0"/>
                                            </p:txEl>
                                          </p:spTgt>
                                        </p:tgtEl>
                                        <p:attrNameLst>
                                          <p:attrName>style.visibility</p:attrName>
                                        </p:attrNameLst>
                                      </p:cBhvr>
                                      <p:to>
                                        <p:strVal val="visible"/>
                                      </p:to>
                                    </p:set>
                                    <p:animEffect transition="in" filter="fade">
                                      <p:cBhvr>
                                        <p:cTn id="116" dur="500"/>
                                        <p:tgtEl>
                                          <p:spTgt spid="43">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61">
                                            <p:txEl>
                                              <p:pRg st="0" end="0"/>
                                            </p:txEl>
                                          </p:spTgt>
                                        </p:tgtEl>
                                        <p:attrNameLst>
                                          <p:attrName>style.visibility</p:attrName>
                                        </p:attrNameLst>
                                      </p:cBhvr>
                                      <p:to>
                                        <p:strVal val="visible"/>
                                      </p:to>
                                    </p:set>
                                    <p:animEffect transition="in" filter="fade">
                                      <p:cBhvr>
                                        <p:cTn id="119" dur="500"/>
                                        <p:tgtEl>
                                          <p:spTgt spid="61">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7">
                                            <p:txEl>
                                              <p:pRg st="0" end="0"/>
                                            </p:txEl>
                                          </p:spTgt>
                                        </p:tgtEl>
                                        <p:attrNameLst>
                                          <p:attrName>style.visibility</p:attrName>
                                        </p:attrNameLst>
                                      </p:cBhvr>
                                      <p:to>
                                        <p:strVal val="visible"/>
                                      </p:to>
                                    </p:set>
                                    <p:animEffect transition="in" filter="fade">
                                      <p:cBhvr>
                                        <p:cTn id="122" dur="500"/>
                                        <p:tgtEl>
                                          <p:spTgt spid="67">
                                            <p:txEl>
                                              <p:pRg st="0" end="0"/>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3">
                                            <p:txEl>
                                              <p:pRg st="0" end="0"/>
                                            </p:txEl>
                                          </p:spTgt>
                                        </p:tgtEl>
                                        <p:attrNameLst>
                                          <p:attrName>style.visibility</p:attrName>
                                        </p:attrNameLst>
                                      </p:cBhvr>
                                      <p:to>
                                        <p:strVal val="visible"/>
                                      </p:to>
                                    </p:set>
                                    <p:animEffect transition="in" filter="fade">
                                      <p:cBhvr>
                                        <p:cTn id="125" dur="500"/>
                                        <p:tgtEl>
                                          <p:spTgt spid="73">
                                            <p:txEl>
                                              <p:pRg st="0" end="0"/>
                                            </p:txEl>
                                          </p:spTgt>
                                        </p:tgtEl>
                                      </p:cBhvr>
                                    </p:animEffect>
                                  </p:childTnLst>
                                </p:cTn>
                              </p:par>
                            </p:childTnLst>
                          </p:cTn>
                        </p:par>
                        <p:par>
                          <p:cTn id="126" fill="hold">
                            <p:stCondLst>
                              <p:cond delay="2500"/>
                            </p:stCondLst>
                            <p:childTnLst>
                              <p:par>
                                <p:cTn id="127" presetID="16" presetClass="entr" presetSubtype="37" fill="hold" nodeType="afterEffect">
                                  <p:stCondLst>
                                    <p:cond delay="250"/>
                                  </p:stCondLst>
                                  <p:childTnLst>
                                    <p:set>
                                      <p:cBhvr>
                                        <p:cTn id="128" dur="1" fill="hold">
                                          <p:stCondLst>
                                            <p:cond delay="0"/>
                                          </p:stCondLst>
                                        </p:cTn>
                                        <p:tgtEl>
                                          <p:spTgt spid="74"/>
                                        </p:tgtEl>
                                        <p:attrNameLst>
                                          <p:attrName>style.visibility</p:attrName>
                                        </p:attrNameLst>
                                      </p:cBhvr>
                                      <p:to>
                                        <p:strVal val="visible"/>
                                      </p:to>
                                    </p:set>
                                    <p:animEffect transition="in" filter="barn(outVertical)">
                                      <p:cBhvr>
                                        <p:cTn id="129" dur="500"/>
                                        <p:tgtEl>
                                          <p:spTgt spid="74"/>
                                        </p:tgtEl>
                                      </p:cBhvr>
                                    </p:animEffect>
                                  </p:childTnLst>
                                </p:cTn>
                              </p:par>
                              <p:par>
                                <p:cTn id="130" presetID="2" presetClass="entr" presetSubtype="4" decel="100000" fill="hold" grpId="0" nodeType="withEffect">
                                  <p:stCondLst>
                                    <p:cond delay="250"/>
                                  </p:stCondLst>
                                  <p:childTnLst>
                                    <p:set>
                                      <p:cBhvr>
                                        <p:cTn id="131" dur="1" fill="hold">
                                          <p:stCondLst>
                                            <p:cond delay="0"/>
                                          </p:stCondLst>
                                        </p:cTn>
                                        <p:tgtEl>
                                          <p:spTgt spid="75"/>
                                        </p:tgtEl>
                                        <p:attrNameLst>
                                          <p:attrName>style.visibility</p:attrName>
                                        </p:attrNameLst>
                                      </p:cBhvr>
                                      <p:to>
                                        <p:strVal val="visible"/>
                                      </p:to>
                                    </p:set>
                                    <p:anim calcmode="lin" valueType="num">
                                      <p:cBhvr additive="base">
                                        <p:cTn id="132" dur="500" fill="hold"/>
                                        <p:tgtEl>
                                          <p:spTgt spid="75"/>
                                        </p:tgtEl>
                                        <p:attrNameLst>
                                          <p:attrName>ppt_x</p:attrName>
                                        </p:attrNameLst>
                                      </p:cBhvr>
                                      <p:tavLst>
                                        <p:tav tm="0">
                                          <p:val>
                                            <p:strVal val="#ppt_x"/>
                                          </p:val>
                                        </p:tav>
                                        <p:tav tm="100000">
                                          <p:val>
                                            <p:strVal val="#ppt_x"/>
                                          </p:val>
                                        </p:tav>
                                      </p:tavLst>
                                    </p:anim>
                                    <p:anim calcmode="lin" valueType="num">
                                      <p:cBhvr additive="base">
                                        <p:cTn id="13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4" grpId="0" animBg="1"/>
      <p:bldP spid="17" grpId="0" animBg="1"/>
      <p:bldP spid="18" grpId="0" animBg="1"/>
      <p:bldP spid="19" grpId="0" animBg="1"/>
      <p:bldP spid="22" grpId="0" animBg="1"/>
      <p:bldP spid="23" grpId="0" animBg="1"/>
      <p:bldP spid="24" grpId="0" animBg="1"/>
      <p:bldP spid="25" grpId="0" animBg="1"/>
      <p:bldP spid="28" grpId="0" animBg="1"/>
      <p:bldP spid="29" grpId="0" animBg="1"/>
      <p:bldP spid="30" grpId="0" animBg="1"/>
      <p:bldP spid="31"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tmplLst>
          <p:tmpl>
            <p:tnLst>
              <p:par>
                <p:cTn presetID="2" presetClass="entr" presetSubtype="4" decel="100000" fill="hold" nodeType="withEffect">
                  <p:stCondLst>
                    <p:cond delay="25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Normal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1890577"/>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37" hasCustomPrompt="1"/>
          </p:nvPr>
        </p:nvSpPr>
        <p:spPr>
          <a:xfrm>
            <a:off x="9000490"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38" hasCustomPrompt="1"/>
          </p:nvPr>
        </p:nvSpPr>
        <p:spPr>
          <a:xfrm>
            <a:off x="13086627"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56" name="テキスト プレースホルダー 11"/>
          <p:cNvSpPr>
            <a:spLocks noGrp="1"/>
          </p:cNvSpPr>
          <p:nvPr>
            <p:ph type="body" sz="quarter" idx="45" hasCustomPrompt="1"/>
          </p:nvPr>
        </p:nvSpPr>
        <p:spPr>
          <a:xfrm>
            <a:off x="4878870"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7" name="テキスト プレースホルダー 11"/>
          <p:cNvSpPr>
            <a:spLocks noGrp="1"/>
          </p:cNvSpPr>
          <p:nvPr>
            <p:ph type="body" sz="quarter" idx="46" hasCustomPrompt="1"/>
          </p:nvPr>
        </p:nvSpPr>
        <p:spPr>
          <a:xfrm>
            <a:off x="4875528"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2" name="テキスト プレースホルダー 11"/>
          <p:cNvSpPr>
            <a:spLocks noGrp="1"/>
          </p:cNvSpPr>
          <p:nvPr>
            <p:ph type="body" sz="quarter" idx="51" hasCustomPrompt="1"/>
          </p:nvPr>
        </p:nvSpPr>
        <p:spPr>
          <a:xfrm>
            <a:off x="9007908"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3" name="テキスト プレースホルダー 11"/>
          <p:cNvSpPr>
            <a:spLocks noGrp="1"/>
          </p:cNvSpPr>
          <p:nvPr>
            <p:ph type="body" sz="quarter" idx="52" hasCustomPrompt="1"/>
          </p:nvPr>
        </p:nvSpPr>
        <p:spPr>
          <a:xfrm>
            <a:off x="9004566"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8" name="テキスト プレースホルダー 11"/>
          <p:cNvSpPr>
            <a:spLocks noGrp="1"/>
          </p:cNvSpPr>
          <p:nvPr>
            <p:ph type="body" sz="quarter" idx="57" hasCustomPrompt="1"/>
          </p:nvPr>
        </p:nvSpPr>
        <p:spPr>
          <a:xfrm>
            <a:off x="13100571"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9" name="テキスト プレースホルダー 11"/>
          <p:cNvSpPr>
            <a:spLocks noGrp="1"/>
          </p:cNvSpPr>
          <p:nvPr>
            <p:ph type="body" sz="quarter" idx="58" hasCustomPrompt="1"/>
          </p:nvPr>
        </p:nvSpPr>
        <p:spPr>
          <a:xfrm>
            <a:off x="13097229"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88500912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xEl>
                                              <p:pRg st="0" end="0"/>
                                            </p:txEl>
                                          </p:spTgt>
                                        </p:tgtEl>
                                        <p:attrNameLst>
                                          <p:attrName>style.visibility</p:attrName>
                                        </p:attrNameLst>
                                      </p:cBhvr>
                                      <p:to>
                                        <p:strVal val="visible"/>
                                      </p:to>
                                    </p:set>
                                    <p:animEffect transition="in" filter="fade">
                                      <p:cBhvr>
                                        <p:cTn id="44" dur="500"/>
                                        <p:tgtEl>
                                          <p:spTgt spid="5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fade">
                                      <p:cBhvr>
                                        <p:cTn id="47" dur="500"/>
                                        <p:tgtEl>
                                          <p:spTgt spid="6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xEl>
                                              <p:pRg st="0" end="0"/>
                                            </p:txEl>
                                          </p:spTgt>
                                        </p:tgtEl>
                                        <p:attrNameLst>
                                          <p:attrName>style.visibility</p:attrName>
                                        </p:attrNameLst>
                                      </p:cBhvr>
                                      <p:to>
                                        <p:strVal val="visible"/>
                                      </p:to>
                                    </p:set>
                                    <p:animEffect transition="in" filter="fade">
                                      <p:cBhvr>
                                        <p:cTn id="50" dur="500"/>
                                        <p:tgtEl>
                                          <p:spTgt spid="68">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fade">
                                      <p:cBhvr>
                                        <p:cTn id="66" dur="500"/>
                                        <p:tgtEl>
                                          <p:spTgt spid="3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7">
                                            <p:txEl>
                                              <p:pRg st="0" end="0"/>
                                            </p:txEl>
                                          </p:spTgt>
                                        </p:tgtEl>
                                        <p:attrNameLst>
                                          <p:attrName>style.visibility</p:attrName>
                                        </p:attrNameLst>
                                      </p:cBhvr>
                                      <p:to>
                                        <p:strVal val="visible"/>
                                      </p:to>
                                    </p:set>
                                    <p:animEffect transition="in" filter="fade">
                                      <p:cBhvr>
                                        <p:cTn id="69" dur="500"/>
                                        <p:tgtEl>
                                          <p:spTgt spid="5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xEl>
                                              <p:pRg st="0" end="0"/>
                                            </p:txEl>
                                          </p:spTgt>
                                        </p:tgtEl>
                                        <p:attrNameLst>
                                          <p:attrName>style.visibility</p:attrName>
                                        </p:attrNameLst>
                                      </p:cBhvr>
                                      <p:to>
                                        <p:strVal val="visible"/>
                                      </p:to>
                                    </p:set>
                                    <p:animEffect transition="in" filter="fade">
                                      <p:cBhvr>
                                        <p:cTn id="72" dur="500"/>
                                        <p:tgtEl>
                                          <p:spTgt spid="6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xEl>
                                              <p:pRg st="0" end="0"/>
                                            </p:txEl>
                                          </p:spTgt>
                                        </p:tgtEl>
                                        <p:attrNameLst>
                                          <p:attrName>style.visibility</p:attrName>
                                        </p:attrNameLst>
                                      </p:cBhvr>
                                      <p:to>
                                        <p:strVal val="visible"/>
                                      </p:to>
                                    </p:set>
                                    <p:animEffect transition="in" filter="fade">
                                      <p:cBhvr>
                                        <p:cTn id="75" dur="500"/>
                                        <p:tgtEl>
                                          <p:spTgt spid="69">
                                            <p:txEl>
                                              <p:pRg st="0" end="0"/>
                                            </p:txEl>
                                          </p:spTgt>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fade">
                                      <p:cBhvr>
                                        <p:cTn id="91" dur="500"/>
                                        <p:tgtEl>
                                          <p:spTgt spid="40">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8">
                                            <p:txEl>
                                              <p:pRg st="0" end="0"/>
                                            </p:txEl>
                                          </p:spTgt>
                                        </p:tgtEl>
                                        <p:attrNameLst>
                                          <p:attrName>style.visibility</p:attrName>
                                        </p:attrNameLst>
                                      </p:cBhvr>
                                      <p:to>
                                        <p:strVal val="visible"/>
                                      </p:to>
                                    </p:set>
                                    <p:animEffect transition="in" filter="fade">
                                      <p:cBhvr>
                                        <p:cTn id="94" dur="500"/>
                                        <p:tgtEl>
                                          <p:spTgt spid="58">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xEl>
                                              <p:pRg st="0" end="0"/>
                                            </p:txEl>
                                          </p:spTgt>
                                        </p:tgtEl>
                                        <p:attrNameLst>
                                          <p:attrName>style.visibility</p:attrName>
                                        </p:attrNameLst>
                                      </p:cBhvr>
                                      <p:to>
                                        <p:strVal val="visible"/>
                                      </p:to>
                                    </p:set>
                                    <p:animEffect transition="in" filter="fade">
                                      <p:cBhvr>
                                        <p:cTn id="97" dur="500"/>
                                        <p:tgtEl>
                                          <p:spTgt spid="6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xEl>
                                              <p:pRg st="0" end="0"/>
                                            </p:txEl>
                                          </p:spTgt>
                                        </p:tgtEl>
                                        <p:attrNameLst>
                                          <p:attrName>style.visibility</p:attrName>
                                        </p:attrNameLst>
                                      </p:cBhvr>
                                      <p:to>
                                        <p:strVal val="visible"/>
                                      </p:to>
                                    </p:set>
                                    <p:animEffect transition="in" filter="fade">
                                      <p:cBhvr>
                                        <p:cTn id="100" dur="500"/>
                                        <p:tgtEl>
                                          <p:spTgt spid="70">
                                            <p:txEl>
                                              <p:pRg st="0" end="0"/>
                                            </p:txEl>
                                          </p:spTgt>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12"/>
                                        </p:tgtEl>
                                        <p:attrNameLst>
                                          <p:attrName>style.visibility</p:attrName>
                                        </p:attrNameLst>
                                      </p:cBhvr>
                                      <p:to>
                                        <p:strVal val="visible"/>
                                      </p:to>
                                    </p:set>
                                    <p:animEffect transition="in" filter="fade">
                                      <p:cBhvr>
                                        <p:cTn id="104" dur="500"/>
                                        <p:tgtEl>
                                          <p:spTgt spid="12"/>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0"/>
                                        </p:tgtEl>
                                        <p:attrNameLst>
                                          <p:attrName>style.visibility</p:attrName>
                                        </p:attrNameLst>
                                      </p:cBhvr>
                                      <p:to>
                                        <p:strVal val="visible"/>
                                      </p:to>
                                    </p:set>
                                    <p:animEffect transition="in" filter="fade">
                                      <p:cBhvr>
                                        <p:cTn id="107" dur="500"/>
                                        <p:tgtEl>
                                          <p:spTgt spid="20"/>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6"/>
                                        </p:tgtEl>
                                        <p:attrNameLst>
                                          <p:attrName>style.visibility</p:attrName>
                                        </p:attrNameLst>
                                      </p:cBhvr>
                                      <p:to>
                                        <p:strVal val="visible"/>
                                      </p:to>
                                    </p:set>
                                    <p:animEffect transition="in" filter="fade">
                                      <p:cBhvr>
                                        <p:cTn id="110" dur="500"/>
                                        <p:tgtEl>
                                          <p:spTgt spid="26"/>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fade">
                                      <p:cBhvr>
                                        <p:cTn id="113" dur="500"/>
                                        <p:tgtEl>
                                          <p:spTgt spid="32"/>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1">
                                            <p:txEl>
                                              <p:pRg st="0" end="0"/>
                                            </p:txEl>
                                          </p:spTgt>
                                        </p:tgtEl>
                                        <p:attrNameLst>
                                          <p:attrName>style.visibility</p:attrName>
                                        </p:attrNameLst>
                                      </p:cBhvr>
                                      <p:to>
                                        <p:strVal val="visible"/>
                                      </p:to>
                                    </p:set>
                                    <p:animEffect transition="in" filter="fade">
                                      <p:cBhvr>
                                        <p:cTn id="116" dur="500"/>
                                        <p:tgtEl>
                                          <p:spTgt spid="41">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59">
                                            <p:txEl>
                                              <p:pRg st="0" end="0"/>
                                            </p:txEl>
                                          </p:spTgt>
                                        </p:tgtEl>
                                        <p:attrNameLst>
                                          <p:attrName>style.visibility</p:attrName>
                                        </p:attrNameLst>
                                      </p:cBhvr>
                                      <p:to>
                                        <p:strVal val="visible"/>
                                      </p:to>
                                    </p:set>
                                    <p:animEffect transition="in" filter="fade">
                                      <p:cBhvr>
                                        <p:cTn id="119" dur="500"/>
                                        <p:tgtEl>
                                          <p:spTgt spid="59">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5">
                                            <p:txEl>
                                              <p:pRg st="0" end="0"/>
                                            </p:txEl>
                                          </p:spTgt>
                                        </p:tgtEl>
                                        <p:attrNameLst>
                                          <p:attrName>style.visibility</p:attrName>
                                        </p:attrNameLst>
                                      </p:cBhvr>
                                      <p:to>
                                        <p:strVal val="visible"/>
                                      </p:to>
                                    </p:set>
                                    <p:animEffect transition="in" filter="fade">
                                      <p:cBhvr>
                                        <p:cTn id="122" dur="500"/>
                                        <p:tgtEl>
                                          <p:spTgt spid="65">
                                            <p:txEl>
                                              <p:pRg st="0" end="0"/>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1">
                                            <p:txEl>
                                              <p:pRg st="0" end="0"/>
                                            </p:txEl>
                                          </p:spTgt>
                                        </p:tgtEl>
                                        <p:attrNameLst>
                                          <p:attrName>style.visibility</p:attrName>
                                        </p:attrNameLst>
                                      </p:cBhvr>
                                      <p:to>
                                        <p:strVal val="visible"/>
                                      </p:to>
                                    </p:set>
                                    <p:animEffect transition="in" filter="fade">
                                      <p:cBhvr>
                                        <p:cTn id="125" dur="500"/>
                                        <p:tgtEl>
                                          <p:spTgt spid="71">
                                            <p:txEl>
                                              <p:pRg st="0" end="0"/>
                                            </p:txEl>
                                          </p:spTgt>
                                        </p:tgtEl>
                                      </p:cBhvr>
                                    </p:animEffect>
                                  </p:childTnLst>
                                </p:cTn>
                              </p:par>
                            </p:childTnLst>
                          </p:cTn>
                        </p:par>
                        <p:par>
                          <p:cTn id="126" fill="hold">
                            <p:stCondLst>
                              <p:cond delay="2500"/>
                            </p:stCondLst>
                            <p:childTnLst>
                              <p:par>
                                <p:cTn id="127" presetID="10" presetClass="entr" presetSubtype="0" fill="hold" grpId="0" nodeType="afterEffect">
                                  <p:stCondLst>
                                    <p:cond delay="0"/>
                                  </p:stCondLst>
                                  <p:childTnLst>
                                    <p:set>
                                      <p:cBhvr>
                                        <p:cTn id="128" dur="1" fill="hold">
                                          <p:stCondLst>
                                            <p:cond delay="0"/>
                                          </p:stCondLst>
                                        </p:cTn>
                                        <p:tgtEl>
                                          <p:spTgt spid="13"/>
                                        </p:tgtEl>
                                        <p:attrNameLst>
                                          <p:attrName>style.visibility</p:attrName>
                                        </p:attrNameLst>
                                      </p:cBhvr>
                                      <p:to>
                                        <p:strVal val="visible"/>
                                      </p:to>
                                    </p:set>
                                    <p:animEffect transition="in" filter="fade">
                                      <p:cBhvr>
                                        <p:cTn id="129" dur="500"/>
                                        <p:tgtEl>
                                          <p:spTgt spid="13"/>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1"/>
                                        </p:tgtEl>
                                        <p:attrNameLst>
                                          <p:attrName>style.visibility</p:attrName>
                                        </p:attrNameLst>
                                      </p:cBhvr>
                                      <p:to>
                                        <p:strVal val="visible"/>
                                      </p:to>
                                    </p:set>
                                    <p:animEffect transition="in" filter="fade">
                                      <p:cBhvr>
                                        <p:cTn id="132" dur="500"/>
                                        <p:tgtEl>
                                          <p:spTgt spid="2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27"/>
                                        </p:tgtEl>
                                        <p:attrNameLst>
                                          <p:attrName>style.visibility</p:attrName>
                                        </p:attrNameLst>
                                      </p:cBhvr>
                                      <p:to>
                                        <p:strVal val="visible"/>
                                      </p:to>
                                    </p:set>
                                    <p:animEffect transition="in" filter="fade">
                                      <p:cBhvr>
                                        <p:cTn id="135" dur="500"/>
                                        <p:tgtEl>
                                          <p:spTgt spid="27"/>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33"/>
                                        </p:tgtEl>
                                        <p:attrNameLst>
                                          <p:attrName>style.visibility</p:attrName>
                                        </p:attrNameLst>
                                      </p:cBhvr>
                                      <p:to>
                                        <p:strVal val="visible"/>
                                      </p:to>
                                    </p:set>
                                    <p:animEffect transition="in" filter="fade">
                                      <p:cBhvr>
                                        <p:cTn id="138" dur="500"/>
                                        <p:tgtEl>
                                          <p:spTgt spid="3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42">
                                            <p:txEl>
                                              <p:pRg st="0" end="0"/>
                                            </p:txEl>
                                          </p:spTgt>
                                        </p:tgtEl>
                                        <p:attrNameLst>
                                          <p:attrName>style.visibility</p:attrName>
                                        </p:attrNameLst>
                                      </p:cBhvr>
                                      <p:to>
                                        <p:strVal val="visible"/>
                                      </p:to>
                                    </p:set>
                                    <p:animEffect transition="in" filter="fade">
                                      <p:cBhvr>
                                        <p:cTn id="141" dur="500"/>
                                        <p:tgtEl>
                                          <p:spTgt spid="42">
                                            <p:txEl>
                                              <p:pRg st="0" end="0"/>
                                            </p:txEl>
                                          </p:spTgt>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60">
                                            <p:txEl>
                                              <p:pRg st="0" end="0"/>
                                            </p:txEl>
                                          </p:spTgt>
                                        </p:tgtEl>
                                        <p:attrNameLst>
                                          <p:attrName>style.visibility</p:attrName>
                                        </p:attrNameLst>
                                      </p:cBhvr>
                                      <p:to>
                                        <p:strVal val="visible"/>
                                      </p:to>
                                    </p:set>
                                    <p:animEffect transition="in" filter="fade">
                                      <p:cBhvr>
                                        <p:cTn id="144" dur="500"/>
                                        <p:tgtEl>
                                          <p:spTgt spid="60">
                                            <p:txEl>
                                              <p:pRg st="0" end="0"/>
                                            </p:txEl>
                                          </p:spTgt>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66">
                                            <p:txEl>
                                              <p:pRg st="0" end="0"/>
                                            </p:txEl>
                                          </p:spTgt>
                                        </p:tgtEl>
                                        <p:attrNameLst>
                                          <p:attrName>style.visibility</p:attrName>
                                        </p:attrNameLst>
                                      </p:cBhvr>
                                      <p:to>
                                        <p:strVal val="visible"/>
                                      </p:to>
                                    </p:set>
                                    <p:animEffect transition="in" filter="fade">
                                      <p:cBhvr>
                                        <p:cTn id="147" dur="500"/>
                                        <p:tgtEl>
                                          <p:spTgt spid="66">
                                            <p:txEl>
                                              <p:pRg st="0" end="0"/>
                                            </p:txEl>
                                          </p:spTgt>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72">
                                            <p:txEl>
                                              <p:pRg st="0" end="0"/>
                                            </p:txEl>
                                          </p:spTgt>
                                        </p:tgtEl>
                                        <p:attrNameLst>
                                          <p:attrName>style.visibility</p:attrName>
                                        </p:attrNameLst>
                                      </p:cBhvr>
                                      <p:to>
                                        <p:strVal val="visible"/>
                                      </p:to>
                                    </p:set>
                                    <p:animEffect transition="in" filter="fade">
                                      <p:cBhvr>
                                        <p:cTn id="150" dur="500"/>
                                        <p:tgtEl>
                                          <p:spTgt spid="72">
                                            <p:txEl>
                                              <p:pRg st="0" end="0"/>
                                            </p:txEl>
                                          </p:spTgt>
                                        </p:tgtEl>
                                      </p:cBhvr>
                                    </p:animEffect>
                                  </p:childTnLst>
                                </p:cTn>
                              </p:par>
                            </p:childTnLst>
                          </p:cTn>
                        </p:par>
                        <p:par>
                          <p:cTn id="151" fill="hold">
                            <p:stCondLst>
                              <p:cond delay="3000"/>
                            </p:stCondLst>
                            <p:childTnLst>
                              <p:par>
                                <p:cTn id="152" presetID="10" presetClass="entr" presetSubtype="0" fill="hold" grpId="0" nodeType="afterEffect">
                                  <p:stCondLst>
                                    <p:cond delay="0"/>
                                  </p:stCondLst>
                                  <p:childTnLst>
                                    <p:set>
                                      <p:cBhvr>
                                        <p:cTn id="153" dur="1" fill="hold">
                                          <p:stCondLst>
                                            <p:cond delay="0"/>
                                          </p:stCondLst>
                                        </p:cTn>
                                        <p:tgtEl>
                                          <p:spTgt spid="14"/>
                                        </p:tgtEl>
                                        <p:attrNameLst>
                                          <p:attrName>style.visibility</p:attrName>
                                        </p:attrNameLst>
                                      </p:cBhvr>
                                      <p:to>
                                        <p:strVal val="visible"/>
                                      </p:to>
                                    </p:set>
                                    <p:animEffect transition="in" filter="fade">
                                      <p:cBhvr>
                                        <p:cTn id="154" dur="500"/>
                                        <p:tgtEl>
                                          <p:spTgt spid="14"/>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22"/>
                                        </p:tgtEl>
                                        <p:attrNameLst>
                                          <p:attrName>style.visibility</p:attrName>
                                        </p:attrNameLst>
                                      </p:cBhvr>
                                      <p:to>
                                        <p:strVal val="visible"/>
                                      </p:to>
                                    </p:set>
                                    <p:animEffect transition="in" filter="fade">
                                      <p:cBhvr>
                                        <p:cTn id="157" dur="500"/>
                                        <p:tgtEl>
                                          <p:spTgt spid="22"/>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28"/>
                                        </p:tgtEl>
                                        <p:attrNameLst>
                                          <p:attrName>style.visibility</p:attrName>
                                        </p:attrNameLst>
                                      </p:cBhvr>
                                      <p:to>
                                        <p:strVal val="visible"/>
                                      </p:to>
                                    </p:set>
                                    <p:animEffect transition="in" filter="fade">
                                      <p:cBhvr>
                                        <p:cTn id="160" dur="500"/>
                                        <p:tgtEl>
                                          <p:spTgt spid="28"/>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34"/>
                                        </p:tgtEl>
                                        <p:attrNameLst>
                                          <p:attrName>style.visibility</p:attrName>
                                        </p:attrNameLst>
                                      </p:cBhvr>
                                      <p:to>
                                        <p:strVal val="visible"/>
                                      </p:to>
                                    </p:set>
                                    <p:animEffect transition="in" filter="fade">
                                      <p:cBhvr>
                                        <p:cTn id="163" dur="500"/>
                                        <p:tgtEl>
                                          <p:spTgt spid="34"/>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43">
                                            <p:txEl>
                                              <p:pRg st="0" end="0"/>
                                            </p:txEl>
                                          </p:spTgt>
                                        </p:tgtEl>
                                        <p:attrNameLst>
                                          <p:attrName>style.visibility</p:attrName>
                                        </p:attrNameLst>
                                      </p:cBhvr>
                                      <p:to>
                                        <p:strVal val="visible"/>
                                      </p:to>
                                    </p:set>
                                    <p:animEffect transition="in" filter="fade">
                                      <p:cBhvr>
                                        <p:cTn id="166" dur="500"/>
                                        <p:tgtEl>
                                          <p:spTgt spid="43">
                                            <p:txEl>
                                              <p:pRg st="0" end="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61">
                                            <p:txEl>
                                              <p:pRg st="0" end="0"/>
                                            </p:txEl>
                                          </p:spTgt>
                                        </p:tgtEl>
                                        <p:attrNameLst>
                                          <p:attrName>style.visibility</p:attrName>
                                        </p:attrNameLst>
                                      </p:cBhvr>
                                      <p:to>
                                        <p:strVal val="visible"/>
                                      </p:to>
                                    </p:set>
                                    <p:animEffect transition="in" filter="fade">
                                      <p:cBhvr>
                                        <p:cTn id="169" dur="500"/>
                                        <p:tgtEl>
                                          <p:spTgt spid="61">
                                            <p:txEl>
                                              <p:pRg st="0" end="0"/>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67">
                                            <p:txEl>
                                              <p:pRg st="0" end="0"/>
                                            </p:txEl>
                                          </p:spTgt>
                                        </p:tgtEl>
                                        <p:attrNameLst>
                                          <p:attrName>style.visibility</p:attrName>
                                        </p:attrNameLst>
                                      </p:cBhvr>
                                      <p:to>
                                        <p:strVal val="visible"/>
                                      </p:to>
                                    </p:set>
                                    <p:animEffect transition="in" filter="fade">
                                      <p:cBhvr>
                                        <p:cTn id="172" dur="500"/>
                                        <p:tgtEl>
                                          <p:spTgt spid="67">
                                            <p:txEl>
                                              <p:pRg st="0" end="0"/>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73">
                                            <p:txEl>
                                              <p:pRg st="0" end="0"/>
                                            </p:txEl>
                                          </p:spTgt>
                                        </p:tgtEl>
                                        <p:attrNameLst>
                                          <p:attrName>style.visibility</p:attrName>
                                        </p:attrNameLst>
                                      </p:cBhvr>
                                      <p:to>
                                        <p:strVal val="visible"/>
                                      </p:to>
                                    </p:set>
                                    <p:animEffect transition="in" filter="fade">
                                      <p:cBhvr>
                                        <p:cTn id="175" dur="500"/>
                                        <p:tgtEl>
                                          <p:spTgt spid="73">
                                            <p:txEl>
                                              <p:pRg st="0" end="0"/>
                                            </p:txEl>
                                          </p:spTgt>
                                        </p:tgtEl>
                                      </p:cBhvr>
                                    </p:animEffect>
                                  </p:childTnLst>
                                </p:cTn>
                              </p:par>
                            </p:childTnLst>
                          </p:cTn>
                        </p:par>
                        <p:par>
                          <p:cTn id="176" fill="hold">
                            <p:stCondLst>
                              <p:cond delay="3500"/>
                            </p:stCondLst>
                            <p:childTnLst>
                              <p:par>
                                <p:cTn id="177" presetID="16" presetClass="entr" presetSubtype="37" fill="hold" nodeType="afterEffect">
                                  <p:stCondLst>
                                    <p:cond delay="250"/>
                                  </p:stCondLst>
                                  <p:childTnLst>
                                    <p:set>
                                      <p:cBhvr>
                                        <p:cTn id="178" dur="1" fill="hold">
                                          <p:stCondLst>
                                            <p:cond delay="0"/>
                                          </p:stCondLst>
                                        </p:cTn>
                                        <p:tgtEl>
                                          <p:spTgt spid="74"/>
                                        </p:tgtEl>
                                        <p:attrNameLst>
                                          <p:attrName>style.visibility</p:attrName>
                                        </p:attrNameLst>
                                      </p:cBhvr>
                                      <p:to>
                                        <p:strVal val="visible"/>
                                      </p:to>
                                    </p:set>
                                    <p:animEffect transition="in" filter="barn(outVertical)">
                                      <p:cBhvr>
                                        <p:cTn id="179" dur="500"/>
                                        <p:tgtEl>
                                          <p:spTgt spid="74"/>
                                        </p:tgtEl>
                                      </p:cBhvr>
                                    </p:animEffect>
                                  </p:childTnLst>
                                </p:cTn>
                              </p:par>
                              <p:par>
                                <p:cTn id="180" presetID="2" presetClass="entr" presetSubtype="4" decel="100000" fill="hold" grpId="0" nodeType="withEffect">
                                  <p:stCondLst>
                                    <p:cond delay="250"/>
                                  </p:stCondLst>
                                  <p:childTnLst>
                                    <p:set>
                                      <p:cBhvr>
                                        <p:cTn id="181" dur="1" fill="hold">
                                          <p:stCondLst>
                                            <p:cond delay="0"/>
                                          </p:stCondLst>
                                        </p:cTn>
                                        <p:tgtEl>
                                          <p:spTgt spid="75"/>
                                        </p:tgtEl>
                                        <p:attrNameLst>
                                          <p:attrName>style.visibility</p:attrName>
                                        </p:attrNameLst>
                                      </p:cBhvr>
                                      <p:to>
                                        <p:strVal val="visible"/>
                                      </p:to>
                                    </p:set>
                                    <p:anim calcmode="lin" valueType="num">
                                      <p:cBhvr additive="base">
                                        <p:cTn id="182" dur="500" fill="hold"/>
                                        <p:tgtEl>
                                          <p:spTgt spid="75"/>
                                        </p:tgtEl>
                                        <p:attrNameLst>
                                          <p:attrName>ppt_x</p:attrName>
                                        </p:attrNameLst>
                                      </p:cBhvr>
                                      <p:tavLst>
                                        <p:tav tm="0">
                                          <p:val>
                                            <p:strVal val="#ppt_x"/>
                                          </p:val>
                                        </p:tav>
                                        <p:tav tm="100000">
                                          <p:val>
                                            <p:strVal val="#ppt_x"/>
                                          </p:val>
                                        </p:tav>
                                      </p:tavLst>
                                    </p:anim>
                                    <p:anim calcmode="lin" valueType="num">
                                      <p:cBhvr additive="base">
                                        <p:cTn id="18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ormal 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912736"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018081"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4259561" y="1890577"/>
            <a:ext cx="2883089"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912736"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912736"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912736"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912736"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912736"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912736"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018081"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018081"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018081"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018081"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018081"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018081"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4259561" y="3009661"/>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4259561" y="3756355"/>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4259561" y="4503049"/>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4259561" y="5249743"/>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4259561" y="5996437"/>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4259561" y="6743133"/>
            <a:ext cx="2883089"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912737"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37" hasCustomPrompt="1"/>
          </p:nvPr>
        </p:nvSpPr>
        <p:spPr>
          <a:xfrm>
            <a:off x="8028851"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38" hasCustomPrompt="1"/>
          </p:nvPr>
        </p:nvSpPr>
        <p:spPr>
          <a:xfrm>
            <a:off x="14245617" y="2028221"/>
            <a:ext cx="2883089"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56" name="テキスト プレースホルダー 11"/>
          <p:cNvSpPr>
            <a:spLocks noGrp="1"/>
          </p:cNvSpPr>
          <p:nvPr>
            <p:ph type="body" sz="quarter" idx="45" hasCustomPrompt="1"/>
          </p:nvPr>
        </p:nvSpPr>
        <p:spPr>
          <a:xfrm>
            <a:off x="4912736"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7" name="テキスト プレースホルダー 11"/>
          <p:cNvSpPr>
            <a:spLocks noGrp="1"/>
          </p:cNvSpPr>
          <p:nvPr>
            <p:ph type="body" sz="quarter" idx="46" hasCustomPrompt="1"/>
          </p:nvPr>
        </p:nvSpPr>
        <p:spPr>
          <a:xfrm>
            <a:off x="4909394"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47" hasCustomPrompt="1"/>
          </p:nvPr>
        </p:nvSpPr>
        <p:spPr>
          <a:xfrm>
            <a:off x="4909394"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48" hasCustomPrompt="1"/>
          </p:nvPr>
        </p:nvSpPr>
        <p:spPr>
          <a:xfrm>
            <a:off x="4912736"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49" hasCustomPrompt="1"/>
          </p:nvPr>
        </p:nvSpPr>
        <p:spPr>
          <a:xfrm>
            <a:off x="4917674"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1" name="テキスト プレースホルダー 11"/>
          <p:cNvSpPr>
            <a:spLocks noGrp="1"/>
          </p:cNvSpPr>
          <p:nvPr>
            <p:ph type="body" sz="quarter" idx="50" hasCustomPrompt="1"/>
          </p:nvPr>
        </p:nvSpPr>
        <p:spPr>
          <a:xfrm>
            <a:off x="4905318"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2" name="テキスト プレースホルダー 11"/>
          <p:cNvSpPr>
            <a:spLocks noGrp="1"/>
          </p:cNvSpPr>
          <p:nvPr>
            <p:ph type="body" sz="quarter" idx="51" hasCustomPrompt="1"/>
          </p:nvPr>
        </p:nvSpPr>
        <p:spPr>
          <a:xfrm>
            <a:off x="8036269"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3" name="テキスト プレースホルダー 11"/>
          <p:cNvSpPr>
            <a:spLocks noGrp="1"/>
          </p:cNvSpPr>
          <p:nvPr>
            <p:ph type="body" sz="quarter" idx="52" hasCustomPrompt="1"/>
          </p:nvPr>
        </p:nvSpPr>
        <p:spPr>
          <a:xfrm>
            <a:off x="8032927"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4" name="テキスト プレースホルダー 11"/>
          <p:cNvSpPr>
            <a:spLocks noGrp="1"/>
          </p:cNvSpPr>
          <p:nvPr>
            <p:ph type="body" sz="quarter" idx="53" hasCustomPrompt="1"/>
          </p:nvPr>
        </p:nvSpPr>
        <p:spPr>
          <a:xfrm>
            <a:off x="8032927"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5" name="テキスト プレースホルダー 11"/>
          <p:cNvSpPr>
            <a:spLocks noGrp="1"/>
          </p:cNvSpPr>
          <p:nvPr>
            <p:ph type="body" sz="quarter" idx="54" hasCustomPrompt="1"/>
          </p:nvPr>
        </p:nvSpPr>
        <p:spPr>
          <a:xfrm>
            <a:off x="8036269"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6" name="テキスト プレースホルダー 11"/>
          <p:cNvSpPr>
            <a:spLocks noGrp="1"/>
          </p:cNvSpPr>
          <p:nvPr>
            <p:ph type="body" sz="quarter" idx="55" hasCustomPrompt="1"/>
          </p:nvPr>
        </p:nvSpPr>
        <p:spPr>
          <a:xfrm>
            <a:off x="8041207"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7" name="テキスト プレースホルダー 11"/>
          <p:cNvSpPr>
            <a:spLocks noGrp="1"/>
          </p:cNvSpPr>
          <p:nvPr>
            <p:ph type="body" sz="quarter" idx="56" hasCustomPrompt="1"/>
          </p:nvPr>
        </p:nvSpPr>
        <p:spPr>
          <a:xfrm>
            <a:off x="8028851"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8" name="テキスト プレースホルダー 11"/>
          <p:cNvSpPr>
            <a:spLocks noGrp="1"/>
          </p:cNvSpPr>
          <p:nvPr>
            <p:ph type="body" sz="quarter" idx="57" hasCustomPrompt="1"/>
          </p:nvPr>
        </p:nvSpPr>
        <p:spPr>
          <a:xfrm>
            <a:off x="14259561" y="304508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9" name="テキスト プレースホルダー 11"/>
          <p:cNvSpPr>
            <a:spLocks noGrp="1"/>
          </p:cNvSpPr>
          <p:nvPr>
            <p:ph type="body" sz="quarter" idx="58" hasCustomPrompt="1"/>
          </p:nvPr>
        </p:nvSpPr>
        <p:spPr>
          <a:xfrm>
            <a:off x="14256219" y="3774041"/>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0" name="テキスト プレースホルダー 11"/>
          <p:cNvSpPr>
            <a:spLocks noGrp="1"/>
          </p:cNvSpPr>
          <p:nvPr>
            <p:ph type="body" sz="quarter" idx="59" hasCustomPrompt="1"/>
          </p:nvPr>
        </p:nvSpPr>
        <p:spPr>
          <a:xfrm>
            <a:off x="14256219" y="4520735"/>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1" name="テキスト プレースホルダー 11"/>
          <p:cNvSpPr>
            <a:spLocks noGrp="1"/>
          </p:cNvSpPr>
          <p:nvPr>
            <p:ph type="body" sz="quarter" idx="60" hasCustomPrompt="1"/>
          </p:nvPr>
        </p:nvSpPr>
        <p:spPr>
          <a:xfrm>
            <a:off x="14259561" y="5267429"/>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2" name="テキスト プレースホルダー 11"/>
          <p:cNvSpPr>
            <a:spLocks noGrp="1"/>
          </p:cNvSpPr>
          <p:nvPr>
            <p:ph type="body" sz="quarter" idx="61" hasCustomPrompt="1"/>
          </p:nvPr>
        </p:nvSpPr>
        <p:spPr>
          <a:xfrm>
            <a:off x="14264499" y="603183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3" name="テキスト プレースホルダー 11"/>
          <p:cNvSpPr>
            <a:spLocks noGrp="1"/>
          </p:cNvSpPr>
          <p:nvPr>
            <p:ph type="body" sz="quarter" idx="62" hasCustomPrompt="1"/>
          </p:nvPr>
        </p:nvSpPr>
        <p:spPr>
          <a:xfrm>
            <a:off x="14252143" y="6773176"/>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76" name="正方形/長方形 75"/>
          <p:cNvSpPr/>
          <p:nvPr userDrawn="1"/>
        </p:nvSpPr>
        <p:spPr>
          <a:xfrm>
            <a:off x="11131224"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正方形/長方形 76"/>
          <p:cNvSpPr/>
          <p:nvPr userDrawn="1"/>
        </p:nvSpPr>
        <p:spPr>
          <a:xfrm>
            <a:off x="11131224"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8" name="正方形/長方形 77"/>
          <p:cNvSpPr/>
          <p:nvPr userDrawn="1"/>
        </p:nvSpPr>
        <p:spPr>
          <a:xfrm>
            <a:off x="11131224"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9" name="正方形/長方形 78"/>
          <p:cNvSpPr/>
          <p:nvPr userDrawn="1"/>
        </p:nvSpPr>
        <p:spPr>
          <a:xfrm>
            <a:off x="11131224"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正方形/長方形 79"/>
          <p:cNvSpPr/>
          <p:nvPr userDrawn="1"/>
        </p:nvSpPr>
        <p:spPr>
          <a:xfrm>
            <a:off x="11131224"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1" name="正方形/長方形 80"/>
          <p:cNvSpPr/>
          <p:nvPr userDrawn="1"/>
        </p:nvSpPr>
        <p:spPr>
          <a:xfrm>
            <a:off x="11131224"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正方形/長方形 81"/>
          <p:cNvSpPr/>
          <p:nvPr userDrawn="1"/>
        </p:nvSpPr>
        <p:spPr>
          <a:xfrm>
            <a:off x="11131224"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テキスト プレースホルダー 11"/>
          <p:cNvSpPr>
            <a:spLocks noGrp="1"/>
          </p:cNvSpPr>
          <p:nvPr>
            <p:ph type="body" sz="quarter" idx="64" hasCustomPrompt="1"/>
          </p:nvPr>
        </p:nvSpPr>
        <p:spPr>
          <a:xfrm>
            <a:off x="11141994"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84" name="テキスト プレースホルダー 11"/>
          <p:cNvSpPr>
            <a:spLocks noGrp="1"/>
          </p:cNvSpPr>
          <p:nvPr>
            <p:ph type="body" sz="quarter" idx="65" hasCustomPrompt="1"/>
          </p:nvPr>
        </p:nvSpPr>
        <p:spPr>
          <a:xfrm>
            <a:off x="11149412"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5" name="テキスト プレースホルダー 11"/>
          <p:cNvSpPr>
            <a:spLocks noGrp="1"/>
          </p:cNvSpPr>
          <p:nvPr>
            <p:ph type="body" sz="quarter" idx="66" hasCustomPrompt="1"/>
          </p:nvPr>
        </p:nvSpPr>
        <p:spPr>
          <a:xfrm>
            <a:off x="11146070"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6" name="テキスト プレースホルダー 11"/>
          <p:cNvSpPr>
            <a:spLocks noGrp="1"/>
          </p:cNvSpPr>
          <p:nvPr>
            <p:ph type="body" sz="quarter" idx="67" hasCustomPrompt="1"/>
          </p:nvPr>
        </p:nvSpPr>
        <p:spPr>
          <a:xfrm>
            <a:off x="11146070"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7" name="テキスト プレースホルダー 11"/>
          <p:cNvSpPr>
            <a:spLocks noGrp="1"/>
          </p:cNvSpPr>
          <p:nvPr>
            <p:ph type="body" sz="quarter" idx="68" hasCustomPrompt="1"/>
          </p:nvPr>
        </p:nvSpPr>
        <p:spPr>
          <a:xfrm>
            <a:off x="11149412"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8" name="テキスト プレースホルダー 11"/>
          <p:cNvSpPr>
            <a:spLocks noGrp="1"/>
          </p:cNvSpPr>
          <p:nvPr>
            <p:ph type="body" sz="quarter" idx="69" hasCustomPrompt="1"/>
          </p:nvPr>
        </p:nvSpPr>
        <p:spPr>
          <a:xfrm>
            <a:off x="11154350"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9" name="テキスト プレースホルダー 11"/>
          <p:cNvSpPr>
            <a:spLocks noGrp="1"/>
          </p:cNvSpPr>
          <p:nvPr>
            <p:ph type="body" sz="quarter" idx="70" hasCustomPrompt="1"/>
          </p:nvPr>
        </p:nvSpPr>
        <p:spPr>
          <a:xfrm>
            <a:off x="11141994"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94027274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fade">
                                      <p:cBhvr>
                                        <p:cTn id="28" dur="500"/>
                                        <p:tgtEl>
                                          <p:spTgt spid="7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3">
                                            <p:txEl>
                                              <p:pRg st="0" end="0"/>
                                            </p:txEl>
                                          </p:spTgt>
                                        </p:tgtEl>
                                        <p:attrNameLst>
                                          <p:attrName>style.visibility</p:attrName>
                                        </p:attrNameLst>
                                      </p:cBhvr>
                                      <p:to>
                                        <p:strVal val="visible"/>
                                      </p:to>
                                    </p:set>
                                    <p:animEffect transition="in" filter="fade">
                                      <p:cBhvr>
                                        <p:cTn id="31" dur="500"/>
                                        <p:tgtEl>
                                          <p:spTgt spid="83">
                                            <p:txEl>
                                              <p:pRg st="0" end="0"/>
                                            </p:txEl>
                                          </p:spTgt>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
                                            <p:txEl>
                                              <p:pRg st="0" end="0"/>
                                            </p:txEl>
                                          </p:spTgt>
                                        </p:tgtEl>
                                        <p:attrNameLst>
                                          <p:attrName>style.visibility</p:attrName>
                                        </p:attrNameLst>
                                      </p:cBhvr>
                                      <p:to>
                                        <p:strVal val="visible"/>
                                      </p:to>
                                    </p:set>
                                    <p:animEffect transition="in" filter="fade">
                                      <p:cBhvr>
                                        <p:cTn id="47" dur="500"/>
                                        <p:tgtEl>
                                          <p:spTgt spid="38">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6">
                                            <p:txEl>
                                              <p:pRg st="0" end="0"/>
                                            </p:txEl>
                                          </p:spTgt>
                                        </p:tgtEl>
                                        <p:attrNameLst>
                                          <p:attrName>style.visibility</p:attrName>
                                        </p:attrNameLst>
                                      </p:cBhvr>
                                      <p:to>
                                        <p:strVal val="visible"/>
                                      </p:to>
                                    </p:set>
                                    <p:animEffect transition="in" filter="fade">
                                      <p:cBhvr>
                                        <p:cTn id="50" dur="500"/>
                                        <p:tgtEl>
                                          <p:spTgt spid="56">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2">
                                            <p:txEl>
                                              <p:pRg st="0" end="0"/>
                                            </p:txEl>
                                          </p:spTgt>
                                        </p:tgtEl>
                                        <p:attrNameLst>
                                          <p:attrName>style.visibility</p:attrName>
                                        </p:attrNameLst>
                                      </p:cBhvr>
                                      <p:to>
                                        <p:strVal val="visible"/>
                                      </p:to>
                                    </p:set>
                                    <p:animEffect transition="in" filter="fade">
                                      <p:cBhvr>
                                        <p:cTn id="53" dur="500"/>
                                        <p:tgtEl>
                                          <p:spTgt spid="62">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8">
                                            <p:txEl>
                                              <p:pRg st="0" end="0"/>
                                            </p:txEl>
                                          </p:spTgt>
                                        </p:tgtEl>
                                        <p:attrNameLst>
                                          <p:attrName>style.visibility</p:attrName>
                                        </p:attrNameLst>
                                      </p:cBhvr>
                                      <p:to>
                                        <p:strVal val="visible"/>
                                      </p:to>
                                    </p:set>
                                    <p:animEffect transition="in" filter="fade">
                                      <p:cBhvr>
                                        <p:cTn id="56" dur="500"/>
                                        <p:tgtEl>
                                          <p:spTgt spid="68">
                                            <p:txEl>
                                              <p:pRg st="0" end="0"/>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fade">
                                      <p:cBhvr>
                                        <p:cTn id="59" dur="500"/>
                                        <p:tgtEl>
                                          <p:spTgt spid="7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4">
                                            <p:txEl>
                                              <p:pRg st="0" end="0"/>
                                            </p:txEl>
                                          </p:spTgt>
                                        </p:tgtEl>
                                        <p:attrNameLst>
                                          <p:attrName>style.visibility</p:attrName>
                                        </p:attrNameLst>
                                      </p:cBhvr>
                                      <p:to>
                                        <p:strVal val="visible"/>
                                      </p:to>
                                    </p:set>
                                    <p:animEffect transition="in" filter="fade">
                                      <p:cBhvr>
                                        <p:cTn id="62" dur="500"/>
                                        <p:tgtEl>
                                          <p:spTgt spid="84">
                                            <p:txEl>
                                              <p:pRg st="0" end="0"/>
                                            </p:txEl>
                                          </p:spTgt>
                                        </p:tgtEl>
                                      </p:cBhvr>
                                    </p:animEffect>
                                  </p:childTnLst>
                                </p:cTn>
                              </p:par>
                            </p:childTnLst>
                          </p:cTn>
                        </p:par>
                        <p:par>
                          <p:cTn id="63" fill="hold">
                            <p:stCondLst>
                              <p:cond delay="1000"/>
                            </p:stCondLst>
                            <p:childTnLst>
                              <p:par>
                                <p:cTn id="64" presetID="10" presetClass="entr" presetSubtype="0" fill="hold" grpId="0" nodeType="after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500"/>
                                        <p:tgtEl>
                                          <p:spTgt spid="1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500"/>
                                        <p:tgtEl>
                                          <p:spTgt spid="3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9">
                                            <p:txEl>
                                              <p:pRg st="0" end="0"/>
                                            </p:txEl>
                                          </p:spTgt>
                                        </p:tgtEl>
                                        <p:attrNameLst>
                                          <p:attrName>style.visibility</p:attrName>
                                        </p:attrNameLst>
                                      </p:cBhvr>
                                      <p:to>
                                        <p:strVal val="visible"/>
                                      </p:to>
                                    </p:set>
                                    <p:animEffect transition="in" filter="fade">
                                      <p:cBhvr>
                                        <p:cTn id="78" dur="500"/>
                                        <p:tgtEl>
                                          <p:spTgt spid="39">
                                            <p:txEl>
                                              <p:pRg st="0" end="0"/>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7">
                                            <p:txEl>
                                              <p:pRg st="0" end="0"/>
                                            </p:txEl>
                                          </p:spTgt>
                                        </p:tgtEl>
                                        <p:attrNameLst>
                                          <p:attrName>style.visibility</p:attrName>
                                        </p:attrNameLst>
                                      </p:cBhvr>
                                      <p:to>
                                        <p:strVal val="visible"/>
                                      </p:to>
                                    </p:set>
                                    <p:animEffect transition="in" filter="fade">
                                      <p:cBhvr>
                                        <p:cTn id="81" dur="500"/>
                                        <p:tgtEl>
                                          <p:spTgt spid="57">
                                            <p:txEl>
                                              <p:pRg st="0" end="0"/>
                                            </p:tx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3">
                                            <p:txEl>
                                              <p:pRg st="0" end="0"/>
                                            </p:txEl>
                                          </p:spTgt>
                                        </p:tgtEl>
                                        <p:attrNameLst>
                                          <p:attrName>style.visibility</p:attrName>
                                        </p:attrNameLst>
                                      </p:cBhvr>
                                      <p:to>
                                        <p:strVal val="visible"/>
                                      </p:to>
                                    </p:set>
                                    <p:animEffect transition="in" filter="fade">
                                      <p:cBhvr>
                                        <p:cTn id="84" dur="500"/>
                                        <p:tgtEl>
                                          <p:spTgt spid="63">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9">
                                            <p:txEl>
                                              <p:pRg st="0" end="0"/>
                                            </p:txEl>
                                          </p:spTgt>
                                        </p:tgtEl>
                                        <p:attrNameLst>
                                          <p:attrName>style.visibility</p:attrName>
                                        </p:attrNameLst>
                                      </p:cBhvr>
                                      <p:to>
                                        <p:strVal val="visible"/>
                                      </p:to>
                                    </p:set>
                                    <p:animEffect transition="in" filter="fade">
                                      <p:cBhvr>
                                        <p:cTn id="87" dur="500"/>
                                        <p:tgtEl>
                                          <p:spTgt spid="69">
                                            <p:txEl>
                                              <p:pRg st="0" end="0"/>
                                            </p:txEl>
                                          </p:spTgt>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78"/>
                                        </p:tgtEl>
                                        <p:attrNameLst>
                                          <p:attrName>style.visibility</p:attrName>
                                        </p:attrNameLst>
                                      </p:cBhvr>
                                      <p:to>
                                        <p:strVal val="visible"/>
                                      </p:to>
                                    </p:set>
                                    <p:animEffect transition="in" filter="fade">
                                      <p:cBhvr>
                                        <p:cTn id="90" dur="500"/>
                                        <p:tgtEl>
                                          <p:spTgt spid="78"/>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85">
                                            <p:txEl>
                                              <p:pRg st="0" end="0"/>
                                            </p:txEl>
                                          </p:spTgt>
                                        </p:tgtEl>
                                        <p:attrNameLst>
                                          <p:attrName>style.visibility</p:attrName>
                                        </p:attrNameLst>
                                      </p:cBhvr>
                                      <p:to>
                                        <p:strVal val="visible"/>
                                      </p:to>
                                    </p:set>
                                    <p:animEffect transition="in" filter="fade">
                                      <p:cBhvr>
                                        <p:cTn id="93" dur="500"/>
                                        <p:tgtEl>
                                          <p:spTgt spid="85">
                                            <p:txEl>
                                              <p:pRg st="0" end="0"/>
                                            </p:txEl>
                                          </p:spTgt>
                                        </p:tgtEl>
                                      </p:cBhvr>
                                    </p:animEffect>
                                  </p:childTnLst>
                                </p:cTn>
                              </p:par>
                            </p:childTnLst>
                          </p:cTn>
                        </p:par>
                        <p:par>
                          <p:cTn id="94" fill="hold">
                            <p:stCondLst>
                              <p:cond delay="1500"/>
                            </p:stCondLst>
                            <p:childTnLst>
                              <p:par>
                                <p:cTn id="95" presetID="10" presetClass="entr" presetSubtype="0" fill="hold" grpId="0" nodeType="after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fade">
                                      <p:cBhvr>
                                        <p:cTn id="100" dur="500"/>
                                        <p:tgtEl>
                                          <p:spTgt spid="2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fade">
                                      <p:cBhvr>
                                        <p:cTn id="103" dur="500"/>
                                        <p:tgtEl>
                                          <p:spTgt spid="31"/>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8">
                                            <p:txEl>
                                              <p:pRg st="0" end="0"/>
                                            </p:txEl>
                                          </p:spTgt>
                                        </p:tgtEl>
                                        <p:attrNameLst>
                                          <p:attrName>style.visibility</p:attrName>
                                        </p:attrNameLst>
                                      </p:cBhvr>
                                      <p:to>
                                        <p:strVal val="visible"/>
                                      </p:to>
                                    </p:set>
                                    <p:animEffect transition="in" filter="fade">
                                      <p:cBhvr>
                                        <p:cTn id="106" dur="500"/>
                                        <p:tgtEl>
                                          <p:spTgt spid="58">
                                            <p:txEl>
                                              <p:pRg st="0" end="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4">
                                            <p:txEl>
                                              <p:pRg st="0" end="0"/>
                                            </p:txEl>
                                          </p:spTgt>
                                        </p:tgtEl>
                                        <p:attrNameLst>
                                          <p:attrName>style.visibility</p:attrName>
                                        </p:attrNameLst>
                                      </p:cBhvr>
                                      <p:to>
                                        <p:strVal val="visible"/>
                                      </p:to>
                                    </p:set>
                                    <p:animEffect transition="in" filter="fade">
                                      <p:cBhvr>
                                        <p:cTn id="109" dur="500"/>
                                        <p:tgtEl>
                                          <p:spTgt spid="64">
                                            <p:txEl>
                                              <p:pRg st="0" end="0"/>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70">
                                            <p:txEl>
                                              <p:pRg st="0" end="0"/>
                                            </p:txEl>
                                          </p:spTgt>
                                        </p:tgtEl>
                                        <p:attrNameLst>
                                          <p:attrName>style.visibility</p:attrName>
                                        </p:attrNameLst>
                                      </p:cBhvr>
                                      <p:to>
                                        <p:strVal val="visible"/>
                                      </p:to>
                                    </p:set>
                                    <p:animEffect transition="in" filter="fade">
                                      <p:cBhvr>
                                        <p:cTn id="112" dur="500"/>
                                        <p:tgtEl>
                                          <p:spTgt spid="70">
                                            <p:txEl>
                                              <p:pRg st="0" end="0"/>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79"/>
                                        </p:tgtEl>
                                        <p:attrNameLst>
                                          <p:attrName>style.visibility</p:attrName>
                                        </p:attrNameLst>
                                      </p:cBhvr>
                                      <p:to>
                                        <p:strVal val="visible"/>
                                      </p:to>
                                    </p:set>
                                    <p:animEffect transition="in" filter="fade">
                                      <p:cBhvr>
                                        <p:cTn id="115" dur="500"/>
                                        <p:tgtEl>
                                          <p:spTgt spid="79"/>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86">
                                            <p:txEl>
                                              <p:pRg st="0" end="0"/>
                                            </p:txEl>
                                          </p:spTgt>
                                        </p:tgtEl>
                                        <p:attrNameLst>
                                          <p:attrName>style.visibility</p:attrName>
                                        </p:attrNameLst>
                                      </p:cBhvr>
                                      <p:to>
                                        <p:strVal val="visible"/>
                                      </p:to>
                                    </p:set>
                                    <p:animEffect transition="in" filter="fade">
                                      <p:cBhvr>
                                        <p:cTn id="118" dur="500"/>
                                        <p:tgtEl>
                                          <p:spTgt spid="86">
                                            <p:txEl>
                                              <p:pRg st="0" end="0"/>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1"/>
                                        </p:tgtEl>
                                        <p:attrNameLst>
                                          <p:attrName>style.visibility</p:attrName>
                                        </p:attrNameLst>
                                      </p:cBhvr>
                                      <p:to>
                                        <p:strVal val="visible"/>
                                      </p:to>
                                    </p:set>
                                    <p:animEffect transition="in" filter="fade">
                                      <p:cBhvr>
                                        <p:cTn id="121" dur="500"/>
                                        <p:tgtEl>
                                          <p:spTgt spid="11"/>
                                        </p:tgtEl>
                                      </p:cBhvr>
                                    </p:animEffect>
                                  </p:childTnLst>
                                </p:cTn>
                              </p:par>
                            </p:childTnLst>
                          </p:cTn>
                        </p:par>
                        <p:par>
                          <p:cTn id="122" fill="hold">
                            <p:stCondLst>
                              <p:cond delay="2000"/>
                            </p:stCondLst>
                            <p:childTnLst>
                              <p:par>
                                <p:cTn id="123" presetID="10" presetClass="entr" presetSubtype="0" fill="hold" grpId="0" nodeType="afterEffect">
                                  <p:stCondLst>
                                    <p:cond delay="0"/>
                                  </p:stCondLst>
                                  <p:childTnLst>
                                    <p:set>
                                      <p:cBhvr>
                                        <p:cTn id="124" dur="1" fill="hold">
                                          <p:stCondLst>
                                            <p:cond delay="0"/>
                                          </p:stCondLst>
                                        </p:cTn>
                                        <p:tgtEl>
                                          <p:spTgt spid="12"/>
                                        </p:tgtEl>
                                        <p:attrNameLst>
                                          <p:attrName>style.visibility</p:attrName>
                                        </p:attrNameLst>
                                      </p:cBhvr>
                                      <p:to>
                                        <p:strVal val="visible"/>
                                      </p:to>
                                    </p:set>
                                    <p:animEffect transition="in" filter="fade">
                                      <p:cBhvr>
                                        <p:cTn id="125" dur="500"/>
                                        <p:tgtEl>
                                          <p:spTgt spid="12"/>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20"/>
                                        </p:tgtEl>
                                        <p:attrNameLst>
                                          <p:attrName>style.visibility</p:attrName>
                                        </p:attrNameLst>
                                      </p:cBhvr>
                                      <p:to>
                                        <p:strVal val="visible"/>
                                      </p:to>
                                    </p:set>
                                    <p:animEffect transition="in" filter="fade">
                                      <p:cBhvr>
                                        <p:cTn id="128" dur="500"/>
                                        <p:tgtEl>
                                          <p:spTgt spid="20"/>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500"/>
                                        <p:tgtEl>
                                          <p:spTgt spid="26"/>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32"/>
                                        </p:tgtEl>
                                        <p:attrNameLst>
                                          <p:attrName>style.visibility</p:attrName>
                                        </p:attrNameLst>
                                      </p:cBhvr>
                                      <p:to>
                                        <p:strVal val="visible"/>
                                      </p:to>
                                    </p:set>
                                    <p:animEffect transition="in" filter="fade">
                                      <p:cBhvr>
                                        <p:cTn id="134" dur="500"/>
                                        <p:tgtEl>
                                          <p:spTgt spid="32"/>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41">
                                            <p:txEl>
                                              <p:pRg st="0" end="0"/>
                                            </p:txEl>
                                          </p:spTgt>
                                        </p:tgtEl>
                                        <p:attrNameLst>
                                          <p:attrName>style.visibility</p:attrName>
                                        </p:attrNameLst>
                                      </p:cBhvr>
                                      <p:to>
                                        <p:strVal val="visible"/>
                                      </p:to>
                                    </p:set>
                                    <p:animEffect transition="in" filter="fade">
                                      <p:cBhvr>
                                        <p:cTn id="137" dur="500"/>
                                        <p:tgtEl>
                                          <p:spTgt spid="41">
                                            <p:txEl>
                                              <p:pRg st="0" end="0"/>
                                            </p:txEl>
                                          </p:spTgt>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59">
                                            <p:txEl>
                                              <p:pRg st="0" end="0"/>
                                            </p:txEl>
                                          </p:spTgt>
                                        </p:tgtEl>
                                        <p:attrNameLst>
                                          <p:attrName>style.visibility</p:attrName>
                                        </p:attrNameLst>
                                      </p:cBhvr>
                                      <p:to>
                                        <p:strVal val="visible"/>
                                      </p:to>
                                    </p:set>
                                    <p:animEffect transition="in" filter="fade">
                                      <p:cBhvr>
                                        <p:cTn id="140" dur="500"/>
                                        <p:tgtEl>
                                          <p:spTgt spid="59">
                                            <p:txEl>
                                              <p:pRg st="0" end="0"/>
                                            </p:txEl>
                                          </p:spTgt>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65">
                                            <p:txEl>
                                              <p:pRg st="0" end="0"/>
                                            </p:txEl>
                                          </p:spTgt>
                                        </p:tgtEl>
                                        <p:attrNameLst>
                                          <p:attrName>style.visibility</p:attrName>
                                        </p:attrNameLst>
                                      </p:cBhvr>
                                      <p:to>
                                        <p:strVal val="visible"/>
                                      </p:to>
                                    </p:set>
                                    <p:animEffect transition="in" filter="fade">
                                      <p:cBhvr>
                                        <p:cTn id="143" dur="500"/>
                                        <p:tgtEl>
                                          <p:spTgt spid="65">
                                            <p:txEl>
                                              <p:pRg st="0" end="0"/>
                                            </p:txEl>
                                          </p:spTgt>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71">
                                            <p:txEl>
                                              <p:pRg st="0" end="0"/>
                                            </p:txEl>
                                          </p:spTgt>
                                        </p:tgtEl>
                                        <p:attrNameLst>
                                          <p:attrName>style.visibility</p:attrName>
                                        </p:attrNameLst>
                                      </p:cBhvr>
                                      <p:to>
                                        <p:strVal val="visible"/>
                                      </p:to>
                                    </p:set>
                                    <p:animEffect transition="in" filter="fade">
                                      <p:cBhvr>
                                        <p:cTn id="146" dur="500"/>
                                        <p:tgtEl>
                                          <p:spTgt spid="71">
                                            <p:txEl>
                                              <p:pRg st="0" end="0"/>
                                            </p:txEl>
                                          </p:spTgt>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80"/>
                                        </p:tgtEl>
                                        <p:attrNameLst>
                                          <p:attrName>style.visibility</p:attrName>
                                        </p:attrNameLst>
                                      </p:cBhvr>
                                      <p:to>
                                        <p:strVal val="visible"/>
                                      </p:to>
                                    </p:set>
                                    <p:animEffect transition="in" filter="fade">
                                      <p:cBhvr>
                                        <p:cTn id="149" dur="500"/>
                                        <p:tgtEl>
                                          <p:spTgt spid="80"/>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87">
                                            <p:txEl>
                                              <p:pRg st="0" end="0"/>
                                            </p:txEl>
                                          </p:spTgt>
                                        </p:tgtEl>
                                        <p:attrNameLst>
                                          <p:attrName>style.visibility</p:attrName>
                                        </p:attrNameLst>
                                      </p:cBhvr>
                                      <p:to>
                                        <p:strVal val="visible"/>
                                      </p:to>
                                    </p:set>
                                    <p:animEffect transition="in" filter="fade">
                                      <p:cBhvr>
                                        <p:cTn id="152" dur="500"/>
                                        <p:tgtEl>
                                          <p:spTgt spid="87">
                                            <p:txEl>
                                              <p:pRg st="0" end="0"/>
                                            </p:txEl>
                                          </p:spTgt>
                                        </p:tgtEl>
                                      </p:cBhvr>
                                    </p:animEffect>
                                  </p:childTnLst>
                                </p:cTn>
                              </p:par>
                            </p:childTnLst>
                          </p:cTn>
                        </p:par>
                        <p:par>
                          <p:cTn id="153" fill="hold">
                            <p:stCondLst>
                              <p:cond delay="2500"/>
                            </p:stCondLst>
                            <p:childTnLst>
                              <p:par>
                                <p:cTn id="154" presetID="10" presetClass="entr" presetSubtype="0" fill="hold" grpId="0" nodeType="afterEffect">
                                  <p:stCondLst>
                                    <p:cond delay="0"/>
                                  </p:stCondLst>
                                  <p:childTnLst>
                                    <p:set>
                                      <p:cBhvr>
                                        <p:cTn id="155" dur="1" fill="hold">
                                          <p:stCondLst>
                                            <p:cond delay="0"/>
                                          </p:stCondLst>
                                        </p:cTn>
                                        <p:tgtEl>
                                          <p:spTgt spid="13"/>
                                        </p:tgtEl>
                                        <p:attrNameLst>
                                          <p:attrName>style.visibility</p:attrName>
                                        </p:attrNameLst>
                                      </p:cBhvr>
                                      <p:to>
                                        <p:strVal val="visible"/>
                                      </p:to>
                                    </p:set>
                                    <p:animEffect transition="in" filter="fade">
                                      <p:cBhvr>
                                        <p:cTn id="156" dur="500"/>
                                        <p:tgtEl>
                                          <p:spTgt spid="13"/>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21"/>
                                        </p:tgtEl>
                                        <p:attrNameLst>
                                          <p:attrName>style.visibility</p:attrName>
                                        </p:attrNameLst>
                                      </p:cBhvr>
                                      <p:to>
                                        <p:strVal val="visible"/>
                                      </p:to>
                                    </p:set>
                                    <p:animEffect transition="in" filter="fade">
                                      <p:cBhvr>
                                        <p:cTn id="159" dur="500"/>
                                        <p:tgtEl>
                                          <p:spTgt spid="21"/>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27"/>
                                        </p:tgtEl>
                                        <p:attrNameLst>
                                          <p:attrName>style.visibility</p:attrName>
                                        </p:attrNameLst>
                                      </p:cBhvr>
                                      <p:to>
                                        <p:strVal val="visible"/>
                                      </p:to>
                                    </p:set>
                                    <p:animEffect transition="in" filter="fade">
                                      <p:cBhvr>
                                        <p:cTn id="162" dur="500"/>
                                        <p:tgtEl>
                                          <p:spTgt spid="27"/>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33"/>
                                        </p:tgtEl>
                                        <p:attrNameLst>
                                          <p:attrName>style.visibility</p:attrName>
                                        </p:attrNameLst>
                                      </p:cBhvr>
                                      <p:to>
                                        <p:strVal val="visible"/>
                                      </p:to>
                                    </p:set>
                                    <p:animEffect transition="in" filter="fade">
                                      <p:cBhvr>
                                        <p:cTn id="165" dur="500"/>
                                        <p:tgtEl>
                                          <p:spTgt spid="33"/>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42">
                                            <p:txEl>
                                              <p:pRg st="0" end="0"/>
                                            </p:txEl>
                                          </p:spTgt>
                                        </p:tgtEl>
                                        <p:attrNameLst>
                                          <p:attrName>style.visibility</p:attrName>
                                        </p:attrNameLst>
                                      </p:cBhvr>
                                      <p:to>
                                        <p:strVal val="visible"/>
                                      </p:to>
                                    </p:set>
                                    <p:animEffect transition="in" filter="fade">
                                      <p:cBhvr>
                                        <p:cTn id="168" dur="500"/>
                                        <p:tgtEl>
                                          <p:spTgt spid="42">
                                            <p:txEl>
                                              <p:pRg st="0" end="0"/>
                                            </p:txEl>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60">
                                            <p:txEl>
                                              <p:pRg st="0" end="0"/>
                                            </p:txEl>
                                          </p:spTgt>
                                        </p:tgtEl>
                                        <p:attrNameLst>
                                          <p:attrName>style.visibility</p:attrName>
                                        </p:attrNameLst>
                                      </p:cBhvr>
                                      <p:to>
                                        <p:strVal val="visible"/>
                                      </p:to>
                                    </p:set>
                                    <p:animEffect transition="in" filter="fade">
                                      <p:cBhvr>
                                        <p:cTn id="171" dur="500"/>
                                        <p:tgtEl>
                                          <p:spTgt spid="60">
                                            <p:txEl>
                                              <p:pRg st="0" end="0"/>
                                            </p:txEl>
                                          </p:spTgt>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66">
                                            <p:txEl>
                                              <p:pRg st="0" end="0"/>
                                            </p:txEl>
                                          </p:spTgt>
                                        </p:tgtEl>
                                        <p:attrNameLst>
                                          <p:attrName>style.visibility</p:attrName>
                                        </p:attrNameLst>
                                      </p:cBhvr>
                                      <p:to>
                                        <p:strVal val="visible"/>
                                      </p:to>
                                    </p:set>
                                    <p:animEffect transition="in" filter="fade">
                                      <p:cBhvr>
                                        <p:cTn id="174" dur="500"/>
                                        <p:tgtEl>
                                          <p:spTgt spid="66">
                                            <p:txEl>
                                              <p:pRg st="0" end="0"/>
                                            </p:txEl>
                                          </p:spTgt>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72">
                                            <p:txEl>
                                              <p:pRg st="0" end="0"/>
                                            </p:txEl>
                                          </p:spTgt>
                                        </p:tgtEl>
                                        <p:attrNameLst>
                                          <p:attrName>style.visibility</p:attrName>
                                        </p:attrNameLst>
                                      </p:cBhvr>
                                      <p:to>
                                        <p:strVal val="visible"/>
                                      </p:to>
                                    </p:set>
                                    <p:animEffect transition="in" filter="fade">
                                      <p:cBhvr>
                                        <p:cTn id="177" dur="500"/>
                                        <p:tgtEl>
                                          <p:spTgt spid="72">
                                            <p:txEl>
                                              <p:pRg st="0" end="0"/>
                                            </p:txEl>
                                          </p:spTgt>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81"/>
                                        </p:tgtEl>
                                        <p:attrNameLst>
                                          <p:attrName>style.visibility</p:attrName>
                                        </p:attrNameLst>
                                      </p:cBhvr>
                                      <p:to>
                                        <p:strVal val="visible"/>
                                      </p:to>
                                    </p:set>
                                    <p:animEffect transition="in" filter="fade">
                                      <p:cBhvr>
                                        <p:cTn id="180" dur="500"/>
                                        <p:tgtEl>
                                          <p:spTgt spid="81"/>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88">
                                            <p:txEl>
                                              <p:pRg st="0" end="0"/>
                                            </p:txEl>
                                          </p:spTgt>
                                        </p:tgtEl>
                                        <p:attrNameLst>
                                          <p:attrName>style.visibility</p:attrName>
                                        </p:attrNameLst>
                                      </p:cBhvr>
                                      <p:to>
                                        <p:strVal val="visible"/>
                                      </p:to>
                                    </p:set>
                                    <p:animEffect transition="in" filter="fade">
                                      <p:cBhvr>
                                        <p:cTn id="183" dur="500"/>
                                        <p:tgtEl>
                                          <p:spTgt spid="88">
                                            <p:txEl>
                                              <p:pRg st="0" end="0"/>
                                            </p:txEl>
                                          </p:spTgt>
                                        </p:tgtEl>
                                      </p:cBhvr>
                                    </p:animEffect>
                                  </p:childTnLst>
                                </p:cTn>
                              </p:par>
                            </p:childTnLst>
                          </p:cTn>
                        </p:par>
                        <p:par>
                          <p:cTn id="184" fill="hold">
                            <p:stCondLst>
                              <p:cond delay="3000"/>
                            </p:stCondLst>
                            <p:childTnLst>
                              <p:par>
                                <p:cTn id="185" presetID="10" presetClass="entr" presetSubtype="0" fill="hold" grpId="0" nodeType="afterEffect">
                                  <p:stCondLst>
                                    <p:cond delay="0"/>
                                  </p:stCondLst>
                                  <p:childTnLst>
                                    <p:set>
                                      <p:cBhvr>
                                        <p:cTn id="186" dur="1" fill="hold">
                                          <p:stCondLst>
                                            <p:cond delay="0"/>
                                          </p:stCondLst>
                                        </p:cTn>
                                        <p:tgtEl>
                                          <p:spTgt spid="14"/>
                                        </p:tgtEl>
                                        <p:attrNameLst>
                                          <p:attrName>style.visibility</p:attrName>
                                        </p:attrNameLst>
                                      </p:cBhvr>
                                      <p:to>
                                        <p:strVal val="visible"/>
                                      </p:to>
                                    </p:set>
                                    <p:animEffect transition="in" filter="fade">
                                      <p:cBhvr>
                                        <p:cTn id="187" dur="500"/>
                                        <p:tgtEl>
                                          <p:spTgt spid="14"/>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22"/>
                                        </p:tgtEl>
                                        <p:attrNameLst>
                                          <p:attrName>style.visibility</p:attrName>
                                        </p:attrNameLst>
                                      </p:cBhvr>
                                      <p:to>
                                        <p:strVal val="visible"/>
                                      </p:to>
                                    </p:set>
                                    <p:animEffect transition="in" filter="fade">
                                      <p:cBhvr>
                                        <p:cTn id="190" dur="500"/>
                                        <p:tgtEl>
                                          <p:spTgt spid="22"/>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28"/>
                                        </p:tgtEl>
                                        <p:attrNameLst>
                                          <p:attrName>style.visibility</p:attrName>
                                        </p:attrNameLst>
                                      </p:cBhvr>
                                      <p:to>
                                        <p:strVal val="visible"/>
                                      </p:to>
                                    </p:set>
                                    <p:animEffect transition="in" filter="fade">
                                      <p:cBhvr>
                                        <p:cTn id="193" dur="500"/>
                                        <p:tgtEl>
                                          <p:spTgt spid="28"/>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34"/>
                                        </p:tgtEl>
                                        <p:attrNameLst>
                                          <p:attrName>style.visibility</p:attrName>
                                        </p:attrNameLst>
                                      </p:cBhvr>
                                      <p:to>
                                        <p:strVal val="visible"/>
                                      </p:to>
                                    </p:set>
                                    <p:animEffect transition="in" filter="fade">
                                      <p:cBhvr>
                                        <p:cTn id="196" dur="500"/>
                                        <p:tgtEl>
                                          <p:spTgt spid="34"/>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43">
                                            <p:txEl>
                                              <p:pRg st="0" end="0"/>
                                            </p:txEl>
                                          </p:spTgt>
                                        </p:tgtEl>
                                        <p:attrNameLst>
                                          <p:attrName>style.visibility</p:attrName>
                                        </p:attrNameLst>
                                      </p:cBhvr>
                                      <p:to>
                                        <p:strVal val="visible"/>
                                      </p:to>
                                    </p:set>
                                    <p:animEffect transition="in" filter="fade">
                                      <p:cBhvr>
                                        <p:cTn id="199" dur="500"/>
                                        <p:tgtEl>
                                          <p:spTgt spid="43">
                                            <p:txEl>
                                              <p:pRg st="0" end="0"/>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61">
                                            <p:txEl>
                                              <p:pRg st="0" end="0"/>
                                            </p:txEl>
                                          </p:spTgt>
                                        </p:tgtEl>
                                        <p:attrNameLst>
                                          <p:attrName>style.visibility</p:attrName>
                                        </p:attrNameLst>
                                      </p:cBhvr>
                                      <p:to>
                                        <p:strVal val="visible"/>
                                      </p:to>
                                    </p:set>
                                    <p:animEffect transition="in" filter="fade">
                                      <p:cBhvr>
                                        <p:cTn id="202" dur="500"/>
                                        <p:tgtEl>
                                          <p:spTgt spid="61">
                                            <p:txEl>
                                              <p:pRg st="0" end="0"/>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67">
                                            <p:txEl>
                                              <p:pRg st="0" end="0"/>
                                            </p:txEl>
                                          </p:spTgt>
                                        </p:tgtEl>
                                        <p:attrNameLst>
                                          <p:attrName>style.visibility</p:attrName>
                                        </p:attrNameLst>
                                      </p:cBhvr>
                                      <p:to>
                                        <p:strVal val="visible"/>
                                      </p:to>
                                    </p:set>
                                    <p:animEffect transition="in" filter="fade">
                                      <p:cBhvr>
                                        <p:cTn id="205" dur="500"/>
                                        <p:tgtEl>
                                          <p:spTgt spid="67">
                                            <p:txEl>
                                              <p:pRg st="0" end="0"/>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73">
                                            <p:txEl>
                                              <p:pRg st="0" end="0"/>
                                            </p:txEl>
                                          </p:spTgt>
                                        </p:tgtEl>
                                        <p:attrNameLst>
                                          <p:attrName>style.visibility</p:attrName>
                                        </p:attrNameLst>
                                      </p:cBhvr>
                                      <p:to>
                                        <p:strVal val="visible"/>
                                      </p:to>
                                    </p:set>
                                    <p:animEffect transition="in" filter="fade">
                                      <p:cBhvr>
                                        <p:cTn id="208" dur="500"/>
                                        <p:tgtEl>
                                          <p:spTgt spid="73">
                                            <p:txEl>
                                              <p:pRg st="0" end="0"/>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82"/>
                                        </p:tgtEl>
                                        <p:attrNameLst>
                                          <p:attrName>style.visibility</p:attrName>
                                        </p:attrNameLst>
                                      </p:cBhvr>
                                      <p:to>
                                        <p:strVal val="visible"/>
                                      </p:to>
                                    </p:set>
                                    <p:animEffect transition="in" filter="fade">
                                      <p:cBhvr>
                                        <p:cTn id="211" dur="500"/>
                                        <p:tgtEl>
                                          <p:spTgt spid="82"/>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89">
                                            <p:txEl>
                                              <p:pRg st="0" end="0"/>
                                            </p:txEl>
                                          </p:spTgt>
                                        </p:tgtEl>
                                        <p:attrNameLst>
                                          <p:attrName>style.visibility</p:attrName>
                                        </p:attrNameLst>
                                      </p:cBhvr>
                                      <p:to>
                                        <p:strVal val="visible"/>
                                      </p:to>
                                    </p:set>
                                    <p:animEffect transition="in" filter="fade">
                                      <p:cBhvr>
                                        <p:cTn id="214" dur="500"/>
                                        <p:tgtEl>
                                          <p:spTgt spid="89">
                                            <p:txEl>
                                              <p:pRg st="0" end="0"/>
                                            </p:txEl>
                                          </p:spTgt>
                                        </p:tgtEl>
                                      </p:cBhvr>
                                    </p:animEffect>
                                  </p:childTnLst>
                                </p:cTn>
                              </p:par>
                            </p:childTnLst>
                          </p:cTn>
                        </p:par>
                        <p:par>
                          <p:cTn id="215" fill="hold">
                            <p:stCondLst>
                              <p:cond delay="3500"/>
                            </p:stCondLst>
                            <p:childTnLst>
                              <p:par>
                                <p:cTn id="216" presetID="16" presetClass="entr" presetSubtype="37" fill="hold" nodeType="afterEffect">
                                  <p:stCondLst>
                                    <p:cond delay="250"/>
                                  </p:stCondLst>
                                  <p:childTnLst>
                                    <p:set>
                                      <p:cBhvr>
                                        <p:cTn id="217" dur="1" fill="hold">
                                          <p:stCondLst>
                                            <p:cond delay="0"/>
                                          </p:stCondLst>
                                        </p:cTn>
                                        <p:tgtEl>
                                          <p:spTgt spid="74"/>
                                        </p:tgtEl>
                                        <p:attrNameLst>
                                          <p:attrName>style.visibility</p:attrName>
                                        </p:attrNameLst>
                                      </p:cBhvr>
                                      <p:to>
                                        <p:strVal val="visible"/>
                                      </p:to>
                                    </p:set>
                                    <p:animEffect transition="in" filter="barn(outVertical)">
                                      <p:cBhvr>
                                        <p:cTn id="218" dur="500"/>
                                        <p:tgtEl>
                                          <p:spTgt spid="74"/>
                                        </p:tgtEl>
                                      </p:cBhvr>
                                    </p:animEffect>
                                  </p:childTnLst>
                                </p:cTn>
                              </p:par>
                              <p:par>
                                <p:cTn id="219" presetID="2" presetClass="entr" presetSubtype="4" decel="100000" fill="hold" grpId="0" nodeType="withEffect">
                                  <p:stCondLst>
                                    <p:cond delay="250"/>
                                  </p:stCondLst>
                                  <p:childTnLst>
                                    <p:set>
                                      <p:cBhvr>
                                        <p:cTn id="220" dur="1" fill="hold">
                                          <p:stCondLst>
                                            <p:cond delay="0"/>
                                          </p:stCondLst>
                                        </p:cTn>
                                        <p:tgtEl>
                                          <p:spTgt spid="75"/>
                                        </p:tgtEl>
                                        <p:attrNameLst>
                                          <p:attrName>style.visibility</p:attrName>
                                        </p:attrNameLst>
                                      </p:cBhvr>
                                      <p:to>
                                        <p:strVal val="visible"/>
                                      </p:to>
                                    </p:set>
                                    <p:anim calcmode="lin" valueType="num">
                                      <p:cBhvr additive="base">
                                        <p:cTn id="221" dur="500" fill="hold"/>
                                        <p:tgtEl>
                                          <p:spTgt spid="75"/>
                                        </p:tgtEl>
                                        <p:attrNameLst>
                                          <p:attrName>ppt_x</p:attrName>
                                        </p:attrNameLst>
                                      </p:cBhvr>
                                      <p:tavLst>
                                        <p:tav tm="0">
                                          <p:val>
                                            <p:strVal val="#ppt_x"/>
                                          </p:val>
                                        </p:tav>
                                        <p:tav tm="100000">
                                          <p:val>
                                            <p:strVal val="#ppt_x"/>
                                          </p:val>
                                        </p:tav>
                                      </p:tavLst>
                                    </p:anim>
                                    <p:anim calcmode="lin" valueType="num">
                                      <p:cBhvr additive="base">
                                        <p:cTn id="22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bldP spid="76" grpId="0" animBg="1"/>
      <p:bldP spid="77" grpId="0" animBg="1"/>
      <p:bldP spid="78" grpId="0" animBg="1"/>
      <p:bldP spid="79" grpId="0" animBg="1"/>
      <p:bldP spid="80" grpId="0" animBg="1"/>
      <p:bldP spid="81" grpId="0" animBg="1"/>
      <p:bldP spid="82" grpId="0" animBg="1"/>
      <p:bldP spid="83" grpId="0" build="p">
        <p:tmplLst>
          <p:tmpl lvl="1">
            <p:tnLst>
              <p:par>
                <p:cTn presetID="10" presetClass="entr" presetSubtype="0"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build="p">
        <p:tmplLst>
          <p:tmpl lvl="1">
            <p:tnLst>
              <p:par>
                <p:cTn presetID="10" presetClass="entr" presetSubtype="0" fill="hold" nodeType="with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fade">
                      <p:cBhvr>
                        <p:cTn dur="500"/>
                        <p:tgtEl>
                          <p:spTgt spid="85"/>
                        </p:tgtEl>
                      </p:cBhvr>
                    </p:animEffect>
                  </p:childTnLst>
                </p:cTn>
              </p:par>
            </p:tnLst>
          </p:tmpl>
        </p:tmplLst>
      </p:bldP>
      <p:bldP spid="86" grpId="0" build="p">
        <p:tmplLst>
          <p:tmpl lvl="1">
            <p:tnLst>
              <p:par>
                <p:cTn presetID="10" presetClass="entr" presetSubtype="0" fill="hold" nodeType="withEffect">
                  <p:stCondLst>
                    <p:cond delay="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87" grpId="0" build="p">
        <p:tmplLst>
          <p:tmpl lvl="1">
            <p:tnLst>
              <p:par>
                <p:cTn presetID="10" presetClass="entr" presetSubtype="0" fill="hold" nodeType="withEffect">
                  <p:stCondLst>
                    <p:cond delay="0"/>
                  </p:stCondLst>
                  <p:childTnLst>
                    <p:set>
                      <p:cBhvr>
                        <p:cTn dur="1" fill="hold">
                          <p:stCondLst>
                            <p:cond delay="0"/>
                          </p:stCondLst>
                        </p:cTn>
                        <p:tgtEl>
                          <p:spTgt spid="87"/>
                        </p:tgtEl>
                        <p:attrNameLst>
                          <p:attrName>style.visibility</p:attrName>
                        </p:attrNameLst>
                      </p:cBhvr>
                      <p:to>
                        <p:strVal val="visible"/>
                      </p:to>
                    </p:set>
                    <p:animEffect transition="in" filter="fade">
                      <p:cBhvr>
                        <p:cTn dur="500"/>
                        <p:tgtEl>
                          <p:spTgt spid="87"/>
                        </p:tgtEl>
                      </p:cBhvr>
                    </p:animEffect>
                  </p:childTnLst>
                </p:cTn>
              </p:par>
            </p:tnLst>
          </p:tmpl>
        </p:tmplLst>
      </p:bldP>
      <p:bldP spid="88" grpId="0" build="p">
        <p:tmplLst>
          <p:tmpl lvl="1">
            <p:tnLst>
              <p:par>
                <p:cTn presetID="10" presetClass="entr" presetSubtype="0" fill="hold" nodeType="with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fade">
                      <p:cBhvr>
                        <p:cTn dur="500"/>
                        <p:tgtEl>
                          <p:spTgt spid="88"/>
                        </p:tgtEl>
                      </p:cBhvr>
                    </p:animEffect>
                  </p:childTnLst>
                </p:cTn>
              </p:par>
            </p:tnLst>
          </p:tmpl>
        </p:tmplLst>
      </p:bldP>
      <p:bldP spid="89" grpId="0" build="p">
        <p:tmplLst>
          <p:tmpl lvl="1">
            <p:tnLst>
              <p:par>
                <p:cTn presetID="10" presetClass="entr" presetSubtype="0" fill="hold" nodeType="with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fade">
                      <p:cBhvr>
                        <p:cTn dur="500"/>
                        <p:tgtEl>
                          <p:spTgt spid="89"/>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smtClean="0"/>
              <a:t>Add an image</a:t>
            </a:r>
            <a:endParaRPr kumimoji="1" lang="ja-JP" altLang="en-US" dirty="0"/>
          </a:p>
        </p:txBody>
      </p:sp>
      <p:sp>
        <p:nvSpPr>
          <p:cNvPr id="9" name="テキスト プレースホルダー 5"/>
          <p:cNvSpPr>
            <a:spLocks noGrp="1"/>
          </p:cNvSpPr>
          <p:nvPr>
            <p:ph type="body" sz="quarter" idx="11" hasCustomPrompt="1"/>
          </p:nvPr>
        </p:nvSpPr>
        <p:spPr>
          <a:xfrm>
            <a:off x="11618481"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smtClean="0"/>
              <a:t> </a:t>
            </a:r>
            <a:endParaRPr kumimoji="1" lang="ja-JP" altLang="en-US" dirty="0" smtClean="0"/>
          </a:p>
        </p:txBody>
      </p:sp>
      <p:sp>
        <p:nvSpPr>
          <p:cNvPr id="10" name="図プレースホルダー 7"/>
          <p:cNvSpPr>
            <a:spLocks noGrp="1"/>
          </p:cNvSpPr>
          <p:nvPr>
            <p:ph type="pic" sz="quarter" idx="18" hasCustomPrompt="1"/>
          </p:nvPr>
        </p:nvSpPr>
        <p:spPr>
          <a:xfrm>
            <a:off x="13553761" y="4783525"/>
            <a:ext cx="2070165" cy="2070165"/>
          </a:xfrm>
        </p:spPr>
        <p:txBody>
          <a:bodyPr>
            <a:normAutofit/>
          </a:bodyPr>
          <a:lstStyle>
            <a:lvl1pPr>
              <a:defRPr sz="1600"/>
            </a:lvl1pPr>
          </a:lstStyle>
          <a:p>
            <a:r>
              <a:rPr kumimoji="1" lang="en-US" altLang="ja-JP" dirty="0" smtClean="0"/>
              <a:t>ICON</a:t>
            </a:r>
            <a:endParaRPr kumimoji="1" lang="ja-JP" altLang="en-US" dirty="0"/>
          </a:p>
        </p:txBody>
      </p:sp>
      <p:sp>
        <p:nvSpPr>
          <p:cNvPr id="11" name="タイトル 1"/>
          <p:cNvSpPr>
            <a:spLocks noGrp="1"/>
          </p:cNvSpPr>
          <p:nvPr>
            <p:ph type="ctrTitle" hasCustomPrompt="1"/>
          </p:nvPr>
        </p:nvSpPr>
        <p:spPr>
          <a:xfrm>
            <a:off x="11753496"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smtClean="0"/>
              <a:t>SECTION TITLE</a:t>
            </a:r>
            <a:endParaRPr lang="en-US" dirty="0"/>
          </a:p>
        </p:txBody>
      </p:sp>
    </p:spTree>
    <p:extLst>
      <p:ext uri="{BB962C8B-B14F-4D97-AF65-F5344CB8AC3E}">
        <p14:creationId xmlns:p14="http://schemas.microsoft.com/office/powerpoint/2010/main" val="37802799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500"/>
                                        <p:tgtEl>
                                          <p:spTgt spid="10"/>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9">
                                            <p:bg/>
                                          </p:spTgt>
                                        </p:tgtEl>
                                        <p:attrNameLst>
                                          <p:attrName>style.visibility</p:attrName>
                                        </p:attrNameLst>
                                      </p:cBhvr>
                                      <p:to>
                                        <p:strVal val="visible"/>
                                      </p:to>
                                    </p:set>
                                    <p:animEffect transition="in" filter="randombar(horizontal)">
                                      <p:cBhvr>
                                        <p:cTn id="17" dur="500"/>
                                        <p:tgtEl>
                                          <p:spTgt spid="9">
                                            <p:bg/>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25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randombar(horizontal)">
                                      <p:cBhvr>
                                        <p:cTn id="2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animBg="1">
        <p:tmplLst>
          <p:tmpl>
            <p:tnLst>
              <p:par>
                <p:cTn presetID="14" presetClass="entr" presetSubtype="1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 lvl="1">
            <p:tnLst>
              <p:par>
                <p:cTn presetID="14" presetClass="entr" presetSubtype="10" fill="hold" nodeType="click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P spid="10" grpId="0"/>
      <p:bldP spid="11" grpId="0"/>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2520000"/>
          </a:xfrm>
          <a:prstGeom prst="round1Rect">
            <a:avLst>
              <a:gd name="adj" fmla="val 6860"/>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29767"/>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27896"/>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16" name="図プレースホルダー 15"/>
          <p:cNvSpPr>
            <a:spLocks noGrp="1"/>
          </p:cNvSpPr>
          <p:nvPr>
            <p:ph type="pic" sz="quarter" idx="64" hasCustomPrompt="1"/>
          </p:nvPr>
        </p:nvSpPr>
        <p:spPr>
          <a:xfrm>
            <a:off x="4878870" y="1890713"/>
            <a:ext cx="4042080" cy="2519362"/>
          </a:xfrm>
        </p:spPr>
        <p:txBody>
          <a:bodyPr/>
          <a:lstStyle>
            <a:lvl1pPr>
              <a:defRPr/>
            </a:lvl1pPr>
          </a:lstStyle>
          <a:p>
            <a:r>
              <a:rPr kumimoji="1" lang="en-US" altLang="ja-JP" dirty="0" smtClean="0"/>
              <a:t>Add an image</a:t>
            </a:r>
            <a:endParaRPr kumimoji="1" lang="ja-JP" altLang="en-US" dirty="0"/>
          </a:p>
        </p:txBody>
      </p:sp>
      <p:sp>
        <p:nvSpPr>
          <p:cNvPr id="76" name="図プレースホルダー 15"/>
          <p:cNvSpPr>
            <a:spLocks noGrp="1"/>
          </p:cNvSpPr>
          <p:nvPr>
            <p:ph type="pic" sz="quarter" idx="65" hasCustomPrompt="1"/>
          </p:nvPr>
        </p:nvSpPr>
        <p:spPr>
          <a:xfrm>
            <a:off x="8989720" y="1890577"/>
            <a:ext cx="4042080" cy="2519362"/>
          </a:xfrm>
        </p:spPr>
        <p:txBody>
          <a:bodyPr/>
          <a:lstStyle>
            <a:lvl1pPr>
              <a:defRPr baseline="0"/>
            </a:lvl1pPr>
          </a:lstStyle>
          <a:p>
            <a:r>
              <a:rPr kumimoji="1" lang="en-US" altLang="ja-JP" dirty="0" smtClean="0"/>
              <a:t>Add an image</a:t>
            </a:r>
            <a:endParaRPr kumimoji="1" lang="ja-JP" altLang="en-US" dirty="0"/>
          </a:p>
        </p:txBody>
      </p:sp>
      <p:sp>
        <p:nvSpPr>
          <p:cNvPr id="77" name="図プレースホルダー 15"/>
          <p:cNvSpPr>
            <a:spLocks noGrp="1"/>
          </p:cNvSpPr>
          <p:nvPr>
            <p:ph type="pic" sz="quarter" idx="66" hasCustomPrompt="1"/>
          </p:nvPr>
        </p:nvSpPr>
        <p:spPr>
          <a:xfrm>
            <a:off x="13100571" y="1891215"/>
            <a:ext cx="4042080" cy="2519362"/>
          </a:xfrm>
          <a:prstGeom prst="round1Rect">
            <a:avLst>
              <a:gd name="adj" fmla="val 9800"/>
            </a:avLst>
          </a:prstGeom>
        </p:spPr>
        <p:txBody>
          <a:bodyPr/>
          <a:lstStyle>
            <a:lvl1pPr>
              <a:defRPr baseline="0"/>
            </a:lvl1pPr>
          </a:lstStyle>
          <a:p>
            <a:r>
              <a:rPr kumimoji="1" lang="en-US" altLang="ja-JP" dirty="0" smtClean="0"/>
              <a:t>Add an image</a:t>
            </a:r>
            <a:endParaRPr kumimoji="1" lang="ja-JP" altLang="en-US" dirty="0"/>
          </a:p>
        </p:txBody>
      </p:sp>
      <p:sp>
        <p:nvSpPr>
          <p:cNvPr id="78" name="テキスト プレースホルダー 11"/>
          <p:cNvSpPr>
            <a:spLocks noGrp="1"/>
          </p:cNvSpPr>
          <p:nvPr>
            <p:ph type="body" sz="quarter" idx="67" hasCustomPrompt="1"/>
          </p:nvPr>
        </p:nvSpPr>
        <p:spPr>
          <a:xfrm>
            <a:off x="487887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79" name="テキスト プレースホルダー 11"/>
          <p:cNvSpPr>
            <a:spLocks noGrp="1"/>
          </p:cNvSpPr>
          <p:nvPr>
            <p:ph type="body" sz="quarter" idx="68" hasCustomPrompt="1"/>
          </p:nvPr>
        </p:nvSpPr>
        <p:spPr>
          <a:xfrm>
            <a:off x="898972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80" name="テキスト プレースホルダー 11"/>
          <p:cNvSpPr>
            <a:spLocks noGrp="1"/>
          </p:cNvSpPr>
          <p:nvPr>
            <p:ph type="body" sz="quarter" idx="69" hasCustomPrompt="1"/>
          </p:nvPr>
        </p:nvSpPr>
        <p:spPr>
          <a:xfrm>
            <a:off x="13100571"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83" name="テキスト プレースホルダー 11"/>
          <p:cNvSpPr>
            <a:spLocks noGrp="1"/>
          </p:cNvSpPr>
          <p:nvPr>
            <p:ph type="body" sz="quarter" idx="70" hasCustomPrompt="1"/>
          </p:nvPr>
        </p:nvSpPr>
        <p:spPr>
          <a:xfrm>
            <a:off x="1556942" y="3474651"/>
            <a:ext cx="2783592" cy="567626"/>
          </a:xfrm>
        </p:spPr>
        <p:txBody>
          <a:bodyPr anchor="ctr">
            <a:noAutofit/>
          </a:bodyPr>
          <a:lstStyle>
            <a:lvl1pPr algn="ctr">
              <a:lnSpc>
                <a:spcPct val="120000"/>
              </a:lnSpc>
              <a:defRPr sz="2000" spc="0">
                <a:solidFill>
                  <a:schemeClr val="bg1"/>
                </a:solidFill>
                <a:latin typeface="+mj-lt"/>
              </a:defRPr>
            </a:lvl1pPr>
          </a:lstStyle>
          <a:p>
            <a:pPr lvl="0"/>
            <a:r>
              <a:rPr lang="en-US" altLang="ja-JP" dirty="0" smtClean="0"/>
              <a:t>TEXT HERE</a:t>
            </a:r>
            <a:endParaRPr lang="en-US" dirty="0"/>
          </a:p>
        </p:txBody>
      </p:sp>
      <p:sp>
        <p:nvSpPr>
          <p:cNvPr id="84" name="テキスト プレースホルダー 11"/>
          <p:cNvSpPr>
            <a:spLocks noGrp="1"/>
          </p:cNvSpPr>
          <p:nvPr>
            <p:ph type="body" sz="quarter" idx="71" hasCustomPrompt="1"/>
          </p:nvPr>
        </p:nvSpPr>
        <p:spPr>
          <a:xfrm>
            <a:off x="1696014" y="2718146"/>
            <a:ext cx="2711628" cy="534661"/>
          </a:xfrm>
        </p:spPr>
        <p:txBody>
          <a:bodyPr anchor="ctr">
            <a:noAutofit/>
          </a:bodyPr>
          <a:lstStyle>
            <a:lvl1pPr algn="r">
              <a:lnSpc>
                <a:spcPct val="120000"/>
              </a:lnSpc>
              <a:defRPr sz="2000" spc="0">
                <a:solidFill>
                  <a:schemeClr val="bg1"/>
                </a:solidFill>
                <a:latin typeface="+mj-lt"/>
              </a:defRPr>
            </a:lvl1pPr>
          </a:lstStyle>
          <a:p>
            <a:pPr lvl="0"/>
            <a:r>
              <a:rPr lang="en-US" altLang="ja-JP" dirty="0" smtClean="0"/>
              <a:t>TEXT HERE</a:t>
            </a:r>
            <a:endParaRPr lang="en-US" dirty="0"/>
          </a:p>
        </p:txBody>
      </p:sp>
      <p:pic>
        <p:nvPicPr>
          <p:cNvPr id="44" name="図 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42892" y="2705099"/>
            <a:ext cx="585177" cy="585177"/>
          </a:xfrm>
          <a:prstGeom prst="rect">
            <a:avLst/>
          </a:prstGeom>
        </p:spPr>
      </p:pic>
      <p:pic>
        <p:nvPicPr>
          <p:cNvPr id="85" name="図 8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2672010" y="3848432"/>
            <a:ext cx="585177" cy="585177"/>
          </a:xfrm>
          <a:prstGeom prst="rect">
            <a:avLst/>
          </a:prstGeom>
        </p:spPr>
      </p:pic>
    </p:spTree>
    <p:extLst>
      <p:ext uri="{BB962C8B-B14F-4D97-AF65-F5344CB8AC3E}">
        <p14:creationId xmlns:p14="http://schemas.microsoft.com/office/powerpoint/2010/main" val="200985516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4">
                                            <p:txEl>
                                              <p:pRg st="0" end="0"/>
                                            </p:txEl>
                                          </p:spTgt>
                                        </p:tgtEl>
                                        <p:attrNameLst>
                                          <p:attrName>style.visibility</p:attrName>
                                        </p:attrNameLst>
                                      </p:cBhvr>
                                      <p:to>
                                        <p:strVal val="visible"/>
                                      </p:to>
                                    </p:set>
                                    <p:animEffect transition="in" filter="fade">
                                      <p:cBhvr>
                                        <p:cTn id="10" dur="500"/>
                                        <p:tgtEl>
                                          <p:spTgt spid="84">
                                            <p:txEl>
                                              <p:pRg st="0" end="0"/>
                                            </p:txEl>
                                          </p:spTgt>
                                        </p:tgtEl>
                                      </p:cBhvr>
                                    </p:animEffect>
                                  </p:childTnLst>
                                </p:cTn>
                              </p:par>
                              <p:par>
                                <p:cTn id="11" presetID="10" presetClass="entr" presetSubtype="0" fill="hold" nodeType="withEffect">
                                  <p:stCondLst>
                                    <p:cond delay="25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750"/>
                                  </p:stCondLst>
                                  <p:childTnLst>
                                    <p:set>
                                      <p:cBhvr>
                                        <p:cTn id="18" dur="1" fill="hold">
                                          <p:stCondLst>
                                            <p:cond delay="0"/>
                                          </p:stCondLst>
                                        </p:cTn>
                                        <p:tgtEl>
                                          <p:spTgt spid="78"/>
                                        </p:tgtEl>
                                        <p:attrNameLst>
                                          <p:attrName>style.visibility</p:attrName>
                                        </p:attrNameLst>
                                      </p:cBhvr>
                                      <p:to>
                                        <p:strVal val="visible"/>
                                      </p:to>
                                    </p:set>
                                    <p:animEffect transition="in" filter="fade">
                                      <p:cBhvr>
                                        <p:cTn id="19" dur="500"/>
                                        <p:tgtEl>
                                          <p:spTgt spid="78"/>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76"/>
                                        </p:tgtEl>
                                        <p:attrNameLst>
                                          <p:attrName>style.visibility</p:attrName>
                                        </p:attrNameLst>
                                      </p:cBhvr>
                                      <p:to>
                                        <p:strVal val="visible"/>
                                      </p:to>
                                    </p:set>
                                    <p:animEffect transition="in" filter="fade">
                                      <p:cBhvr>
                                        <p:cTn id="22" dur="500"/>
                                        <p:tgtEl>
                                          <p:spTgt spid="76"/>
                                        </p:tgtEl>
                                      </p:cBhvr>
                                    </p:animEffect>
                                  </p:childTnLst>
                                </p:cTn>
                              </p:par>
                              <p:par>
                                <p:cTn id="23" presetID="10" presetClass="entr" presetSubtype="0" fill="hold" grpId="0" nodeType="withEffect">
                                  <p:stCondLst>
                                    <p:cond delay="1250"/>
                                  </p:stCondLst>
                                  <p:childTnLst>
                                    <p:set>
                                      <p:cBhvr>
                                        <p:cTn id="24" dur="1" fill="hold">
                                          <p:stCondLst>
                                            <p:cond delay="0"/>
                                          </p:stCondLst>
                                        </p:cTn>
                                        <p:tgtEl>
                                          <p:spTgt spid="79"/>
                                        </p:tgtEl>
                                        <p:attrNameLst>
                                          <p:attrName>style.visibility</p:attrName>
                                        </p:attrNameLst>
                                      </p:cBhvr>
                                      <p:to>
                                        <p:strVal val="visible"/>
                                      </p:to>
                                    </p:set>
                                    <p:animEffect transition="in" filter="fade">
                                      <p:cBhvr>
                                        <p:cTn id="25" dur="500"/>
                                        <p:tgtEl>
                                          <p:spTgt spid="79"/>
                                        </p:tgtEl>
                                      </p:cBhvr>
                                    </p:animEffect>
                                  </p:childTnLst>
                                </p:cTn>
                              </p:par>
                              <p:par>
                                <p:cTn id="26" presetID="10" presetClass="entr" presetSubtype="0" fill="hold" grpId="0" nodeType="withEffect">
                                  <p:stCondLst>
                                    <p:cond delay="150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par>
                                <p:cTn id="29" presetID="10" presetClass="entr" presetSubtype="0" fill="hold" grpId="0" nodeType="withEffect">
                                  <p:stCondLst>
                                    <p:cond delay="1750"/>
                                  </p:stCondLst>
                                  <p:childTnLst>
                                    <p:set>
                                      <p:cBhvr>
                                        <p:cTn id="30" dur="1" fill="hold">
                                          <p:stCondLst>
                                            <p:cond delay="0"/>
                                          </p:stCondLst>
                                        </p:cTn>
                                        <p:tgtEl>
                                          <p:spTgt spid="80"/>
                                        </p:tgtEl>
                                        <p:attrNameLst>
                                          <p:attrName>style.visibility</p:attrName>
                                        </p:attrNameLst>
                                      </p:cBhvr>
                                      <p:to>
                                        <p:strVal val="visible"/>
                                      </p:to>
                                    </p:set>
                                    <p:animEffect transition="in" filter="fade">
                                      <p:cBhvr>
                                        <p:cTn id="31" dur="500"/>
                                        <p:tgtEl>
                                          <p:spTgt spid="80"/>
                                        </p:tgtEl>
                                      </p:cBhvr>
                                    </p:animEffect>
                                  </p:childTnLst>
                                </p:cTn>
                              </p:par>
                            </p:childTnLst>
                          </p:cTn>
                        </p:par>
                        <p:par>
                          <p:cTn id="32" fill="hold">
                            <p:stCondLst>
                              <p:cond delay="2250"/>
                            </p:stCondLst>
                            <p:childTnLst>
                              <p:par>
                                <p:cTn id="33" presetID="10" presetClass="entr" presetSubtype="0" fill="hold" grpId="0" nodeType="afterEffect">
                                  <p:stCondLst>
                                    <p:cond delay="0"/>
                                  </p:stCondLst>
                                  <p:childTnLst>
                                    <p:set>
                                      <p:cBhvr>
                                        <p:cTn id="34" dur="1" fill="hold">
                                          <p:stCondLst>
                                            <p:cond delay="0"/>
                                          </p:stCondLst>
                                        </p:cTn>
                                        <p:tgtEl>
                                          <p:spTgt spid="83">
                                            <p:txEl>
                                              <p:pRg st="0" end="0"/>
                                            </p:txEl>
                                          </p:spTgt>
                                        </p:tgtEl>
                                        <p:attrNameLst>
                                          <p:attrName>style.visibility</p:attrName>
                                        </p:attrNameLst>
                                      </p:cBhvr>
                                      <p:to>
                                        <p:strVal val="visible"/>
                                      </p:to>
                                    </p:set>
                                    <p:animEffect transition="in" filter="fade">
                                      <p:cBhvr>
                                        <p:cTn id="35" dur="500"/>
                                        <p:tgtEl>
                                          <p:spTgt spid="83">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85"/>
                                        </p:tgtEl>
                                        <p:attrNameLst>
                                          <p:attrName>style.visibility</p:attrName>
                                        </p:attrNameLst>
                                      </p:cBhvr>
                                      <p:to>
                                        <p:strVal val="visible"/>
                                      </p:to>
                                    </p:set>
                                    <p:animEffect transition="in" filter="fade">
                                      <p:cBhvr>
                                        <p:cTn id="38" dur="500"/>
                                        <p:tgtEl>
                                          <p:spTgt spid="85"/>
                                        </p:tgtEl>
                                      </p:cBhvr>
                                    </p:animEffect>
                                  </p:childTnLst>
                                </p:cTn>
                              </p:par>
                            </p:childTnLst>
                          </p:cTn>
                        </p:par>
                        <p:par>
                          <p:cTn id="39" fill="hold">
                            <p:stCondLst>
                              <p:cond delay="2750"/>
                            </p:stCondLst>
                            <p:childTnLst>
                              <p:par>
                                <p:cTn id="40" presetID="10" presetClass="entr" presetSubtype="0"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0">
                                            <p:txEl>
                                              <p:pRg st="0" end="0"/>
                                            </p:txEl>
                                          </p:spTgt>
                                        </p:tgtEl>
                                        <p:attrNameLst>
                                          <p:attrName>style.visibility</p:attrName>
                                        </p:attrNameLst>
                                      </p:cBhvr>
                                      <p:to>
                                        <p:strVal val="visible"/>
                                      </p:to>
                                    </p:set>
                                    <p:animEffect transition="in" filter="fade">
                                      <p:cBhvr>
                                        <p:cTn id="54" dur="500"/>
                                        <p:tgtEl>
                                          <p:spTgt spid="40">
                                            <p:txEl>
                                              <p:pRg st="0" end="0"/>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8">
                                            <p:txEl>
                                              <p:pRg st="0" end="0"/>
                                            </p:txEl>
                                          </p:spTgt>
                                        </p:tgtEl>
                                        <p:attrNameLst>
                                          <p:attrName>style.visibility</p:attrName>
                                        </p:attrNameLst>
                                      </p:cBhvr>
                                      <p:to>
                                        <p:strVal val="visible"/>
                                      </p:to>
                                    </p:set>
                                    <p:animEffect transition="in" filter="fade">
                                      <p:cBhvr>
                                        <p:cTn id="57" dur="500"/>
                                        <p:tgtEl>
                                          <p:spTgt spid="58">
                                            <p:txEl>
                                              <p:pRg st="0" end="0"/>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4">
                                            <p:txEl>
                                              <p:pRg st="0" end="0"/>
                                            </p:txEl>
                                          </p:spTgt>
                                        </p:tgtEl>
                                        <p:attrNameLst>
                                          <p:attrName>style.visibility</p:attrName>
                                        </p:attrNameLst>
                                      </p:cBhvr>
                                      <p:to>
                                        <p:strVal val="visible"/>
                                      </p:to>
                                    </p:set>
                                    <p:animEffect transition="in" filter="fade">
                                      <p:cBhvr>
                                        <p:cTn id="60" dur="500"/>
                                        <p:tgtEl>
                                          <p:spTgt spid="64">
                                            <p:txEl>
                                              <p:pRg st="0" end="0"/>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0">
                                            <p:txEl>
                                              <p:pRg st="0" end="0"/>
                                            </p:txEl>
                                          </p:spTgt>
                                        </p:tgtEl>
                                        <p:attrNameLst>
                                          <p:attrName>style.visibility</p:attrName>
                                        </p:attrNameLst>
                                      </p:cBhvr>
                                      <p:to>
                                        <p:strVal val="visible"/>
                                      </p:to>
                                    </p:set>
                                    <p:animEffect transition="in" filter="fade">
                                      <p:cBhvr>
                                        <p:cTn id="63" dur="500"/>
                                        <p:tgtEl>
                                          <p:spTgt spid="70">
                                            <p:txEl>
                                              <p:pRg st="0" end="0"/>
                                            </p:txEl>
                                          </p:spTgt>
                                        </p:tgtEl>
                                      </p:cBhvr>
                                    </p:animEffect>
                                  </p:childTnLst>
                                </p:cTn>
                              </p:par>
                            </p:childTnLst>
                          </p:cTn>
                        </p:par>
                        <p:par>
                          <p:cTn id="64" fill="hold">
                            <p:stCondLst>
                              <p:cond delay="3250"/>
                            </p:stCondLst>
                            <p:childTnLst>
                              <p:par>
                                <p:cTn id="65" presetID="10"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1">
                                            <p:txEl>
                                              <p:pRg st="0" end="0"/>
                                            </p:txEl>
                                          </p:spTgt>
                                        </p:tgtEl>
                                        <p:attrNameLst>
                                          <p:attrName>style.visibility</p:attrName>
                                        </p:attrNameLst>
                                      </p:cBhvr>
                                      <p:to>
                                        <p:strVal val="visible"/>
                                      </p:to>
                                    </p:set>
                                    <p:animEffect transition="in" filter="fade">
                                      <p:cBhvr>
                                        <p:cTn id="79" dur="500"/>
                                        <p:tgtEl>
                                          <p:spTgt spid="41">
                                            <p:txEl>
                                              <p:pRg st="0" end="0"/>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9">
                                            <p:txEl>
                                              <p:pRg st="0" end="0"/>
                                            </p:txEl>
                                          </p:spTgt>
                                        </p:tgtEl>
                                        <p:attrNameLst>
                                          <p:attrName>style.visibility</p:attrName>
                                        </p:attrNameLst>
                                      </p:cBhvr>
                                      <p:to>
                                        <p:strVal val="visible"/>
                                      </p:to>
                                    </p:set>
                                    <p:animEffect transition="in" filter="fade">
                                      <p:cBhvr>
                                        <p:cTn id="82" dur="500"/>
                                        <p:tgtEl>
                                          <p:spTgt spid="59">
                                            <p:txEl>
                                              <p:pRg st="0" end="0"/>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5">
                                            <p:txEl>
                                              <p:pRg st="0" end="0"/>
                                            </p:txEl>
                                          </p:spTgt>
                                        </p:tgtEl>
                                        <p:attrNameLst>
                                          <p:attrName>style.visibility</p:attrName>
                                        </p:attrNameLst>
                                      </p:cBhvr>
                                      <p:to>
                                        <p:strVal val="visible"/>
                                      </p:to>
                                    </p:set>
                                    <p:animEffect transition="in" filter="fade">
                                      <p:cBhvr>
                                        <p:cTn id="85" dur="500"/>
                                        <p:tgtEl>
                                          <p:spTgt spid="65">
                                            <p:txEl>
                                              <p:pRg st="0" end="0"/>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71">
                                            <p:txEl>
                                              <p:pRg st="0" end="0"/>
                                            </p:txEl>
                                          </p:spTgt>
                                        </p:tgtEl>
                                        <p:attrNameLst>
                                          <p:attrName>style.visibility</p:attrName>
                                        </p:attrNameLst>
                                      </p:cBhvr>
                                      <p:to>
                                        <p:strVal val="visible"/>
                                      </p:to>
                                    </p:set>
                                    <p:animEffect transition="in" filter="fade">
                                      <p:cBhvr>
                                        <p:cTn id="88" dur="500"/>
                                        <p:tgtEl>
                                          <p:spTgt spid="71">
                                            <p:txEl>
                                              <p:pRg st="0" end="0"/>
                                            </p:txEl>
                                          </p:spTgt>
                                        </p:tgtEl>
                                      </p:cBhvr>
                                    </p:animEffect>
                                  </p:childTnLst>
                                </p:cTn>
                              </p:par>
                            </p:childTnLst>
                          </p:cTn>
                        </p:par>
                        <p:par>
                          <p:cTn id="89" fill="hold">
                            <p:stCondLst>
                              <p:cond delay="3750"/>
                            </p:stCondLst>
                            <p:childTnLst>
                              <p:par>
                                <p:cTn id="90" presetID="10" presetClass="entr" presetSubtype="0" fill="hold" grpId="0" nodeType="after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fade">
                                      <p:cBhvr>
                                        <p:cTn id="92" dur="500"/>
                                        <p:tgtEl>
                                          <p:spTgt spid="1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500"/>
                                        <p:tgtEl>
                                          <p:spTgt spid="21"/>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fade">
                                      <p:cBhvr>
                                        <p:cTn id="101" dur="500"/>
                                        <p:tgtEl>
                                          <p:spTgt spid="33"/>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2">
                                            <p:txEl>
                                              <p:pRg st="0" end="0"/>
                                            </p:txEl>
                                          </p:spTgt>
                                        </p:tgtEl>
                                        <p:attrNameLst>
                                          <p:attrName>style.visibility</p:attrName>
                                        </p:attrNameLst>
                                      </p:cBhvr>
                                      <p:to>
                                        <p:strVal val="visible"/>
                                      </p:to>
                                    </p:set>
                                    <p:animEffect transition="in" filter="fade">
                                      <p:cBhvr>
                                        <p:cTn id="104" dur="500"/>
                                        <p:tgtEl>
                                          <p:spTgt spid="42">
                                            <p:txEl>
                                              <p:pRg st="0" end="0"/>
                                            </p:txEl>
                                          </p:spTgt>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60">
                                            <p:txEl>
                                              <p:pRg st="0" end="0"/>
                                            </p:txEl>
                                          </p:spTgt>
                                        </p:tgtEl>
                                        <p:attrNameLst>
                                          <p:attrName>style.visibility</p:attrName>
                                        </p:attrNameLst>
                                      </p:cBhvr>
                                      <p:to>
                                        <p:strVal val="visible"/>
                                      </p:to>
                                    </p:set>
                                    <p:animEffect transition="in" filter="fade">
                                      <p:cBhvr>
                                        <p:cTn id="107" dur="500"/>
                                        <p:tgtEl>
                                          <p:spTgt spid="60">
                                            <p:txEl>
                                              <p:pRg st="0" end="0"/>
                                            </p:txEl>
                                          </p:spTgt>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66">
                                            <p:txEl>
                                              <p:pRg st="0" end="0"/>
                                            </p:txEl>
                                          </p:spTgt>
                                        </p:tgtEl>
                                        <p:attrNameLst>
                                          <p:attrName>style.visibility</p:attrName>
                                        </p:attrNameLst>
                                      </p:cBhvr>
                                      <p:to>
                                        <p:strVal val="visible"/>
                                      </p:to>
                                    </p:set>
                                    <p:animEffect transition="in" filter="fade">
                                      <p:cBhvr>
                                        <p:cTn id="110" dur="500"/>
                                        <p:tgtEl>
                                          <p:spTgt spid="66">
                                            <p:txEl>
                                              <p:pRg st="0" end="0"/>
                                            </p:txEl>
                                          </p:spTgt>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72">
                                            <p:txEl>
                                              <p:pRg st="0" end="0"/>
                                            </p:txEl>
                                          </p:spTgt>
                                        </p:tgtEl>
                                        <p:attrNameLst>
                                          <p:attrName>style.visibility</p:attrName>
                                        </p:attrNameLst>
                                      </p:cBhvr>
                                      <p:to>
                                        <p:strVal val="visible"/>
                                      </p:to>
                                    </p:set>
                                    <p:animEffect transition="in" filter="fade">
                                      <p:cBhvr>
                                        <p:cTn id="113" dur="500"/>
                                        <p:tgtEl>
                                          <p:spTgt spid="72">
                                            <p:txEl>
                                              <p:pRg st="0" end="0"/>
                                            </p:txEl>
                                          </p:spTgt>
                                        </p:tgtEl>
                                      </p:cBhvr>
                                    </p:animEffect>
                                  </p:childTnLst>
                                </p:cTn>
                              </p:par>
                            </p:childTnLst>
                          </p:cTn>
                        </p:par>
                        <p:par>
                          <p:cTn id="114" fill="hold">
                            <p:stCondLst>
                              <p:cond delay="4250"/>
                            </p:stCondLst>
                            <p:childTnLst>
                              <p:par>
                                <p:cTn id="115" presetID="10" presetClass="entr" presetSubtype="0" fill="hold" grpId="0" nodeType="afterEffect">
                                  <p:stCondLst>
                                    <p:cond delay="0"/>
                                  </p:stCondLst>
                                  <p:childTnLst>
                                    <p:set>
                                      <p:cBhvr>
                                        <p:cTn id="116" dur="1" fill="hold">
                                          <p:stCondLst>
                                            <p:cond delay="0"/>
                                          </p:stCondLst>
                                        </p:cTn>
                                        <p:tgtEl>
                                          <p:spTgt spid="14"/>
                                        </p:tgtEl>
                                        <p:attrNameLst>
                                          <p:attrName>style.visibility</p:attrName>
                                        </p:attrNameLst>
                                      </p:cBhvr>
                                      <p:to>
                                        <p:strVal val="visible"/>
                                      </p:to>
                                    </p:set>
                                    <p:animEffect transition="in" filter="fade">
                                      <p:cBhvr>
                                        <p:cTn id="117" dur="500"/>
                                        <p:tgtEl>
                                          <p:spTgt spid="1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2"/>
                                        </p:tgtEl>
                                        <p:attrNameLst>
                                          <p:attrName>style.visibility</p:attrName>
                                        </p:attrNameLst>
                                      </p:cBhvr>
                                      <p:to>
                                        <p:strVal val="visible"/>
                                      </p:to>
                                    </p:set>
                                    <p:animEffect transition="in" filter="fade">
                                      <p:cBhvr>
                                        <p:cTn id="120" dur="500"/>
                                        <p:tgtEl>
                                          <p:spTgt spid="22"/>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8"/>
                                        </p:tgtEl>
                                        <p:attrNameLst>
                                          <p:attrName>style.visibility</p:attrName>
                                        </p:attrNameLst>
                                      </p:cBhvr>
                                      <p:to>
                                        <p:strVal val="visible"/>
                                      </p:to>
                                    </p:set>
                                    <p:animEffect transition="in" filter="fade">
                                      <p:cBhvr>
                                        <p:cTn id="123" dur="500"/>
                                        <p:tgtEl>
                                          <p:spTgt spid="2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43">
                                            <p:txEl>
                                              <p:pRg st="0" end="0"/>
                                            </p:txEl>
                                          </p:spTgt>
                                        </p:tgtEl>
                                        <p:attrNameLst>
                                          <p:attrName>style.visibility</p:attrName>
                                        </p:attrNameLst>
                                      </p:cBhvr>
                                      <p:to>
                                        <p:strVal val="visible"/>
                                      </p:to>
                                    </p:set>
                                    <p:animEffect transition="in" filter="fade">
                                      <p:cBhvr>
                                        <p:cTn id="129" dur="500"/>
                                        <p:tgtEl>
                                          <p:spTgt spid="43">
                                            <p:txEl>
                                              <p:pRg st="0" end="0"/>
                                            </p:tx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61">
                                            <p:txEl>
                                              <p:pRg st="0" end="0"/>
                                            </p:txEl>
                                          </p:spTgt>
                                        </p:tgtEl>
                                        <p:attrNameLst>
                                          <p:attrName>style.visibility</p:attrName>
                                        </p:attrNameLst>
                                      </p:cBhvr>
                                      <p:to>
                                        <p:strVal val="visible"/>
                                      </p:to>
                                    </p:set>
                                    <p:animEffect transition="in" filter="fade">
                                      <p:cBhvr>
                                        <p:cTn id="132" dur="500"/>
                                        <p:tgtEl>
                                          <p:spTgt spid="61">
                                            <p:txEl>
                                              <p:pRg st="0" end="0"/>
                                            </p:txEl>
                                          </p:spTgt>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67">
                                            <p:txEl>
                                              <p:pRg st="0" end="0"/>
                                            </p:txEl>
                                          </p:spTgt>
                                        </p:tgtEl>
                                        <p:attrNameLst>
                                          <p:attrName>style.visibility</p:attrName>
                                        </p:attrNameLst>
                                      </p:cBhvr>
                                      <p:to>
                                        <p:strVal val="visible"/>
                                      </p:to>
                                    </p:set>
                                    <p:animEffect transition="in" filter="fade">
                                      <p:cBhvr>
                                        <p:cTn id="135" dur="500"/>
                                        <p:tgtEl>
                                          <p:spTgt spid="67">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73">
                                            <p:txEl>
                                              <p:pRg st="0" end="0"/>
                                            </p:txEl>
                                          </p:spTgt>
                                        </p:tgtEl>
                                        <p:attrNameLst>
                                          <p:attrName>style.visibility</p:attrName>
                                        </p:attrNameLst>
                                      </p:cBhvr>
                                      <p:to>
                                        <p:strVal val="visible"/>
                                      </p:to>
                                    </p:set>
                                    <p:animEffect transition="in" filter="fade">
                                      <p:cBhvr>
                                        <p:cTn id="138" dur="500"/>
                                        <p:tgtEl>
                                          <p:spTgt spid="73">
                                            <p:txEl>
                                              <p:pRg st="0" end="0"/>
                                            </p:txEl>
                                          </p:spTgt>
                                        </p:tgtEl>
                                      </p:cBhvr>
                                    </p:animEffect>
                                  </p:childTnLst>
                                </p:cTn>
                              </p:par>
                            </p:childTnLst>
                          </p:cTn>
                        </p:par>
                        <p:par>
                          <p:cTn id="139" fill="hold">
                            <p:stCondLst>
                              <p:cond delay="4750"/>
                            </p:stCondLst>
                            <p:childTnLst>
                              <p:par>
                                <p:cTn id="140" presetID="16" presetClass="entr" presetSubtype="37" fill="hold" nodeType="afterEffect">
                                  <p:stCondLst>
                                    <p:cond delay="250"/>
                                  </p:stCondLst>
                                  <p:childTnLst>
                                    <p:set>
                                      <p:cBhvr>
                                        <p:cTn id="141" dur="1" fill="hold">
                                          <p:stCondLst>
                                            <p:cond delay="0"/>
                                          </p:stCondLst>
                                        </p:cTn>
                                        <p:tgtEl>
                                          <p:spTgt spid="74"/>
                                        </p:tgtEl>
                                        <p:attrNameLst>
                                          <p:attrName>style.visibility</p:attrName>
                                        </p:attrNameLst>
                                      </p:cBhvr>
                                      <p:to>
                                        <p:strVal val="visible"/>
                                      </p:to>
                                    </p:set>
                                    <p:animEffect transition="in" filter="barn(outVertical)">
                                      <p:cBhvr>
                                        <p:cTn id="142" dur="500"/>
                                        <p:tgtEl>
                                          <p:spTgt spid="74"/>
                                        </p:tgtEl>
                                      </p:cBhvr>
                                    </p:animEffect>
                                  </p:childTnLst>
                                </p:cTn>
                              </p:par>
                              <p:par>
                                <p:cTn id="143" presetID="2" presetClass="entr" presetSubtype="4" decel="100000" fill="hold" grpId="0" nodeType="withEffect">
                                  <p:stCondLst>
                                    <p:cond delay="250"/>
                                  </p:stCondLst>
                                  <p:childTnLst>
                                    <p:set>
                                      <p:cBhvr>
                                        <p:cTn id="144" dur="1" fill="hold">
                                          <p:stCondLst>
                                            <p:cond delay="0"/>
                                          </p:stCondLst>
                                        </p:cTn>
                                        <p:tgtEl>
                                          <p:spTgt spid="75"/>
                                        </p:tgtEl>
                                        <p:attrNameLst>
                                          <p:attrName>style.visibility</p:attrName>
                                        </p:attrNameLst>
                                      </p:cBhvr>
                                      <p:to>
                                        <p:strVal val="visible"/>
                                      </p:to>
                                    </p:set>
                                    <p:anim calcmode="lin" valueType="num">
                                      <p:cBhvr additive="base">
                                        <p:cTn id="145" dur="500" fill="hold"/>
                                        <p:tgtEl>
                                          <p:spTgt spid="75"/>
                                        </p:tgtEl>
                                        <p:attrNameLst>
                                          <p:attrName>ppt_x</p:attrName>
                                        </p:attrNameLst>
                                      </p:cBhvr>
                                      <p:tavLst>
                                        <p:tav tm="0">
                                          <p:val>
                                            <p:strVal val="#ppt_x"/>
                                          </p:val>
                                        </p:tav>
                                        <p:tav tm="100000">
                                          <p:val>
                                            <p:strVal val="#ppt_x"/>
                                          </p:val>
                                        </p:tav>
                                      </p:tavLst>
                                    </p:anim>
                                    <p:anim calcmode="lin" valueType="num">
                                      <p:cBhvr additive="base">
                                        <p:cTn id="14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P spid="13" grpId="0" animBg="1"/>
      <p:bldP spid="14" grpId="0" animBg="1"/>
      <p:bldP spid="19" grpId="0" animBg="1"/>
      <p:bldP spid="20" grpId="0" animBg="1"/>
      <p:bldP spid="21" grpId="0" animBg="1"/>
      <p:bldP spid="22" grpId="0" animBg="1"/>
      <p:bldP spid="25" grpId="0" animBg="1"/>
      <p:bldP spid="26" grpId="0" animBg="1"/>
      <p:bldP spid="27" grpId="0" animBg="1"/>
      <p:bldP spid="28" grpId="0" animBg="1"/>
      <p:bldP spid="31" grpId="0" animBg="1"/>
      <p:bldP spid="32" grpId="0" animBg="1"/>
      <p:bldP spid="33" grpId="0" animBg="1"/>
      <p:bldP spid="34" grpId="0" animBg="1"/>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tmplLst>
          <p:tmpl>
            <p:tnLst>
              <p:par>
                <p:cTn presetID="2" presetClass="entr" presetSubtype="4" decel="100000" fill="hold" nodeType="withEffect">
                  <p:stCondLst>
                    <p:cond delay="25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P spid="16" grpId="0"/>
      <p:bldP spid="76" grpId="0"/>
      <p:bldP spid="77" grpId="0"/>
      <p:bldP spid="78" grpId="0" animBg="1">
        <p:tmplLst>
          <p:tmpl>
            <p:tnLst>
              <p:par>
                <p:cTn presetID="10" presetClass="entr" presetSubtype="0" fill="hold" nodeType="withEffect">
                  <p:stCondLst>
                    <p:cond delay="75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tmplLst>
          <p:tmpl>
            <p:tnLst>
              <p:par>
                <p:cTn presetID="10" presetClass="entr" presetSubtype="0" fill="hold" nodeType="withEffect">
                  <p:stCondLst>
                    <p:cond delay="1250"/>
                  </p:stCondLst>
                  <p:childTnLst>
                    <p:set>
                      <p:cBhvr>
                        <p:cTn dur="1" fill="hold">
                          <p:stCondLst>
                            <p:cond delay="0"/>
                          </p:stCondLst>
                        </p:cTn>
                        <p:tgtEl>
                          <p:spTgt spid="79"/>
                        </p:tgtEl>
                        <p:attrNameLst>
                          <p:attrName>style.visibility</p:attrName>
                        </p:attrNameLst>
                      </p:cBhvr>
                      <p:to>
                        <p:strVal val="visible"/>
                      </p:to>
                    </p:set>
                    <p:animEffect transition="in" filter="fade">
                      <p:cBhvr>
                        <p:cTn dur="500"/>
                        <p:tgtEl>
                          <p:spTgt spid="79"/>
                        </p:tgtEl>
                      </p:cBhvr>
                    </p:animEffect>
                  </p:childTnLst>
                </p:cTn>
              </p:par>
            </p:tnLst>
          </p:tmpl>
        </p:tmplLst>
      </p:bldP>
      <p:bldP spid="80" grpId="0" animBg="1">
        <p:tmplLst>
          <p:tmpl>
            <p:tnLst>
              <p:par>
                <p:cTn presetID="10" presetClass="entr" presetSubtype="0" fill="hold" nodeType="withEffect">
                  <p:stCondLst>
                    <p:cond delay="175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3" grpId="0" build="p">
        <p:tmplLst>
          <p:tmpl lvl="1">
            <p:tnLst>
              <p:par>
                <p:cTn presetID="10" presetClass="entr" presetSubtype="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25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ubbles">
    <p:spTree>
      <p:nvGrpSpPr>
        <p:cNvPr id="1" name=""/>
        <p:cNvGrpSpPr/>
        <p:nvPr/>
      </p:nvGrpSpPr>
      <p:grpSpPr>
        <a:xfrm>
          <a:off x="0" y="0"/>
          <a:ext cx="0" cy="0"/>
          <a:chOff x="0" y="0"/>
          <a:chExt cx="0" cy="0"/>
        </a:xfrm>
      </p:grpSpPr>
      <p:sp>
        <p:nvSpPr>
          <p:cNvPr id="27" name="円/楕円 26"/>
          <p:cNvSpPr/>
          <p:nvPr userDrawn="1"/>
        </p:nvSpPr>
        <p:spPr>
          <a:xfrm>
            <a:off x="14198282" y="6213600"/>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userDrawn="1"/>
        </p:nvSpPr>
        <p:spPr>
          <a:xfrm>
            <a:off x="13530104" y="1966361"/>
            <a:ext cx="1037296" cy="103729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3060880" y="1810202"/>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5109198" y="5722650"/>
            <a:ext cx="1025291" cy="102529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userDrawn="1"/>
        </p:nvSpPr>
        <p:spPr>
          <a:xfrm>
            <a:off x="495076" y="6032126"/>
            <a:ext cx="1482480" cy="1482480"/>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4712150" y="2938255"/>
            <a:ext cx="3297041" cy="32970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0808391" y="1666041"/>
            <a:ext cx="3375375" cy="3375375"/>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11123426" y="3929158"/>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161915" y="2038155"/>
            <a:ext cx="3130641" cy="31306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1222326" y="4018375"/>
            <a:ext cx="3533742" cy="3533742"/>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円/楕円 4"/>
          <p:cNvSpPr/>
          <p:nvPr userDrawn="1"/>
        </p:nvSpPr>
        <p:spPr>
          <a:xfrm>
            <a:off x="3293349" y="1588105"/>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6662184" y="2803240"/>
            <a:ext cx="4904752" cy="4904752"/>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6" hasCustomPrompt="1"/>
          </p:nvPr>
        </p:nvSpPr>
        <p:spPr>
          <a:xfrm>
            <a:off x="2493649" y="7843800"/>
            <a:ext cx="13298280" cy="171019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7" hasCustomPrompt="1"/>
          </p:nvPr>
        </p:nvSpPr>
        <p:spPr>
          <a:xfrm>
            <a:off x="7280296" y="4308267"/>
            <a:ext cx="3724232"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18" hasCustomPrompt="1"/>
          </p:nvPr>
        </p:nvSpPr>
        <p:spPr>
          <a:xfrm>
            <a:off x="7117980" y="5098495"/>
            <a:ext cx="4005445" cy="1350150"/>
          </a:xfrm>
        </p:spPr>
        <p:txBody>
          <a:bodyPr anchor="t">
            <a:noAutofit/>
          </a:bodyPr>
          <a:lstStyle>
            <a:lvl1pPr algn="ctr">
              <a:lnSpc>
                <a:spcPct val="120000"/>
              </a:lnSpc>
              <a:defRPr sz="2000">
                <a:solidFill>
                  <a:schemeClr val="bg1"/>
                </a:solidFill>
                <a:latin typeface="+mn-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19" hasCustomPrompt="1"/>
          </p:nvPr>
        </p:nvSpPr>
        <p:spPr>
          <a:xfrm>
            <a:off x="11600776" y="4918475"/>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0" hasCustomPrompt="1"/>
          </p:nvPr>
        </p:nvSpPr>
        <p:spPr>
          <a:xfrm>
            <a:off x="11438461" y="5708703"/>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1" hasCustomPrompt="1"/>
          </p:nvPr>
        </p:nvSpPr>
        <p:spPr>
          <a:xfrm>
            <a:off x="3747800" y="2530382"/>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2" hasCustomPrompt="1"/>
          </p:nvPr>
        </p:nvSpPr>
        <p:spPr>
          <a:xfrm>
            <a:off x="3585485" y="3320610"/>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3" hasCustomPrompt="1"/>
          </p:nvPr>
        </p:nvSpPr>
        <p:spPr>
          <a:xfrm>
            <a:off x="1399075" y="5326819"/>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4" hasCustomPrompt="1"/>
          </p:nvPr>
        </p:nvSpPr>
        <p:spPr>
          <a:xfrm>
            <a:off x="112313" y="3085967"/>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5" hasCustomPrompt="1"/>
          </p:nvPr>
        </p:nvSpPr>
        <p:spPr>
          <a:xfrm>
            <a:off x="10905956" y="2930720"/>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6" hasCustomPrompt="1"/>
          </p:nvPr>
        </p:nvSpPr>
        <p:spPr>
          <a:xfrm>
            <a:off x="14770548" y="4200173"/>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24" name="円/楕円 23"/>
          <p:cNvSpPr/>
          <p:nvPr userDrawn="1"/>
        </p:nvSpPr>
        <p:spPr>
          <a:xfrm>
            <a:off x="7343006" y="1750498"/>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userDrawn="1"/>
        </p:nvSpPr>
        <p:spPr>
          <a:xfrm>
            <a:off x="17066364" y="6007589"/>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3117419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500"/>
                                        <p:tgtEl>
                                          <p:spTgt spid="13">
                                            <p:txEl>
                                              <p:pRg st="0" end="0"/>
                                            </p:tx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fade">
                                      <p:cBhvr>
                                        <p:cTn id="17" dur="500"/>
                                        <p:tgtEl>
                                          <p:spTgt spid="17">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fade">
                                      <p:cBhvr>
                                        <p:cTn id="20" dur="500"/>
                                        <p:tgtEl>
                                          <p:spTgt spid="18">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fade">
                                      <p:cBhvr>
                                        <p:cTn id="27" dur="500"/>
                                        <p:tgtEl>
                                          <p:spTgt spid="15">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xEl>
                                              <p:pRg st="0" end="0"/>
                                            </p:txEl>
                                          </p:spTgt>
                                        </p:tgtEl>
                                        <p:attrNameLst>
                                          <p:attrName>style.visibility</p:attrName>
                                        </p:attrNameLst>
                                      </p:cBhvr>
                                      <p:to>
                                        <p:strVal val="visible"/>
                                      </p:to>
                                    </p:set>
                                    <p:animEffect transition="in" filter="fade">
                                      <p:cBhvr>
                                        <p:cTn id="30" dur="500"/>
                                        <p:tgtEl>
                                          <p:spTgt spid="16">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fade">
                                      <p:cBhvr>
                                        <p:cTn id="40" dur="500"/>
                                        <p:tgtEl>
                                          <p:spTgt spid="19">
                                            <p:txEl>
                                              <p:pRg st="0" end="0"/>
                                            </p:txEl>
                                          </p:spTgt>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2">
                                            <p:txEl>
                                              <p:pRg st="0" end="0"/>
                                            </p:txEl>
                                          </p:spTgt>
                                        </p:tgtEl>
                                        <p:attrNameLst>
                                          <p:attrName>style.visibility</p:attrName>
                                        </p:attrNameLst>
                                      </p:cBhvr>
                                      <p:to>
                                        <p:strVal val="visible"/>
                                      </p:to>
                                    </p:set>
                                    <p:animEffect transition="in" filter="fade">
                                      <p:cBhvr>
                                        <p:cTn id="47" dur="500"/>
                                        <p:tgtEl>
                                          <p:spTgt spid="22">
                                            <p:txEl>
                                              <p:pRg st="0" end="0"/>
                                            </p:txEl>
                                          </p:spTgt>
                                        </p:tgtEl>
                                      </p:cBhvr>
                                    </p:animEffect>
                                  </p:childTnLst>
                                </p:cTn>
                              </p:par>
                            </p:childTnLst>
                          </p:cTn>
                        </p:par>
                        <p:par>
                          <p:cTn id="48" fill="hold">
                            <p:stCondLst>
                              <p:cond delay="2500"/>
                            </p:stCondLst>
                            <p:childTnLst>
                              <p:par>
                                <p:cTn id="49" presetID="10" presetClass="entr" presetSubtype="0"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
                                            <p:txEl>
                                              <p:pRg st="0" end="0"/>
                                            </p:txEl>
                                          </p:spTgt>
                                        </p:tgtEl>
                                        <p:attrNameLst>
                                          <p:attrName>style.visibility</p:attrName>
                                        </p:attrNameLst>
                                      </p:cBhvr>
                                      <p:to>
                                        <p:strVal val="visible"/>
                                      </p:to>
                                    </p:set>
                                    <p:animEffect transition="in" filter="fade">
                                      <p:cBhvr>
                                        <p:cTn id="54" dur="500"/>
                                        <p:tgtEl>
                                          <p:spTgt spid="23">
                                            <p:txEl>
                                              <p:pRg st="0" end="0"/>
                                            </p:txEl>
                                          </p:spTgt>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xEl>
                                              <p:pRg st="0" end="0"/>
                                            </p:txEl>
                                          </p:spTgt>
                                        </p:tgtEl>
                                        <p:attrNameLst>
                                          <p:attrName>style.visibility</p:attrName>
                                        </p:attrNameLst>
                                      </p:cBhvr>
                                      <p:to>
                                        <p:strVal val="visible"/>
                                      </p:to>
                                    </p:set>
                                    <p:animEffect transition="in" filter="fade">
                                      <p:cBhvr>
                                        <p:cTn id="61" dur="500"/>
                                        <p:tgtEl>
                                          <p:spTgt spid="21">
                                            <p:txEl>
                                              <p:pRg st="0" end="0"/>
                                            </p:txEl>
                                          </p:spTgt>
                                        </p:tgtEl>
                                      </p:cBhvr>
                                    </p:animEffect>
                                  </p:childTnLst>
                                </p:cTn>
                              </p:par>
                            </p:childTnLst>
                          </p:cTn>
                        </p:par>
                        <p:par>
                          <p:cTn id="62" fill="hold">
                            <p:stCondLst>
                              <p:cond delay="3500"/>
                            </p:stCondLst>
                            <p:childTnLst>
                              <p:par>
                                <p:cTn id="63" presetID="10" presetClass="entr" presetSubtype="0"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par>
                                <p:cTn id="75" presetID="10" presetClass="entr" presetSubtype="0" fill="hold" grpId="0" nodeType="withEffect">
                                  <p:stCondLst>
                                    <p:cond delay="75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par>
                                <p:cTn id="78" presetID="10" presetClass="entr" presetSubtype="0" fill="hold" grpId="0" nodeType="withEffect">
                                  <p:stCondLst>
                                    <p:cond delay="1000"/>
                                  </p:stCondLst>
                                  <p:childTnLst>
                                    <p:set>
                                      <p:cBhvr>
                                        <p:cTn id="79" dur="1" fill="hold">
                                          <p:stCondLst>
                                            <p:cond delay="0"/>
                                          </p:stCondLst>
                                        </p:cTn>
                                        <p:tgtEl>
                                          <p:spTgt spid="30"/>
                                        </p:tgtEl>
                                        <p:attrNameLst>
                                          <p:attrName>style.visibility</p:attrName>
                                        </p:attrNameLst>
                                      </p:cBhvr>
                                      <p:to>
                                        <p:strVal val="visible"/>
                                      </p:to>
                                    </p:set>
                                    <p:animEffect transition="in" filter="fade">
                                      <p:cBhvr>
                                        <p:cTn id="80" dur="500"/>
                                        <p:tgtEl>
                                          <p:spTgt spid="30"/>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childTnLst>
                          </p:cTn>
                        </p:par>
                        <p:par>
                          <p:cTn id="84" fill="hold">
                            <p:stCondLst>
                              <p:cond delay="5000"/>
                            </p:stCondLst>
                            <p:childTnLst>
                              <p:par>
                                <p:cTn id="85" presetID="2" presetClass="entr" presetSubtype="4" decel="100000" fill="hold" grpId="0" nodeType="afterEffect">
                                  <p:stCondLst>
                                    <p:cond delay="500"/>
                                  </p:stCondLst>
                                  <p:childTnLst>
                                    <p:set>
                                      <p:cBhvr>
                                        <p:cTn id="86" dur="1" fill="hold">
                                          <p:stCondLst>
                                            <p:cond delay="0"/>
                                          </p:stCondLst>
                                        </p:cTn>
                                        <p:tgtEl>
                                          <p:spTgt spid="12"/>
                                        </p:tgtEl>
                                        <p:attrNameLst>
                                          <p:attrName>style.visibility</p:attrName>
                                        </p:attrNameLst>
                                      </p:cBhvr>
                                      <p:to>
                                        <p:strVal val="visible"/>
                                      </p:to>
                                    </p:set>
                                    <p:anim calcmode="lin" valueType="num">
                                      <p:cBhvr additive="base">
                                        <p:cTn id="87" dur="500" fill="hold"/>
                                        <p:tgtEl>
                                          <p:spTgt spid="12"/>
                                        </p:tgtEl>
                                        <p:attrNameLst>
                                          <p:attrName>ppt_x</p:attrName>
                                        </p:attrNameLst>
                                      </p:cBhvr>
                                      <p:tavLst>
                                        <p:tav tm="0">
                                          <p:val>
                                            <p:strVal val="#ppt_x"/>
                                          </p:val>
                                        </p:tav>
                                        <p:tav tm="100000">
                                          <p:val>
                                            <p:strVal val="#ppt_x"/>
                                          </p:val>
                                        </p:tav>
                                      </p:tavLst>
                                    </p:anim>
                                    <p:anim calcmode="lin" valueType="num">
                                      <p:cBhvr additive="base">
                                        <p:cTn id="8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28" grpId="0" animBg="1"/>
      <p:bldP spid="25" grpId="0" animBg="1"/>
      <p:bldP spid="29" grpId="0" animBg="1"/>
      <p:bldP spid="11" grpId="0" animBg="1"/>
      <p:bldP spid="10" grpId="0" animBg="1"/>
      <p:bldP spid="9" grpId="0" animBg="1"/>
      <p:bldP spid="8" grpId="0" animBg="1"/>
      <p:bldP spid="7" grpId="0" animBg="1"/>
      <p:bldP spid="5" grpId="0" animBg="1"/>
      <p:bldP spid="6" grpId="0" animBg="1"/>
      <p:bldP spid="12" grpId="0"/>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P spid="30" grpId="0"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alk">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3266" y="2537877"/>
            <a:ext cx="1770720" cy="5119693"/>
          </a:xfrm>
          <a:prstGeom prst="rect">
            <a:avLst/>
          </a:prstGeom>
          <a:effectLst>
            <a:outerShdw blurRad="76200" dir="13500000" sy="23000" kx="1200000" algn="br" rotWithShape="0">
              <a:prstClr val="black">
                <a:alpha val="20000"/>
              </a:prstClr>
            </a:outerShdw>
          </a:effectLst>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67931" y="2440526"/>
            <a:ext cx="1462282" cy="5217046"/>
          </a:xfrm>
          <a:prstGeom prst="rect">
            <a:avLst/>
          </a:prstGeom>
          <a:effectLst>
            <a:outerShdw blurRad="76200" dist="88900" dir="13500000" sy="23000" kx="1200000" algn="br" rotWithShape="0">
              <a:prstClr val="black">
                <a:alpha val="20000"/>
              </a:prstClr>
            </a:outerShdw>
          </a:effectLst>
        </p:spPr>
      </p:pic>
      <p:grpSp>
        <p:nvGrpSpPr>
          <p:cNvPr id="7" name="グループ化 6"/>
          <p:cNvGrpSpPr/>
          <p:nvPr userDrawn="1"/>
        </p:nvGrpSpPr>
        <p:grpSpPr>
          <a:xfrm>
            <a:off x="1267331" y="1869009"/>
            <a:ext cx="4793032" cy="1935215"/>
            <a:chOff x="792895" y="1183060"/>
            <a:chExt cx="4793032" cy="1935215"/>
          </a:xfrm>
          <a:solidFill>
            <a:schemeClr val="accent1">
              <a:lumMod val="20000"/>
              <a:lumOff val="80000"/>
            </a:schemeClr>
          </a:solidFill>
        </p:grpSpPr>
        <p:sp>
          <p:nvSpPr>
            <p:cNvPr id="8" name="正方形/長方形 7"/>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二等辺三角形 8"/>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0" name="グループ化 9"/>
          <p:cNvGrpSpPr/>
          <p:nvPr userDrawn="1"/>
        </p:nvGrpSpPr>
        <p:grpSpPr>
          <a:xfrm>
            <a:off x="1267331" y="4929349"/>
            <a:ext cx="4793032" cy="1935215"/>
            <a:chOff x="792895" y="4243400"/>
            <a:chExt cx="4793032" cy="1935215"/>
          </a:xfrm>
          <a:solidFill>
            <a:schemeClr val="accent1">
              <a:lumMod val="20000"/>
              <a:lumOff val="80000"/>
            </a:schemeClr>
          </a:solidFill>
        </p:grpSpPr>
        <p:sp>
          <p:nvSpPr>
            <p:cNvPr id="11" name="正方形/長方形 10"/>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二等辺三角形 11"/>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3" name="グループ化 12"/>
          <p:cNvGrpSpPr/>
          <p:nvPr userDrawn="1"/>
        </p:nvGrpSpPr>
        <p:grpSpPr>
          <a:xfrm rot="10800000">
            <a:off x="11978521" y="4929349"/>
            <a:ext cx="4793032" cy="1935215"/>
            <a:chOff x="792895" y="1183060"/>
            <a:chExt cx="4793032" cy="1935215"/>
          </a:xfrm>
          <a:solidFill>
            <a:schemeClr val="accent1">
              <a:lumMod val="20000"/>
              <a:lumOff val="80000"/>
            </a:schemeClr>
          </a:solidFill>
        </p:grpSpPr>
        <p:sp>
          <p:nvSpPr>
            <p:cNvPr id="14" name="正方形/長方形 13"/>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二等辺三角形 14"/>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6" name="グループ化 15"/>
          <p:cNvGrpSpPr/>
          <p:nvPr userDrawn="1"/>
        </p:nvGrpSpPr>
        <p:grpSpPr>
          <a:xfrm rot="10800000">
            <a:off x="11980312" y="1868654"/>
            <a:ext cx="4793032" cy="1935215"/>
            <a:chOff x="792895" y="4243400"/>
            <a:chExt cx="4793032" cy="1935215"/>
          </a:xfrm>
          <a:solidFill>
            <a:schemeClr val="accent1">
              <a:lumMod val="20000"/>
              <a:lumOff val="80000"/>
            </a:schemeClr>
          </a:solidFill>
        </p:grpSpPr>
        <p:sp>
          <p:nvSpPr>
            <p:cNvPr id="17" name="正方形/長方形 16"/>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二等辺三角形 17"/>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9" name="テキスト プレースホルダー 11"/>
          <p:cNvSpPr>
            <a:spLocks noGrp="1"/>
          </p:cNvSpPr>
          <p:nvPr>
            <p:ph type="body" sz="quarter" idx="18" hasCustomPrompt="1"/>
          </p:nvPr>
        </p:nvSpPr>
        <p:spPr>
          <a:xfrm>
            <a:off x="1361568" y="1996094"/>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19" hasCustomPrompt="1"/>
          </p:nvPr>
        </p:nvSpPr>
        <p:spPr>
          <a:xfrm>
            <a:off x="1361568"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0" hasCustomPrompt="1"/>
          </p:nvPr>
        </p:nvSpPr>
        <p:spPr>
          <a:xfrm>
            <a:off x="12338561" y="200366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1" hasCustomPrompt="1"/>
          </p:nvPr>
        </p:nvSpPr>
        <p:spPr>
          <a:xfrm>
            <a:off x="12392020"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3"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24"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97390675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8" decel="10000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decel="100000" fill="hold"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0-#ppt_w/2"/>
                                          </p:val>
                                        </p:tav>
                                        <p:tav tm="100000">
                                          <p:val>
                                            <p:strVal val="#ppt_x"/>
                                          </p:val>
                                        </p:tav>
                                      </p:tavLst>
                                    </p:anim>
                                    <p:anim calcmode="lin" valueType="num">
                                      <p:cBhvr additive="base">
                                        <p:cTn id="25" dur="500" fill="hold"/>
                                        <p:tgtEl>
                                          <p:spTgt spid="20"/>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10" presetClass="entr" presetSubtype="0" fill="hold" nodeType="afterEffect">
                                  <p:stCondLst>
                                    <p:cond delay="50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par>
                          <p:cTn id="30" fill="hold">
                            <p:stCondLst>
                              <p:cond delay="3000"/>
                            </p:stCondLst>
                            <p:childTnLst>
                              <p:par>
                                <p:cTn id="31" presetID="2" presetClass="entr" presetSubtype="2" decel="100000"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1+#ppt_w/2"/>
                                          </p:val>
                                        </p:tav>
                                        <p:tav tm="100000">
                                          <p:val>
                                            <p:strVal val="#ppt_x"/>
                                          </p:val>
                                        </p:tav>
                                      </p:tavLst>
                                    </p:anim>
                                    <p:anim calcmode="lin" valueType="num">
                                      <p:cBhvr additive="base">
                                        <p:cTn id="34" dur="500" fill="hold"/>
                                        <p:tgtEl>
                                          <p:spTgt spid="13"/>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1+#ppt_w/2"/>
                                          </p:val>
                                        </p:tav>
                                        <p:tav tm="100000">
                                          <p:val>
                                            <p:strVal val="#ppt_x"/>
                                          </p:val>
                                        </p:tav>
                                      </p:tavLst>
                                    </p:anim>
                                    <p:anim calcmode="lin" valueType="num">
                                      <p:cBhvr additive="base">
                                        <p:cTn id="38" dur="500" fill="hold"/>
                                        <p:tgtEl>
                                          <p:spTgt spid="22"/>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decel="100000" fill="hold" nodeType="afterEffect">
                                  <p:stCondLst>
                                    <p:cond delay="50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50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1+#ppt_w/2"/>
                                          </p:val>
                                        </p:tav>
                                        <p:tav tm="100000">
                                          <p:val>
                                            <p:strVal val="#ppt_x"/>
                                          </p:val>
                                        </p:tav>
                                      </p:tavLst>
                                    </p:anim>
                                    <p:anim calcmode="lin" valueType="num">
                                      <p:cBhvr additive="base">
                                        <p:cTn id="47" dur="500" fill="hold"/>
                                        <p:tgtEl>
                                          <p:spTgt spid="21"/>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2" presetClass="entr" presetSubtype="4" decel="100000" fill="hold" grpId="0" nodeType="afterEffect">
                                  <p:stCondLst>
                                    <p:cond delay="50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ppt_x"/>
                                          </p:val>
                                        </p:tav>
                                        <p:tav tm="100000">
                                          <p:val>
                                            <p:strVal val="#ppt_x"/>
                                          </p:val>
                                        </p:tav>
                                      </p:tavLst>
                                    </p:anim>
                                    <p:anim calcmode="lin" valueType="num">
                                      <p:cBhvr additive="base">
                                        <p:cTn id="5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p:tnLst>
              <p:par>
                <p:cTn presetID="2" presetClass="entr" presetSubtype="8"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p:tmplLst>
          <p:tmpl>
            <p:tnLst>
              <p:par>
                <p:cTn presetID="2" presetClass="entr" presetSubtype="8"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p:tmplLst>
          <p:tmpl>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2"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p:tmplLst>
          <p:tmpl>
            <p:tnLst>
              <p:par>
                <p:cTn presetID="2" presetClass="entr" presetSubtype="4" decel="100000" fill="hold" nodeType="after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ircle Diagram">
    <p:spTree>
      <p:nvGrpSpPr>
        <p:cNvPr id="1" name=""/>
        <p:cNvGrpSpPr/>
        <p:nvPr/>
      </p:nvGrpSpPr>
      <p:grpSpPr>
        <a:xfrm>
          <a:off x="0" y="0"/>
          <a:ext cx="0" cy="0"/>
          <a:chOff x="0" y="0"/>
          <a:chExt cx="0" cy="0"/>
        </a:xfrm>
      </p:grpSpPr>
      <p:sp>
        <p:nvSpPr>
          <p:cNvPr id="5" name="円/楕円 4"/>
          <p:cNvSpPr/>
          <p:nvPr userDrawn="1"/>
        </p:nvSpPr>
        <p:spPr>
          <a:xfrm>
            <a:off x="5992856" y="2443200"/>
            <a:ext cx="6300700" cy="6300700"/>
          </a:xfrm>
          <a:prstGeom prst="ellipse">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a:spLocks noChangeAspect="1"/>
          </p:cNvSpPr>
          <p:nvPr userDrawn="1"/>
        </p:nvSpPr>
        <p:spPr>
          <a:xfrm>
            <a:off x="5992856" y="2443200"/>
            <a:ext cx="6300700" cy="6300700"/>
          </a:xfrm>
          <a:prstGeom prst="ellipse">
            <a:avLst/>
          </a:prstGeom>
          <a:solidFill>
            <a:schemeClr val="accent1">
              <a:lumMod val="5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0" name="円/楕円 9"/>
          <p:cNvSpPr>
            <a:spLocks noChangeAspect="1"/>
          </p:cNvSpPr>
          <p:nvPr userDrawn="1"/>
        </p:nvSpPr>
        <p:spPr>
          <a:xfrm>
            <a:off x="6399353" y="3256194"/>
            <a:ext cx="5487706" cy="5487706"/>
          </a:xfrm>
          <a:prstGeom prst="ellipse">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a:spLocks noChangeAspect="1"/>
          </p:cNvSpPr>
          <p:nvPr userDrawn="1"/>
        </p:nvSpPr>
        <p:spPr>
          <a:xfrm>
            <a:off x="6805850" y="4069187"/>
            <a:ext cx="4674713" cy="4674713"/>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a:spLocks noChangeAspect="1"/>
          </p:cNvSpPr>
          <p:nvPr userDrawn="1"/>
        </p:nvSpPr>
        <p:spPr>
          <a:xfrm>
            <a:off x="7212347" y="4882181"/>
            <a:ext cx="3861719" cy="3861719"/>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7618843" y="5695174"/>
            <a:ext cx="3048726" cy="3048726"/>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8025340" y="6508168"/>
            <a:ext cx="2235732" cy="2235732"/>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8" hasCustomPrompt="1"/>
          </p:nvPr>
        </p:nvSpPr>
        <p:spPr>
          <a:xfrm>
            <a:off x="8013777" y="7337131"/>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9" hasCustomPrompt="1"/>
          </p:nvPr>
        </p:nvSpPr>
        <p:spPr>
          <a:xfrm>
            <a:off x="8013777" y="5821478"/>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0" hasCustomPrompt="1"/>
          </p:nvPr>
        </p:nvSpPr>
        <p:spPr>
          <a:xfrm>
            <a:off x="8013777" y="5008485"/>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1" hasCustomPrompt="1"/>
          </p:nvPr>
        </p:nvSpPr>
        <p:spPr>
          <a:xfrm>
            <a:off x="8013777" y="414177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2" hasCustomPrompt="1"/>
          </p:nvPr>
        </p:nvSpPr>
        <p:spPr>
          <a:xfrm>
            <a:off x="8013777" y="333168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3" hasCustomPrompt="1"/>
          </p:nvPr>
        </p:nvSpPr>
        <p:spPr>
          <a:xfrm>
            <a:off x="8013777" y="252159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smtClean="0"/>
              <a:t>Text Here</a:t>
            </a:r>
            <a:endParaRPr lang="en-US" dirty="0"/>
          </a:p>
        </p:txBody>
      </p:sp>
      <p:cxnSp>
        <p:nvCxnSpPr>
          <p:cNvPr id="19" name="直線コネクタ 18"/>
          <p:cNvCxnSpPr/>
          <p:nvPr userDrawn="1"/>
        </p:nvCxnSpPr>
        <p:spPr>
          <a:xfrm flipH="1">
            <a:off x="10268332" y="2836631"/>
            <a:ext cx="2617548" cy="0"/>
          </a:xfrm>
          <a:prstGeom prst="line">
            <a:avLst/>
          </a:prstGeom>
          <a:ln w="12700">
            <a:solidFill>
              <a:schemeClr val="accent1">
                <a:lumMod val="5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userDrawn="1"/>
        </p:nvCxnSpPr>
        <p:spPr>
          <a:xfrm flipH="1">
            <a:off x="5490542" y="3691726"/>
            <a:ext cx="2527539" cy="0"/>
          </a:xfrm>
          <a:prstGeom prst="line">
            <a:avLst/>
          </a:prstGeom>
          <a:ln w="12700">
            <a:solidFill>
              <a:schemeClr val="accent1">
                <a:lumMod val="75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flipH="1">
            <a:off x="10358341" y="4501816"/>
            <a:ext cx="2527539" cy="0"/>
          </a:xfrm>
          <a:prstGeom prst="line">
            <a:avLst/>
          </a:prstGeom>
          <a:ln w="127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flipH="1">
            <a:off x="5497801" y="5356911"/>
            <a:ext cx="2527539" cy="0"/>
          </a:xfrm>
          <a:prstGeom prst="line">
            <a:avLst/>
          </a:prstGeom>
          <a:ln w="12700">
            <a:solidFill>
              <a:schemeClr val="accent1">
                <a:lumMod val="60000"/>
                <a:lumOff val="4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userDrawn="1"/>
        </p:nvCxnSpPr>
        <p:spPr>
          <a:xfrm flipH="1">
            <a:off x="10216069" y="6167001"/>
            <a:ext cx="2669811" cy="0"/>
          </a:xfrm>
          <a:prstGeom prst="line">
            <a:avLst/>
          </a:prstGeom>
          <a:ln w="12700">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H="1">
            <a:off x="5497801" y="6977091"/>
            <a:ext cx="2925325" cy="0"/>
          </a:xfrm>
          <a:prstGeom prst="line">
            <a:avLst/>
          </a:prstGeom>
          <a:ln w="12700">
            <a:solidFill>
              <a:schemeClr val="accent1">
                <a:lumMod val="20000"/>
                <a:lumOff val="80000"/>
              </a:schemeClr>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2" name="テキスト プレースホルダー 11"/>
          <p:cNvSpPr>
            <a:spLocks noGrp="1"/>
          </p:cNvSpPr>
          <p:nvPr>
            <p:ph type="body" sz="quarter" idx="24" hasCustomPrompt="1"/>
          </p:nvPr>
        </p:nvSpPr>
        <p:spPr>
          <a:xfrm>
            <a:off x="13013636" y="3017852"/>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5" hasCustomPrompt="1"/>
          </p:nvPr>
        </p:nvSpPr>
        <p:spPr>
          <a:xfrm>
            <a:off x="13013636" y="2476591"/>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26" hasCustomPrompt="1"/>
          </p:nvPr>
        </p:nvSpPr>
        <p:spPr>
          <a:xfrm>
            <a:off x="13013636" y="4683037"/>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27" hasCustomPrompt="1"/>
          </p:nvPr>
        </p:nvSpPr>
        <p:spPr>
          <a:xfrm>
            <a:off x="13013636" y="4141776"/>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28" hasCustomPrompt="1"/>
          </p:nvPr>
        </p:nvSpPr>
        <p:spPr>
          <a:xfrm>
            <a:off x="13013636" y="6348221"/>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29" hasCustomPrompt="1"/>
          </p:nvPr>
        </p:nvSpPr>
        <p:spPr>
          <a:xfrm>
            <a:off x="13013636" y="5806960"/>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0" hasCustomPrompt="1"/>
          </p:nvPr>
        </p:nvSpPr>
        <p:spPr>
          <a:xfrm>
            <a:off x="637261" y="3885412"/>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31" hasCustomPrompt="1"/>
          </p:nvPr>
        </p:nvSpPr>
        <p:spPr>
          <a:xfrm>
            <a:off x="637261" y="3344151"/>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32" hasCustomPrompt="1"/>
          </p:nvPr>
        </p:nvSpPr>
        <p:spPr>
          <a:xfrm>
            <a:off x="637261" y="5550597"/>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33" hasCustomPrompt="1"/>
          </p:nvPr>
        </p:nvSpPr>
        <p:spPr>
          <a:xfrm>
            <a:off x="637261" y="5009336"/>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34" hasCustomPrompt="1"/>
          </p:nvPr>
        </p:nvSpPr>
        <p:spPr>
          <a:xfrm>
            <a:off x="637261" y="7215781"/>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35" hasCustomPrompt="1"/>
          </p:nvPr>
        </p:nvSpPr>
        <p:spPr>
          <a:xfrm>
            <a:off x="637261" y="6674520"/>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28441073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right)">
                                      <p:cBhvr>
                                        <p:cTn id="18" dur="500"/>
                                        <p:tgtEl>
                                          <p:spTgt spid="28"/>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fade">
                                      <p:cBhvr>
                                        <p:cTn id="32" dur="500"/>
                                        <p:tgtEl>
                                          <p:spTgt spid="13">
                                            <p:txEl>
                                              <p:pRg st="0" end="0"/>
                                            </p:txEl>
                                          </p:spTgt>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left)">
                                      <p:cBhvr>
                                        <p:cTn id="36" dur="500"/>
                                        <p:tgtEl>
                                          <p:spTgt spid="26"/>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500"/>
                                        <p:tgtEl>
                                          <p:spTgt spid="14">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par>
                          <p:cTn id="51" fill="hold">
                            <p:stCondLst>
                              <p:cond delay="4000"/>
                            </p:stCondLst>
                            <p:childTnLst>
                              <p:par>
                                <p:cTn id="52" presetID="22" presetClass="entr" presetSubtype="2" fill="hold"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right)">
                                      <p:cBhvr>
                                        <p:cTn id="54" dur="500"/>
                                        <p:tgtEl>
                                          <p:spTgt spid="25"/>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500"/>
                                        <p:tgtEl>
                                          <p:spTgt spid="40"/>
                                        </p:tgtEl>
                                      </p:cBhvr>
                                    </p:animEffect>
                                  </p:childTnLst>
                                </p:cTn>
                              </p:par>
                            </p:childTnLst>
                          </p:cTn>
                        </p:par>
                        <p:par>
                          <p:cTn id="62" fill="hold">
                            <p:stCondLst>
                              <p:cond delay="5000"/>
                            </p:stCondLst>
                            <p:childTnLst>
                              <p:par>
                                <p:cTn id="63" presetID="10" presetClass="entr" presetSubtype="0" fill="hold" grpId="0" nodeType="afterEffect">
                                  <p:stCondLst>
                                    <p:cond delay="0"/>
                                  </p:stCondLst>
                                  <p:childTnLst>
                                    <p:set>
                                      <p:cBhvr>
                                        <p:cTn id="64" dur="1" fill="hold">
                                          <p:stCondLst>
                                            <p:cond delay="0"/>
                                          </p:stCondLst>
                                        </p:cTn>
                                        <p:tgtEl>
                                          <p:spTgt spid="15">
                                            <p:txEl>
                                              <p:pRg st="0" end="0"/>
                                            </p:txEl>
                                          </p:spTgt>
                                        </p:tgtEl>
                                        <p:attrNameLst>
                                          <p:attrName>style.visibility</p:attrName>
                                        </p:attrNameLst>
                                      </p:cBhvr>
                                      <p:to>
                                        <p:strVal val="visible"/>
                                      </p:to>
                                    </p:set>
                                    <p:animEffect transition="in" filter="fade">
                                      <p:cBhvr>
                                        <p:cTn id="65" dur="500"/>
                                        <p:tgtEl>
                                          <p:spTgt spid="15">
                                            <p:txEl>
                                              <p:pRg st="0" end="0"/>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fade">
                                      <p:cBhvr>
                                        <p:cTn id="68" dur="500"/>
                                        <p:tgtEl>
                                          <p:spTgt spid="9"/>
                                        </p:tgtEl>
                                      </p:cBhvr>
                                    </p:animEffect>
                                  </p:childTnLst>
                                </p:cTn>
                              </p:par>
                            </p:childTnLst>
                          </p:cTn>
                        </p:par>
                        <p:par>
                          <p:cTn id="69" fill="hold">
                            <p:stCondLst>
                              <p:cond delay="5500"/>
                            </p:stCondLst>
                            <p:childTnLst>
                              <p:par>
                                <p:cTn id="70" presetID="22" presetClass="entr" presetSubtype="8" fill="hold" nodeType="after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left)">
                                      <p:cBhvr>
                                        <p:cTn id="72" dur="500"/>
                                        <p:tgtEl>
                                          <p:spTgt spid="24"/>
                                        </p:tgtEl>
                                      </p:cBhvr>
                                    </p:animEffect>
                                  </p:childTnLst>
                                </p:cTn>
                              </p:par>
                            </p:childTnLst>
                          </p:cTn>
                        </p:par>
                        <p:par>
                          <p:cTn id="73" fill="hold">
                            <p:stCondLst>
                              <p:cond delay="6000"/>
                            </p:stCondLst>
                            <p:childTnLst>
                              <p:par>
                                <p:cTn id="74" presetID="10" presetClass="entr" presetSubtype="0" fill="hold" grpId="0"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childTnLst>
                          </p:cTn>
                        </p:par>
                        <p:par>
                          <p:cTn id="80" fill="hold">
                            <p:stCondLst>
                              <p:cond delay="6500"/>
                            </p:stCondLst>
                            <p:childTnLst>
                              <p:par>
                                <p:cTn id="81" presetID="10" presetClass="entr" presetSubtype="0" fill="hold" grpId="0" nodeType="afterEffect">
                                  <p:stCondLst>
                                    <p:cond delay="0"/>
                                  </p:stCondLst>
                                  <p:childTnLst>
                                    <p:set>
                                      <p:cBhvr>
                                        <p:cTn id="82" dur="1" fill="hold">
                                          <p:stCondLst>
                                            <p:cond delay="0"/>
                                          </p:stCondLst>
                                        </p:cTn>
                                        <p:tgtEl>
                                          <p:spTgt spid="16">
                                            <p:txEl>
                                              <p:pRg st="0" end="0"/>
                                            </p:txEl>
                                          </p:spTgt>
                                        </p:tgtEl>
                                        <p:attrNameLst>
                                          <p:attrName>style.visibility</p:attrName>
                                        </p:attrNameLst>
                                      </p:cBhvr>
                                      <p:to>
                                        <p:strVal val="visible"/>
                                      </p:to>
                                    </p:set>
                                    <p:animEffect transition="in" filter="fade">
                                      <p:cBhvr>
                                        <p:cTn id="83" dur="500"/>
                                        <p:tgtEl>
                                          <p:spTgt spid="16">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fade">
                                      <p:cBhvr>
                                        <p:cTn id="86" dur="500"/>
                                        <p:tgtEl>
                                          <p:spTgt spid="10"/>
                                        </p:tgtEl>
                                      </p:cBhvr>
                                    </p:animEffect>
                                  </p:childTnLst>
                                </p:cTn>
                              </p:par>
                            </p:childTnLst>
                          </p:cTn>
                        </p:par>
                        <p:par>
                          <p:cTn id="87" fill="hold">
                            <p:stCondLst>
                              <p:cond delay="7000"/>
                            </p:stCondLst>
                            <p:childTnLst>
                              <p:par>
                                <p:cTn id="88" presetID="22" presetClass="entr" presetSubtype="2" fill="hold" nodeType="after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right)">
                                      <p:cBhvr>
                                        <p:cTn id="90" dur="500"/>
                                        <p:tgtEl>
                                          <p:spTgt spid="22"/>
                                        </p:tgtEl>
                                      </p:cBhvr>
                                    </p:animEffect>
                                  </p:childTnLst>
                                </p:cTn>
                              </p:par>
                            </p:childTnLst>
                          </p:cTn>
                        </p:par>
                        <p:par>
                          <p:cTn id="91" fill="hold">
                            <p:stCondLst>
                              <p:cond delay="7500"/>
                            </p:stCondLst>
                            <p:childTnLst>
                              <p:par>
                                <p:cTn id="92" presetID="10" presetClass="entr" presetSubtype="0" fill="hold" grpId="0" nodeType="afterEffect">
                                  <p:stCondLst>
                                    <p:cond delay="0"/>
                                  </p:stCondLst>
                                  <p:childTnLst>
                                    <p:set>
                                      <p:cBhvr>
                                        <p:cTn id="93" dur="1" fill="hold">
                                          <p:stCondLst>
                                            <p:cond delay="0"/>
                                          </p:stCondLst>
                                        </p:cTn>
                                        <p:tgtEl>
                                          <p:spTgt spid="39"/>
                                        </p:tgtEl>
                                        <p:attrNameLst>
                                          <p:attrName>style.visibility</p:attrName>
                                        </p:attrNameLst>
                                      </p:cBhvr>
                                      <p:to>
                                        <p:strVal val="visible"/>
                                      </p:to>
                                    </p:set>
                                    <p:animEffect transition="in" filter="fade">
                                      <p:cBhvr>
                                        <p:cTn id="94" dur="500"/>
                                        <p:tgtEl>
                                          <p:spTgt spid="39"/>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fade">
                                      <p:cBhvr>
                                        <p:cTn id="97" dur="500"/>
                                        <p:tgtEl>
                                          <p:spTgt spid="38"/>
                                        </p:tgtEl>
                                      </p:cBhvr>
                                    </p:animEffect>
                                  </p:childTnLst>
                                </p:cTn>
                              </p:par>
                            </p:childTnLst>
                          </p:cTn>
                        </p:par>
                        <p:par>
                          <p:cTn id="98" fill="hold">
                            <p:stCondLst>
                              <p:cond delay="8000"/>
                            </p:stCondLst>
                            <p:childTnLst>
                              <p:par>
                                <p:cTn id="99" presetID="10" presetClass="entr" presetSubtype="0" fill="hold" grpId="0" nodeType="afterEffect">
                                  <p:stCondLst>
                                    <p:cond delay="0"/>
                                  </p:stCondLst>
                                  <p:childTnLst>
                                    <p:set>
                                      <p:cBhvr>
                                        <p:cTn id="100" dur="1" fill="hold">
                                          <p:stCondLst>
                                            <p:cond delay="0"/>
                                          </p:stCondLst>
                                        </p:cTn>
                                        <p:tgtEl>
                                          <p:spTgt spid="11"/>
                                        </p:tgtEl>
                                        <p:attrNameLst>
                                          <p:attrName>style.visibility</p:attrName>
                                        </p:attrNameLst>
                                      </p:cBhvr>
                                      <p:to>
                                        <p:strVal val="visible"/>
                                      </p:to>
                                    </p:set>
                                    <p:animEffect transition="in" filter="fade">
                                      <p:cBhvr>
                                        <p:cTn id="101" dur="500"/>
                                        <p:tgtEl>
                                          <p:spTgt spid="11"/>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7">
                                            <p:txEl>
                                              <p:pRg st="0" end="0"/>
                                            </p:txEl>
                                          </p:spTgt>
                                        </p:tgtEl>
                                        <p:attrNameLst>
                                          <p:attrName>style.visibility</p:attrName>
                                        </p:attrNameLst>
                                      </p:cBhvr>
                                      <p:to>
                                        <p:strVal val="visible"/>
                                      </p:to>
                                    </p:set>
                                    <p:animEffect transition="in" filter="fade">
                                      <p:cBhvr>
                                        <p:cTn id="104" dur="500"/>
                                        <p:tgtEl>
                                          <p:spTgt spid="17">
                                            <p:txEl>
                                              <p:pRg st="0" end="0"/>
                                            </p:txEl>
                                          </p:spTgt>
                                        </p:tgtEl>
                                      </p:cBhvr>
                                    </p:animEffect>
                                  </p:childTnLst>
                                </p:cTn>
                              </p:par>
                            </p:childTnLst>
                          </p:cTn>
                        </p:par>
                        <p:par>
                          <p:cTn id="105" fill="hold">
                            <p:stCondLst>
                              <p:cond delay="8500"/>
                            </p:stCondLst>
                            <p:childTnLst>
                              <p:par>
                                <p:cTn id="106" presetID="22" presetClass="entr" presetSubtype="8" fill="hold"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left)">
                                      <p:cBhvr>
                                        <p:cTn id="108" dur="500"/>
                                        <p:tgtEl>
                                          <p:spTgt spid="19"/>
                                        </p:tgtEl>
                                      </p:cBhvr>
                                    </p:animEffect>
                                  </p:childTnLst>
                                </p:cTn>
                              </p:par>
                            </p:childTnLst>
                          </p:cTn>
                        </p:par>
                        <p:par>
                          <p:cTn id="109" fill="hold">
                            <p:stCondLst>
                              <p:cond delay="9000"/>
                            </p:stCondLst>
                            <p:childTnLst>
                              <p:par>
                                <p:cTn id="110" presetID="10" presetClass="entr" presetSubtype="0" fill="hold" grpId="0" nodeType="after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fade">
                                      <p:cBhvr>
                                        <p:cTn id="112" dur="500"/>
                                        <p:tgtEl>
                                          <p:spTgt spid="33"/>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fade">
                                      <p:cBhvr>
                                        <p:cTn id="1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0" grpId="0" animBg="1"/>
      <p:bldP spid="9" grpId="0" animBg="1"/>
      <p:bldP spid="8" grpId="0" animBg="1"/>
      <p:bldP spid="7" grpId="0" animBg="1"/>
      <p:bldP spid="6" grpId="0" animBg="1"/>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32" grpId="0"/>
      <p:bldP spid="33" grpId="0"/>
      <p:bldP spid="34" grpId="0"/>
      <p:bldP spid="35" grpId="0"/>
      <p:bldP spid="36" grpId="0"/>
      <p:bldP spid="37" grpId="0"/>
      <p:bldP spid="38" grpId="0">
        <p:tmplLst>
          <p:tmpl>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tmplLst>
          <p:tmpl>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p:tmplLst>
          <p:tmpl>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7" hasCustomPrompt="1"/>
          </p:nvPr>
        </p:nvSpPr>
        <p:spPr>
          <a:xfrm>
            <a:off x="907291" y="1966589"/>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6" name="正方形/長方形 5"/>
          <p:cNvSpPr/>
          <p:nvPr userDrawn="1"/>
        </p:nvSpPr>
        <p:spPr>
          <a:xfrm>
            <a:off x="4642706" y="1678115"/>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11"/>
          <p:cNvSpPr>
            <a:spLocks noGrp="1"/>
          </p:cNvSpPr>
          <p:nvPr>
            <p:ph type="body" sz="quarter" idx="26" hasCustomPrompt="1"/>
          </p:nvPr>
        </p:nvSpPr>
        <p:spPr>
          <a:xfrm>
            <a:off x="4822726" y="1678115"/>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7" hasCustomPrompt="1"/>
          </p:nvPr>
        </p:nvSpPr>
        <p:spPr>
          <a:xfrm>
            <a:off x="907291" y="3530513"/>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9" name="正方形/長方形 8"/>
          <p:cNvSpPr/>
          <p:nvPr userDrawn="1"/>
        </p:nvSpPr>
        <p:spPr>
          <a:xfrm>
            <a:off x="4642706" y="3242039"/>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28" hasCustomPrompt="1"/>
          </p:nvPr>
        </p:nvSpPr>
        <p:spPr>
          <a:xfrm>
            <a:off x="4822726" y="3242039"/>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1" name="テキスト プレースホルダー 11"/>
          <p:cNvSpPr>
            <a:spLocks noGrp="1"/>
          </p:cNvSpPr>
          <p:nvPr>
            <p:ph type="body" sz="quarter" idx="29" hasCustomPrompt="1"/>
          </p:nvPr>
        </p:nvSpPr>
        <p:spPr>
          <a:xfrm>
            <a:off x="907291" y="5094437"/>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2" name="正方形/長方形 11"/>
          <p:cNvSpPr/>
          <p:nvPr userDrawn="1"/>
        </p:nvSpPr>
        <p:spPr>
          <a:xfrm>
            <a:off x="4642706" y="4805963"/>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11"/>
          <p:cNvSpPr>
            <a:spLocks noGrp="1"/>
          </p:cNvSpPr>
          <p:nvPr>
            <p:ph type="body" sz="quarter" idx="30" hasCustomPrompt="1"/>
          </p:nvPr>
        </p:nvSpPr>
        <p:spPr>
          <a:xfrm>
            <a:off x="4822726" y="4805963"/>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31" hasCustomPrompt="1"/>
          </p:nvPr>
        </p:nvSpPr>
        <p:spPr>
          <a:xfrm>
            <a:off x="907291" y="6658361"/>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5" name="正方形/長方形 14"/>
          <p:cNvSpPr/>
          <p:nvPr userDrawn="1"/>
        </p:nvSpPr>
        <p:spPr>
          <a:xfrm>
            <a:off x="4642706" y="6369887"/>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11"/>
          <p:cNvSpPr>
            <a:spLocks noGrp="1"/>
          </p:cNvSpPr>
          <p:nvPr>
            <p:ph type="body" sz="quarter" idx="32" hasCustomPrompt="1"/>
          </p:nvPr>
        </p:nvSpPr>
        <p:spPr>
          <a:xfrm>
            <a:off x="4822726" y="6369887"/>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33" hasCustomPrompt="1"/>
          </p:nvPr>
        </p:nvSpPr>
        <p:spPr>
          <a:xfrm>
            <a:off x="907291" y="8222284"/>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8" name="正方形/長方形 17"/>
          <p:cNvSpPr/>
          <p:nvPr userDrawn="1"/>
        </p:nvSpPr>
        <p:spPr>
          <a:xfrm>
            <a:off x="4642706" y="793381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1"/>
          <p:cNvSpPr>
            <a:spLocks noGrp="1"/>
          </p:cNvSpPr>
          <p:nvPr>
            <p:ph type="body" sz="quarter" idx="34" hasCustomPrompt="1"/>
          </p:nvPr>
        </p:nvSpPr>
        <p:spPr>
          <a:xfrm>
            <a:off x="4822726" y="7933810"/>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55649956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par>
                          <p:cTn id="30" fill="hold">
                            <p:stCondLst>
                              <p:cond delay="1250"/>
                            </p:stCondLst>
                            <p:childTnLst>
                              <p:par>
                                <p:cTn id="31" presetID="2" presetClass="entr" presetSubtype="8" decel="100000" fill="hold" grpId="0" nodeType="afterEffect">
                                  <p:stCondLst>
                                    <p:cond delay="25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1+#ppt_w/2"/>
                                          </p:val>
                                        </p:tav>
                                        <p:tav tm="100000">
                                          <p:val>
                                            <p:strVal val="#ppt_x"/>
                                          </p:val>
                                        </p:tav>
                                      </p:tavLst>
                                    </p:anim>
                                    <p:anim calcmode="lin" valueType="num">
                                      <p:cBhvr additive="base">
                                        <p:cTn id="42" dur="500" fill="hold"/>
                                        <p:tgtEl>
                                          <p:spTgt spid="13"/>
                                        </p:tgtEl>
                                        <p:attrNameLst>
                                          <p:attrName>ppt_y</p:attrName>
                                        </p:attrNameLst>
                                      </p:cBhvr>
                                      <p:tavLst>
                                        <p:tav tm="0">
                                          <p:val>
                                            <p:strVal val="#ppt_y"/>
                                          </p:val>
                                        </p:tav>
                                        <p:tav tm="100000">
                                          <p:val>
                                            <p:strVal val="#ppt_y"/>
                                          </p:val>
                                        </p:tav>
                                      </p:tavLst>
                                    </p:anim>
                                  </p:childTnLst>
                                </p:cTn>
                              </p:par>
                            </p:childTnLst>
                          </p:cTn>
                        </p:par>
                        <p:par>
                          <p:cTn id="43" fill="hold">
                            <p:stCondLst>
                              <p:cond delay="2000"/>
                            </p:stCondLst>
                            <p:childTnLst>
                              <p:par>
                                <p:cTn id="44" presetID="2" presetClass="entr" presetSubtype="8" decel="100000" fill="hold" grpId="0" nodeType="after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 calcmode="lin" valueType="num">
                                      <p:cBhvr additive="base">
                                        <p:cTn id="4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4">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25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ppt_x"/>
                                          </p:val>
                                        </p:tav>
                                        <p:tav tm="100000">
                                          <p:val>
                                            <p:strVal val="#ppt_x"/>
                                          </p:val>
                                        </p:tav>
                                      </p:tavLst>
                                    </p:anim>
                                    <p:anim calcmode="lin" valueType="num">
                                      <p:cBhvr additive="base">
                                        <p:cTn id="51" dur="500" fill="hold"/>
                                        <p:tgtEl>
                                          <p:spTgt spid="15"/>
                                        </p:tgtEl>
                                        <p:attrNameLst>
                                          <p:attrName>ppt_y</p:attrName>
                                        </p:attrNameLst>
                                      </p:cBhvr>
                                      <p:tavLst>
                                        <p:tav tm="0">
                                          <p:val>
                                            <p:strVal val="1+#ppt_h/2"/>
                                          </p:val>
                                        </p:tav>
                                        <p:tav tm="100000">
                                          <p:val>
                                            <p:strVal val="#ppt_y"/>
                                          </p:val>
                                        </p:tav>
                                      </p:tavLst>
                                    </p:anim>
                                  </p:childTnLst>
                                </p:cTn>
                              </p:par>
                              <p:par>
                                <p:cTn id="52" presetID="2" presetClass="entr" presetSubtype="2" decel="100000" fill="hold" grpId="0" nodeType="withEffect">
                                  <p:stCondLst>
                                    <p:cond delay="25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fill="hold"/>
                                        <p:tgtEl>
                                          <p:spTgt spid="16"/>
                                        </p:tgtEl>
                                        <p:attrNameLst>
                                          <p:attrName>ppt_x</p:attrName>
                                        </p:attrNameLst>
                                      </p:cBhvr>
                                      <p:tavLst>
                                        <p:tav tm="0">
                                          <p:val>
                                            <p:strVal val="1+#ppt_w/2"/>
                                          </p:val>
                                        </p:tav>
                                        <p:tav tm="100000">
                                          <p:val>
                                            <p:strVal val="#ppt_x"/>
                                          </p:val>
                                        </p:tav>
                                      </p:tavLst>
                                    </p:anim>
                                    <p:anim calcmode="lin" valueType="num">
                                      <p:cBhvr additive="base">
                                        <p:cTn id="55" dur="500" fill="hold"/>
                                        <p:tgtEl>
                                          <p:spTgt spid="16"/>
                                        </p:tgtEl>
                                        <p:attrNameLst>
                                          <p:attrName>ppt_y</p:attrName>
                                        </p:attrNameLst>
                                      </p:cBhvr>
                                      <p:tavLst>
                                        <p:tav tm="0">
                                          <p:val>
                                            <p:strVal val="#ppt_y"/>
                                          </p:val>
                                        </p:tav>
                                        <p:tav tm="100000">
                                          <p:val>
                                            <p:strVal val="#ppt_y"/>
                                          </p:val>
                                        </p:tav>
                                      </p:tavLst>
                                    </p:anim>
                                  </p:childTnLst>
                                </p:cTn>
                              </p:par>
                            </p:childTnLst>
                          </p:cTn>
                        </p:par>
                        <p:par>
                          <p:cTn id="56" fill="hold">
                            <p:stCondLst>
                              <p:cond delay="2750"/>
                            </p:stCondLst>
                            <p:childTnLst>
                              <p:par>
                                <p:cTn id="57" presetID="2" presetClass="entr" presetSubtype="8" decel="100000" fill="hold" grpId="0" nodeType="afterEffect">
                                  <p:stCondLst>
                                    <p:cond delay="250"/>
                                  </p:stCondLst>
                                  <p:childTnLst>
                                    <p:set>
                                      <p:cBhvr>
                                        <p:cTn id="58" dur="1" fill="hold">
                                          <p:stCondLst>
                                            <p:cond delay="0"/>
                                          </p:stCondLst>
                                        </p:cTn>
                                        <p:tgtEl>
                                          <p:spTgt spid="17">
                                            <p:txEl>
                                              <p:pRg st="0" end="0"/>
                                            </p:txEl>
                                          </p:spTgt>
                                        </p:tgtEl>
                                        <p:attrNameLst>
                                          <p:attrName>style.visibility</p:attrName>
                                        </p:attrNameLst>
                                      </p:cBhvr>
                                      <p:to>
                                        <p:strVal val="visible"/>
                                      </p:to>
                                    </p:set>
                                    <p:anim calcmode="lin" valueType="num">
                                      <p:cBhvr additive="base">
                                        <p:cTn id="59"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7">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4" decel="100000" fill="hold" grpId="0" nodeType="withEffect">
                                  <p:stCondLst>
                                    <p:cond delay="25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par>
                                <p:cTn id="65" presetID="2" presetClass="entr" presetSubtype="2" decel="100000" fill="hold" grpId="0" nodeType="withEffect">
                                  <p:stCondLst>
                                    <p:cond delay="25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1+#ppt_w/2"/>
                                          </p:val>
                                        </p:tav>
                                        <p:tav tm="100000">
                                          <p:val>
                                            <p:strVal val="#ppt_x"/>
                                          </p:val>
                                        </p:tav>
                                      </p:tavLst>
                                    </p:anim>
                                    <p:anim calcmode="lin" valueType="num">
                                      <p:cBhvr additive="base">
                                        <p:cTn id="6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 presetClass="entr" presetSubtype="8"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animBg="1"/>
      <p:bldP spid="7" grpId="0">
        <p:tmplLst>
          <p:tmpl>
            <p:tnLst>
              <p:par>
                <p:cTn presetID="2" presetClass="entr" presetSubtype="2"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8" decel="10000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animBg="1"/>
      <p:bldP spid="10" grpId="0">
        <p:tmplLst>
          <p:tmpl>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3" grpId="0">
        <p:tmplLst>
          <p:tmpl>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8" decel="10000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animBg="1"/>
      <p:bldP spid="16" grpId="0">
        <p:tmplLst>
          <p:tmpl>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tmplLst>
          <p:tmpl>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No Contents -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17" hasCustomPrompt="1"/>
          </p:nvPr>
        </p:nvSpPr>
        <p:spPr>
          <a:xfrm>
            <a:off x="2493649" y="7167104"/>
            <a:ext cx="13298280"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1708822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No Contents - 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998488" y="7798795"/>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17" hasCustomPrompt="1"/>
          </p:nvPr>
        </p:nvSpPr>
        <p:spPr>
          <a:xfrm>
            <a:off x="998488" y="7167104"/>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9" name="テキスト プレースホルダー 11"/>
          <p:cNvSpPr>
            <a:spLocks noGrp="1"/>
          </p:cNvSpPr>
          <p:nvPr>
            <p:ph type="body" sz="quarter" idx="18" hasCustomPrompt="1"/>
          </p:nvPr>
        </p:nvSpPr>
        <p:spPr>
          <a:xfrm>
            <a:off x="9491699" y="7790558"/>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0" name="テキスト プレースホルダー 11"/>
          <p:cNvSpPr>
            <a:spLocks noGrp="1"/>
          </p:cNvSpPr>
          <p:nvPr>
            <p:ph type="body" sz="quarter" idx="19" hasCustomPrompt="1"/>
          </p:nvPr>
        </p:nvSpPr>
        <p:spPr>
          <a:xfrm>
            <a:off x="9491699" y="7158867"/>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68940933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No Contents - 2 Columns - Righ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9491699" y="6540276"/>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17" hasCustomPrompt="1"/>
          </p:nvPr>
        </p:nvSpPr>
        <p:spPr>
          <a:xfrm>
            <a:off x="9491699" y="5908586"/>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9" name="テキスト プレースホルダー 11"/>
          <p:cNvSpPr>
            <a:spLocks noGrp="1"/>
          </p:cNvSpPr>
          <p:nvPr>
            <p:ph type="body" sz="quarter" idx="18" hasCustomPrompt="1"/>
          </p:nvPr>
        </p:nvSpPr>
        <p:spPr>
          <a:xfrm>
            <a:off x="9491699" y="3209905"/>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0" name="テキスト プレースホルダー 11"/>
          <p:cNvSpPr>
            <a:spLocks noGrp="1"/>
          </p:cNvSpPr>
          <p:nvPr>
            <p:ph type="body" sz="quarter" idx="19" hasCustomPrompt="1"/>
          </p:nvPr>
        </p:nvSpPr>
        <p:spPr>
          <a:xfrm>
            <a:off x="9491699" y="2578215"/>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5922439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Tree>
    <p:extLst>
      <p:ext uri="{BB962C8B-B14F-4D97-AF65-F5344CB8AC3E}">
        <p14:creationId xmlns:p14="http://schemas.microsoft.com/office/powerpoint/2010/main" val="318776763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62286" y="2758235"/>
            <a:ext cx="16741860" cy="1664619"/>
          </a:xfrm>
          <a:prstGeom prst="rect">
            <a:avLst/>
          </a:prstGeom>
        </p:spPr>
        <p:txBody>
          <a:bodyPr anchor="b"/>
          <a:lstStyle>
            <a:lvl1pPr algn="ctr">
              <a:defRPr sz="9600"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14314" y="4288405"/>
            <a:ext cx="16057784" cy="900100"/>
          </a:xfrm>
        </p:spPr>
        <p:txBody>
          <a:bodyPr anchor="t">
            <a:noAutofit/>
          </a:bodyPr>
          <a:lstStyle>
            <a:lvl1pPr algn="ctr">
              <a:defRPr sz="4000" spc="0">
                <a:solidFill>
                  <a:schemeClr val="tx1"/>
                </a:solidFill>
                <a:latin typeface="+mn-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2104424" y="6133610"/>
            <a:ext cx="14077564" cy="2475275"/>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10" name="直線コネクタ 9"/>
          <p:cNvCxnSpPr/>
          <p:nvPr userDrawn="1"/>
        </p:nvCxnSpPr>
        <p:spPr>
          <a:xfrm>
            <a:off x="2623107" y="5638555"/>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91779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iterate type="wd">
                                    <p:tmPct val="10000"/>
                                  </p:iterate>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800"/>
                            </p:stCondLst>
                            <p:childTnLst>
                              <p:par>
                                <p:cTn id="14" presetID="16" presetClass="entr" presetSubtype="37" fill="hold" nodeType="afterEffect">
                                  <p:stCondLst>
                                    <p:cond delay="250"/>
                                  </p:stCondLst>
                                  <p:childTnLst>
                                    <p:set>
                                      <p:cBhvr>
                                        <p:cTn id="15" dur="1" fill="hold">
                                          <p:stCondLst>
                                            <p:cond delay="0"/>
                                          </p:stCondLst>
                                        </p:cTn>
                                        <p:tgtEl>
                                          <p:spTgt spid="10"/>
                                        </p:tgtEl>
                                        <p:attrNameLst>
                                          <p:attrName>style.visibility</p:attrName>
                                        </p:attrNameLst>
                                      </p:cBhvr>
                                      <p:to>
                                        <p:strVal val="visible"/>
                                      </p:to>
                                    </p:set>
                                    <p:animEffect transition="in" filter="barn(outVertical)">
                                      <p:cBhvr>
                                        <p:cTn id="16" dur="500"/>
                                        <p:tgtEl>
                                          <p:spTgt spid="10"/>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4"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3" name="正方形/長方形 2"/>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smtClean="0"/>
              <a:t>TEXT HERE</a:t>
            </a:r>
            <a:endParaRPr lang="en-US" dirty="0"/>
          </a:p>
        </p:txBody>
      </p:sp>
      <p:sp>
        <p:nvSpPr>
          <p:cNvPr id="5"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0" baseline="0">
                <a:solidFill>
                  <a:schemeClr val="bg1"/>
                </a:solidFill>
                <a:latin typeface="+mj-lt"/>
              </a:defRPr>
            </a:lvl1pPr>
          </a:lstStyle>
          <a:p>
            <a:pPr lvl="0"/>
            <a:r>
              <a:rPr lang="en-US" altLang="ja-JP" dirty="0" smtClean="0"/>
              <a:t>TEXT HERE</a:t>
            </a:r>
            <a:endParaRPr lang="en-US" dirty="0"/>
          </a:p>
        </p:txBody>
      </p:sp>
      <p:sp>
        <p:nvSpPr>
          <p:cNvPr id="7" name="図プレースホルダー 6"/>
          <p:cNvSpPr>
            <a:spLocks noGrp="1"/>
          </p:cNvSpPr>
          <p:nvPr>
            <p:ph type="pic" sz="quarter" idx="23" hasCustomPrompt="1"/>
          </p:nvPr>
        </p:nvSpPr>
        <p:spPr>
          <a:xfrm>
            <a:off x="0" y="5143500"/>
            <a:ext cx="18286413" cy="5143500"/>
          </a:xfrm>
        </p:spPr>
        <p:txBody>
          <a:bodyPr/>
          <a:lstStyle>
            <a:lvl1pPr>
              <a:defRPr/>
            </a:lvl1pPr>
          </a:lstStyle>
          <a:p>
            <a:r>
              <a:rPr kumimoji="1" lang="en-US" altLang="ja-JP" dirty="0" smtClean="0"/>
              <a:t>Add an image</a:t>
            </a:r>
            <a:endParaRPr kumimoji="1" lang="ja-JP" altLang="en-US" dirty="0"/>
          </a:p>
        </p:txBody>
      </p:sp>
    </p:spTree>
    <p:extLst>
      <p:ext uri="{BB962C8B-B14F-4D97-AF65-F5344CB8AC3E}">
        <p14:creationId xmlns:p14="http://schemas.microsoft.com/office/powerpoint/2010/main" val="411834668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iterate type="wd">
                                    <p:tmPct val="10000"/>
                                  </p:iterate>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 presetClass="entr" presetSubtype="9" decel="100000" fill="hold" nodeType="afterEffect">
                  <p:stCondLst>
                    <p:cond delay="0"/>
                  </p:stCondLst>
                  <p:iterate type="lt">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0-#ppt_w/2"/>
                          </p:val>
                        </p:tav>
                        <p:tav tm="100000">
                          <p:val>
                            <p:strVal val="#ppt_x"/>
                          </p:val>
                        </p:tav>
                      </p:tavLst>
                    </p:anim>
                    <p:anim calcmode="lin" valueType="num">
                      <p:cBhvr additive="base">
                        <p:cTn dur="500" fill="hold"/>
                        <p:tgtEl>
                          <p:spTgt spid="4"/>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resenter">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タイトル 1"/>
          <p:cNvSpPr>
            <a:spLocks noGrp="1"/>
          </p:cNvSpPr>
          <p:nvPr>
            <p:ph type="title" hasCustomPrompt="1"/>
          </p:nvPr>
        </p:nvSpPr>
        <p:spPr>
          <a:xfrm>
            <a:off x="7117981" y="1768125"/>
            <a:ext cx="10351150" cy="1191125"/>
          </a:xfrm>
          <a:prstGeom prst="rect">
            <a:avLst/>
          </a:prstGeom>
        </p:spPr>
        <p:txBody>
          <a:bodyPr anchor="b"/>
          <a:lstStyle>
            <a:lvl1pPr algn="l">
              <a:defRPr sz="5400" spc="1500" baseline="0"/>
            </a:lvl1pPr>
          </a:lstStyle>
          <a:p>
            <a:r>
              <a:rPr lang="en-US" altLang="ja-JP" dirty="0" smtClean="0"/>
              <a:t>NAME HERE</a:t>
            </a:r>
            <a:endParaRPr kumimoji="1" lang="ja-JP" altLang="en-US" dirty="0"/>
          </a:p>
        </p:txBody>
      </p:sp>
      <p:sp>
        <p:nvSpPr>
          <p:cNvPr id="8" name="テキスト プレースホルダー 11"/>
          <p:cNvSpPr>
            <a:spLocks noGrp="1"/>
          </p:cNvSpPr>
          <p:nvPr>
            <p:ph type="body" sz="quarter" idx="15" hasCustomPrompt="1"/>
          </p:nvPr>
        </p:nvSpPr>
        <p:spPr>
          <a:xfrm>
            <a:off x="7072976" y="2983261"/>
            <a:ext cx="10351150" cy="256528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29101908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par>
                          <p:cTn id="17" fill="hold">
                            <p:stCondLst>
                              <p:cond delay="5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1+#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resenter 2">
    <p:spTree>
      <p:nvGrpSpPr>
        <p:cNvPr id="1" name=""/>
        <p:cNvGrpSpPr/>
        <p:nvPr/>
      </p:nvGrpSpPr>
      <p:grpSpPr>
        <a:xfrm>
          <a:off x="0" y="0"/>
          <a:ext cx="0" cy="0"/>
          <a:chOff x="0" y="0"/>
          <a:chExt cx="0" cy="0"/>
        </a:xfrm>
      </p:grpSpPr>
      <p:sp>
        <p:nvSpPr>
          <p:cNvPr id="14" name="正方形/長方形 13"/>
          <p:cNvSpPr/>
          <p:nvPr userDrawn="1"/>
        </p:nvSpPr>
        <p:spPr>
          <a:xfrm>
            <a:off x="0" y="0"/>
            <a:ext cx="3676815"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タイトル 1"/>
          <p:cNvSpPr>
            <a:spLocks noGrp="1"/>
          </p:cNvSpPr>
          <p:nvPr>
            <p:ph type="title" hasCustomPrompt="1"/>
          </p:nvPr>
        </p:nvSpPr>
        <p:spPr>
          <a:xfrm>
            <a:off x="7117981" y="1543100"/>
            <a:ext cx="10351150" cy="1169564"/>
          </a:xfrm>
          <a:prstGeom prst="rect">
            <a:avLst/>
          </a:prstGeom>
        </p:spPr>
        <p:txBody>
          <a:bodyPr anchor="b"/>
          <a:lstStyle>
            <a:lvl1pPr algn="l">
              <a:defRPr sz="5400" spc="1500" baseline="0"/>
            </a:lvl1pPr>
          </a:lstStyle>
          <a:p>
            <a:r>
              <a:rPr lang="en-US" altLang="ja-JP" dirty="0" smtClean="0"/>
              <a:t>NAME HERE</a:t>
            </a:r>
            <a:endParaRPr kumimoji="1" lang="ja-JP" altLang="en-US" dirty="0"/>
          </a:p>
        </p:txBody>
      </p:sp>
      <p:sp>
        <p:nvSpPr>
          <p:cNvPr id="2" name="ホームベース 1"/>
          <p:cNvSpPr/>
          <p:nvPr userDrawn="1"/>
        </p:nvSpPr>
        <p:spPr>
          <a:xfrm>
            <a:off x="7133339" y="308933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15" hasCustomPrompt="1"/>
          </p:nvPr>
        </p:nvSpPr>
        <p:spPr>
          <a:xfrm>
            <a:off x="7613036" y="347268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0" name="テキスト プレースホルダー 11"/>
          <p:cNvSpPr>
            <a:spLocks noGrp="1"/>
          </p:cNvSpPr>
          <p:nvPr>
            <p:ph type="body" sz="quarter" idx="16" hasCustomPrompt="1"/>
          </p:nvPr>
        </p:nvSpPr>
        <p:spPr>
          <a:xfrm>
            <a:off x="7613036" y="289325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smtClean="0"/>
              <a:t>TEXT HERE</a:t>
            </a:r>
            <a:endParaRPr lang="en-US" dirty="0"/>
          </a:p>
        </p:txBody>
      </p:sp>
      <p:sp>
        <p:nvSpPr>
          <p:cNvPr id="11" name="ホームベース 10"/>
          <p:cNvSpPr/>
          <p:nvPr userDrawn="1"/>
        </p:nvSpPr>
        <p:spPr>
          <a:xfrm>
            <a:off x="7133339" y="479952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7" hasCustomPrompt="1"/>
          </p:nvPr>
        </p:nvSpPr>
        <p:spPr>
          <a:xfrm>
            <a:off x="7613036" y="518287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8" hasCustomPrompt="1"/>
          </p:nvPr>
        </p:nvSpPr>
        <p:spPr>
          <a:xfrm>
            <a:off x="7613036" y="460344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smtClean="0"/>
              <a:t>TEXT HERE</a:t>
            </a:r>
            <a:endParaRPr lang="en-US" altLang="ja-JP" dirty="0"/>
          </a:p>
        </p:txBody>
      </p:sp>
    </p:spTree>
    <p:extLst>
      <p:ext uri="{BB962C8B-B14F-4D97-AF65-F5344CB8AC3E}">
        <p14:creationId xmlns:p14="http://schemas.microsoft.com/office/powerpoint/2010/main" val="217555589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 calcmode="lin" valueType="num">
                                      <p:cBhvr>
                                        <p:cTn id="13" dur="500" fill="hold"/>
                                        <p:tgtEl>
                                          <p:spTgt spid="6"/>
                                        </p:tgtEl>
                                        <p:attrNameLst>
                                          <p:attrName>style.rotation</p:attrName>
                                        </p:attrNameLst>
                                      </p:cBhvr>
                                      <p:tavLst>
                                        <p:tav tm="0">
                                          <p:val>
                                            <p:fltVal val="360"/>
                                          </p:val>
                                        </p:tav>
                                        <p:tav tm="100000">
                                          <p:val>
                                            <p:fltVal val="0"/>
                                          </p:val>
                                        </p:tav>
                                      </p:tavLst>
                                    </p:anim>
                                    <p:animEffect transition="in" filter="fade">
                                      <p:cBhvr>
                                        <p:cTn id="14" dur="500"/>
                                        <p:tgtEl>
                                          <p:spTgt spid="6"/>
                                        </p:tgtEl>
                                      </p:cBhvr>
                                    </p:animEffect>
                                  </p:childTnLst>
                                </p:cTn>
                              </p:par>
                              <p:par>
                                <p:cTn id="15" presetID="49" presetClass="entr" presetSubtype="0" decel="10000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 calcmode="lin" valueType="num">
                                      <p:cBhvr>
                                        <p:cTn id="19" dur="500" fill="hold"/>
                                        <p:tgtEl>
                                          <p:spTgt spid="5"/>
                                        </p:tgtEl>
                                        <p:attrNameLst>
                                          <p:attrName>style.rotation</p:attrName>
                                        </p:attrNameLst>
                                      </p:cBhvr>
                                      <p:tavLst>
                                        <p:tav tm="0">
                                          <p:val>
                                            <p:fltVal val="360"/>
                                          </p:val>
                                        </p:tav>
                                        <p:tav tm="100000">
                                          <p:val>
                                            <p:fltVal val="0"/>
                                          </p:val>
                                        </p:tav>
                                      </p:tavLst>
                                    </p:anim>
                                    <p:animEffect transition="in" filter="fade">
                                      <p:cBhvr>
                                        <p:cTn id="20" dur="500"/>
                                        <p:tgtEl>
                                          <p:spTgt spid="5"/>
                                        </p:tgtEl>
                                      </p:cBhvr>
                                    </p:animEffect>
                                  </p:childTnLst>
                                </p:cTn>
                              </p:par>
                            </p:childTnLst>
                          </p:cTn>
                        </p:par>
                        <p:par>
                          <p:cTn id="21" fill="hold">
                            <p:stCondLst>
                              <p:cond delay="1000"/>
                            </p:stCondLst>
                            <p:childTnLst>
                              <p:par>
                                <p:cTn id="22" presetID="2" presetClass="entr" presetSubtype="2" decel="100000" fill="hold" grpId="0" nodeType="afterEffect">
                                  <p:stCondLst>
                                    <p:cond delay="250"/>
                                  </p:stCondLst>
                                  <p:iterate type="wd">
                                    <p:tmPct val="10000"/>
                                  </p:iterate>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800"/>
                            </p:stCondLst>
                            <p:childTnLst>
                              <p:par>
                                <p:cTn id="27" presetID="2" presetClass="entr" presetSubtype="8" decel="100000" fill="hold" grpId="0" nodeType="afterEffect">
                                  <p:stCondLst>
                                    <p:cond delay="25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0-#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 calcmode="lin" valueType="num">
                                      <p:cBhvr additive="base">
                                        <p:cTn id="33"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0">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1+#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childTnLst>
                          </p:cTn>
                        </p:par>
                        <p:par>
                          <p:cTn id="39" fill="hold">
                            <p:stCondLst>
                              <p:cond delay="2800"/>
                            </p:stCondLst>
                            <p:childTnLst>
                              <p:par>
                                <p:cTn id="40" presetID="2" presetClass="entr" presetSubtype="8" decel="100000" fill="hold" grpId="0" nodeType="afterEffect">
                                  <p:stCondLst>
                                    <p:cond delay="25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0-#ppt_w/2"/>
                                          </p:val>
                                        </p:tav>
                                        <p:tav tm="100000">
                                          <p:val>
                                            <p:strVal val="#ppt_x"/>
                                          </p:val>
                                        </p:tav>
                                      </p:tavLst>
                                    </p:anim>
                                    <p:anim calcmode="lin" valueType="num">
                                      <p:cBhvr additive="base">
                                        <p:cTn id="43" dur="500" fill="hold"/>
                                        <p:tgtEl>
                                          <p:spTgt spid="11"/>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250"/>
                                  </p:stCondLst>
                                  <p:childTnLst>
                                    <p:set>
                                      <p:cBhvr>
                                        <p:cTn id="45" dur="1" fill="hold">
                                          <p:stCondLst>
                                            <p:cond delay="0"/>
                                          </p:stCondLst>
                                        </p:cTn>
                                        <p:tgtEl>
                                          <p:spTgt spid="13">
                                            <p:txEl>
                                              <p:pRg st="0" end="0"/>
                                            </p:txEl>
                                          </p:spTgt>
                                        </p:tgtEl>
                                        <p:attrNameLst>
                                          <p:attrName>style.visibility</p:attrName>
                                        </p:attrNameLst>
                                      </p:cBhvr>
                                      <p:to>
                                        <p:strVal val="visible"/>
                                      </p:to>
                                    </p:set>
                                    <p:anim calcmode="lin" valueType="num">
                                      <p:cBhvr additive="base">
                                        <p:cTn id="46"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13">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2" decel="100000" fill="hold" grpId="0" nodeType="withEffect">
                                  <p:stCondLst>
                                    <p:cond delay="500"/>
                                  </p:st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1+#ppt_w/2"/>
                                          </p:val>
                                        </p:tav>
                                        <p:tav tm="100000">
                                          <p:val>
                                            <p:strVal val="#ppt_x"/>
                                          </p:val>
                                        </p:tav>
                                      </p:tavLst>
                                    </p:anim>
                                    <p:anim calcmode="lin" valueType="num">
                                      <p:cBhvr additive="base">
                                        <p:cTn id="51"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p:bldP spid="7" grpId="0"/>
      <p:bldP spid="2" grpId="0" animBg="1"/>
      <p:bldP spid="9" grpId="0">
        <p:tmplLst>
          <p:tmpl>
            <p:tnLst>
              <p:par>
                <p:cTn presetID="2" presetClass="entr" presetSubtype="2" decel="100000" fill="hold" nodeType="withEffect">
                  <p:stCondLst>
                    <p:cond delay="5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p:tmplLst>
          <p:tmpl>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Presenter 3">
    <p:spTree>
      <p:nvGrpSpPr>
        <p:cNvPr id="1" name=""/>
        <p:cNvGrpSpPr/>
        <p:nvPr/>
      </p:nvGrpSpPr>
      <p:grpSpPr>
        <a:xfrm>
          <a:off x="0" y="0"/>
          <a:ext cx="0" cy="0"/>
          <a:chOff x="0" y="0"/>
          <a:chExt cx="0" cy="0"/>
        </a:xfrm>
      </p:grpSpPr>
      <p:sp>
        <p:nvSpPr>
          <p:cNvPr id="3" name="正方形/長方形 2"/>
          <p:cNvSpPr/>
          <p:nvPr userDrawn="1"/>
        </p:nvSpPr>
        <p:spPr>
          <a:xfrm>
            <a:off x="17065166" y="9251885"/>
            <a:ext cx="405045" cy="1035115"/>
          </a:xfrm>
          <a:prstGeom prst="rect">
            <a:avLst/>
          </a:prstGeom>
          <a:solidFill>
            <a:schemeClr val="bg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17" name="正方形/長方形 16"/>
          <p:cNvSpPr/>
          <p:nvPr userDrawn="1"/>
        </p:nvSpPr>
        <p:spPr>
          <a:xfrm>
            <a:off x="0" y="8204135"/>
            <a:ext cx="18286413" cy="2095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72276" y="1271022"/>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963207" y="1461970"/>
            <a:ext cx="5427217" cy="5427687"/>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タイトル 1"/>
          <p:cNvSpPr>
            <a:spLocks noGrp="1"/>
          </p:cNvSpPr>
          <p:nvPr>
            <p:ph type="title" hasCustomPrompt="1"/>
          </p:nvPr>
        </p:nvSpPr>
        <p:spPr>
          <a:xfrm>
            <a:off x="7117981" y="901252"/>
            <a:ext cx="10351150" cy="1814061"/>
          </a:xfrm>
          <a:prstGeom prst="rect">
            <a:avLst/>
          </a:prstGeom>
        </p:spPr>
        <p:txBody>
          <a:bodyPr anchor="b"/>
          <a:lstStyle>
            <a:lvl1pPr algn="l">
              <a:defRPr sz="9600" spc="600" baseline="0"/>
            </a:lvl1pPr>
          </a:lstStyle>
          <a:p>
            <a:r>
              <a:rPr lang="en-US" altLang="ja-JP" dirty="0" smtClean="0"/>
              <a:t>NAME HERE</a:t>
            </a:r>
            <a:endParaRPr kumimoji="1" lang="ja-JP" altLang="en-US" dirty="0"/>
          </a:p>
        </p:txBody>
      </p:sp>
      <p:sp>
        <p:nvSpPr>
          <p:cNvPr id="8" name="テキスト プレースホルダー 11"/>
          <p:cNvSpPr>
            <a:spLocks noGrp="1"/>
          </p:cNvSpPr>
          <p:nvPr>
            <p:ph type="body" sz="quarter" idx="15" hasCustomPrompt="1"/>
          </p:nvPr>
        </p:nvSpPr>
        <p:spPr>
          <a:xfrm>
            <a:off x="7123775" y="2387210"/>
            <a:ext cx="10345355" cy="990542"/>
          </a:xfrm>
        </p:spPr>
        <p:txBody>
          <a:bodyPr anchor="t">
            <a:noAutofit/>
          </a:bodyPr>
          <a:lstStyle>
            <a:lvl1pPr algn="l">
              <a:lnSpc>
                <a:spcPct val="120000"/>
              </a:lnSpc>
              <a:defRPr sz="4400" spc="300">
                <a:solidFill>
                  <a:schemeClr val="tx1"/>
                </a:solidFill>
                <a:latin typeface="+mj-lt"/>
              </a:defRPr>
            </a:lvl1pPr>
          </a:lstStyle>
          <a:p>
            <a:pPr lvl="0"/>
            <a:r>
              <a:rPr lang="en-US" altLang="ja-JP" dirty="0" smtClean="0"/>
              <a:t>TEXT HERE</a:t>
            </a:r>
            <a:endParaRPr lang="en-US" dirty="0"/>
          </a:p>
        </p:txBody>
      </p:sp>
      <p:sp>
        <p:nvSpPr>
          <p:cNvPr id="11" name="テキスト プレースホルダー 11"/>
          <p:cNvSpPr>
            <a:spLocks noGrp="1"/>
          </p:cNvSpPr>
          <p:nvPr>
            <p:ph type="body" sz="quarter" idx="16" hasCustomPrompt="1"/>
          </p:nvPr>
        </p:nvSpPr>
        <p:spPr>
          <a:xfrm>
            <a:off x="7085676" y="5714552"/>
            <a:ext cx="10351150" cy="176574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 name="円/楕円 1"/>
          <p:cNvSpPr/>
          <p:nvPr userDrawn="1"/>
        </p:nvSpPr>
        <p:spPr>
          <a:xfrm>
            <a:off x="7150098" y="3515412"/>
            <a:ext cx="1966913" cy="1966913"/>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9639298" y="3515411"/>
            <a:ext cx="1966913" cy="1966913"/>
          </a:xfrm>
          <a:prstGeom prst="ellipse">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2128498" y="3515411"/>
            <a:ext cx="1966913" cy="1966913"/>
          </a:xfrm>
          <a:prstGeom prst="ellipse">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17" hasCustomPrompt="1"/>
          </p:nvPr>
        </p:nvSpPr>
        <p:spPr>
          <a:xfrm>
            <a:off x="7276176" y="3996482"/>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18" hasCustomPrompt="1"/>
          </p:nvPr>
        </p:nvSpPr>
        <p:spPr>
          <a:xfrm>
            <a:off x="12248685" y="4003597"/>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19" hasCustomPrompt="1"/>
          </p:nvPr>
        </p:nvSpPr>
        <p:spPr>
          <a:xfrm>
            <a:off x="9759485" y="3998013"/>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smtClean="0"/>
              <a:t>TEXT HERE</a:t>
            </a:r>
            <a:endParaRPr lang="en-US" dirty="0"/>
          </a:p>
        </p:txBody>
      </p:sp>
      <p:sp>
        <p:nvSpPr>
          <p:cNvPr id="18" name="図プレースホルダー 7"/>
          <p:cNvSpPr>
            <a:spLocks noGrp="1"/>
          </p:cNvSpPr>
          <p:nvPr>
            <p:ph type="pic" sz="quarter" idx="20" hasCustomPrompt="1"/>
          </p:nvPr>
        </p:nvSpPr>
        <p:spPr>
          <a:xfrm>
            <a:off x="3286147" y="8711104"/>
            <a:ext cx="836737" cy="836737"/>
          </a:xfrm>
        </p:spPr>
        <p:txBody>
          <a:bodyPr>
            <a:normAutofit/>
          </a:bodyPr>
          <a:lstStyle>
            <a:lvl1pPr>
              <a:defRPr sz="1600"/>
            </a:lvl1pPr>
          </a:lstStyle>
          <a:p>
            <a:r>
              <a:rPr kumimoji="1" lang="en-US" altLang="ja-JP" dirty="0" smtClean="0"/>
              <a:t>ICON</a:t>
            </a:r>
            <a:endParaRPr kumimoji="1" lang="ja-JP" altLang="en-US" dirty="0"/>
          </a:p>
        </p:txBody>
      </p:sp>
      <p:sp>
        <p:nvSpPr>
          <p:cNvPr id="19" name="テキスト プレースホルダー 11"/>
          <p:cNvSpPr>
            <a:spLocks noGrp="1"/>
          </p:cNvSpPr>
          <p:nvPr>
            <p:ph type="body" sz="quarter" idx="28" hasCustomPrompt="1"/>
          </p:nvPr>
        </p:nvSpPr>
        <p:spPr>
          <a:xfrm>
            <a:off x="412024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smtClean="0"/>
              <a:t>Text Here</a:t>
            </a:r>
            <a:endParaRPr lang="en-US" dirty="0"/>
          </a:p>
        </p:txBody>
      </p:sp>
      <p:sp>
        <p:nvSpPr>
          <p:cNvPr id="20" name="図プレースホルダー 7"/>
          <p:cNvSpPr>
            <a:spLocks noGrp="1"/>
          </p:cNvSpPr>
          <p:nvPr>
            <p:ph type="pic" sz="quarter" idx="29" hasCustomPrompt="1"/>
          </p:nvPr>
        </p:nvSpPr>
        <p:spPr>
          <a:xfrm>
            <a:off x="7656617" y="8711104"/>
            <a:ext cx="836737" cy="836737"/>
          </a:xfrm>
        </p:spPr>
        <p:txBody>
          <a:bodyPr>
            <a:normAutofit/>
          </a:bodyPr>
          <a:lstStyle>
            <a:lvl1pPr>
              <a:defRPr sz="1600"/>
            </a:lvl1pPr>
          </a:lstStyle>
          <a:p>
            <a:r>
              <a:rPr kumimoji="1" lang="en-US" altLang="ja-JP" dirty="0" smtClean="0"/>
              <a:t>ICON</a:t>
            </a:r>
            <a:endParaRPr kumimoji="1" lang="ja-JP" altLang="en-US" dirty="0"/>
          </a:p>
        </p:txBody>
      </p:sp>
      <p:sp>
        <p:nvSpPr>
          <p:cNvPr id="21" name="テキスト プレースホルダー 11"/>
          <p:cNvSpPr>
            <a:spLocks noGrp="1"/>
          </p:cNvSpPr>
          <p:nvPr>
            <p:ph type="body" sz="quarter" idx="30" hasCustomPrompt="1"/>
          </p:nvPr>
        </p:nvSpPr>
        <p:spPr>
          <a:xfrm>
            <a:off x="8490717" y="86349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smtClean="0"/>
              <a:t>Text Here</a:t>
            </a:r>
            <a:endParaRPr lang="en-US" dirty="0"/>
          </a:p>
        </p:txBody>
      </p:sp>
      <p:sp>
        <p:nvSpPr>
          <p:cNvPr id="22" name="図プレースホルダー 7"/>
          <p:cNvSpPr>
            <a:spLocks noGrp="1"/>
          </p:cNvSpPr>
          <p:nvPr>
            <p:ph type="pic" sz="quarter" idx="31" hasCustomPrompt="1"/>
          </p:nvPr>
        </p:nvSpPr>
        <p:spPr>
          <a:xfrm>
            <a:off x="12025417" y="8711104"/>
            <a:ext cx="836737" cy="836737"/>
          </a:xfrm>
        </p:spPr>
        <p:txBody>
          <a:bodyPr>
            <a:normAutofit/>
          </a:bodyPr>
          <a:lstStyle>
            <a:lvl1pPr>
              <a:defRPr sz="1600"/>
            </a:lvl1pPr>
          </a:lstStyle>
          <a:p>
            <a:r>
              <a:rPr kumimoji="1" lang="en-US" altLang="ja-JP" dirty="0" smtClean="0"/>
              <a:t>ICON</a:t>
            </a:r>
            <a:endParaRPr kumimoji="1" lang="ja-JP" altLang="en-US" dirty="0"/>
          </a:p>
        </p:txBody>
      </p:sp>
      <p:sp>
        <p:nvSpPr>
          <p:cNvPr id="23" name="テキスト プレースホルダー 11"/>
          <p:cNvSpPr>
            <a:spLocks noGrp="1"/>
          </p:cNvSpPr>
          <p:nvPr>
            <p:ph type="body" sz="quarter" idx="32" hasCustomPrompt="1"/>
          </p:nvPr>
        </p:nvSpPr>
        <p:spPr>
          <a:xfrm>
            <a:off x="1285951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04744868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childTnLst>
                          </p:cTn>
                        </p:par>
                        <p:par>
                          <p:cTn id="17" fill="hold">
                            <p:stCondLst>
                              <p:cond delay="500"/>
                            </p:stCondLst>
                            <p:childTnLst>
                              <p:par>
                                <p:cTn id="18" presetID="2" presetClass="entr" presetSubtype="9" decel="100000" fill="hold" grpId="0" nodeType="afterEffect">
                                  <p:stCondLst>
                                    <p:cond delay="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0"/>
                                  </p:stCondLst>
                                  <p:iterate type="wd">
                                    <p:tmPct val="10000"/>
                                  </p:iterate>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050"/>
                            </p:stCondLst>
                            <p:childTnLst>
                              <p:par>
                                <p:cTn id="27" presetID="10" presetClass="entr" presetSubtype="0" fill="hold" grpId="0" nodeType="afterEffect">
                                  <p:stCondLst>
                                    <p:cond delay="50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fade">
                                      <p:cBhvr>
                                        <p:cTn id="32" dur="500"/>
                                        <p:tgtEl>
                                          <p:spTgt spid="14">
                                            <p:txEl>
                                              <p:pRg st="0" end="0"/>
                                            </p:txEl>
                                          </p:spTgt>
                                        </p:tgtEl>
                                      </p:cBhvr>
                                    </p:animEffect>
                                  </p:childTnLst>
                                </p:cTn>
                              </p:par>
                            </p:childTnLst>
                          </p:cTn>
                        </p:par>
                        <p:par>
                          <p:cTn id="33" fill="hold">
                            <p:stCondLst>
                              <p:cond delay="205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xEl>
                                              <p:pRg st="0" end="0"/>
                                            </p:txEl>
                                          </p:spTgt>
                                        </p:tgtEl>
                                        <p:attrNameLst>
                                          <p:attrName>style.visibility</p:attrName>
                                        </p:attrNameLst>
                                      </p:cBhvr>
                                      <p:to>
                                        <p:strVal val="visible"/>
                                      </p:to>
                                    </p:set>
                                    <p:animEffect transition="in" filter="fade">
                                      <p:cBhvr>
                                        <p:cTn id="39" dur="500"/>
                                        <p:tgtEl>
                                          <p:spTgt spid="16">
                                            <p:txEl>
                                              <p:pRg st="0" end="0"/>
                                            </p:txEl>
                                          </p:spTgt>
                                        </p:tgtEl>
                                      </p:cBhvr>
                                    </p:animEffect>
                                  </p:childTnLst>
                                </p:cTn>
                              </p:par>
                            </p:childTnLst>
                          </p:cTn>
                        </p:par>
                        <p:par>
                          <p:cTn id="40" fill="hold">
                            <p:stCondLst>
                              <p:cond delay="255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
                                            <p:txEl>
                                              <p:pRg st="0" end="0"/>
                                            </p:txEl>
                                          </p:spTgt>
                                        </p:tgtEl>
                                        <p:attrNameLst>
                                          <p:attrName>style.visibility</p:attrName>
                                        </p:attrNameLst>
                                      </p:cBhvr>
                                      <p:to>
                                        <p:strVal val="visible"/>
                                      </p:to>
                                    </p:set>
                                    <p:animEffect transition="in" filter="fade">
                                      <p:cBhvr>
                                        <p:cTn id="46" dur="500"/>
                                        <p:tgtEl>
                                          <p:spTgt spid="15">
                                            <p:txEl>
                                              <p:pRg st="0" end="0"/>
                                            </p:txEl>
                                          </p:spTgt>
                                        </p:tgtEl>
                                      </p:cBhvr>
                                    </p:animEffect>
                                  </p:childTnLst>
                                </p:cTn>
                              </p:par>
                            </p:childTnLst>
                          </p:cTn>
                        </p:par>
                        <p:par>
                          <p:cTn id="47" fill="hold">
                            <p:stCondLst>
                              <p:cond delay="3050"/>
                            </p:stCondLst>
                            <p:childTnLst>
                              <p:par>
                                <p:cTn id="48" presetID="10" presetClass="entr" presetSubtype="0" fill="hold" grpId="0" nodeType="afterEffect">
                                  <p:stCondLst>
                                    <p:cond delay="25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par>
                          <p:cTn id="51" fill="hold">
                            <p:stCondLst>
                              <p:cond delay="3800"/>
                            </p:stCondLst>
                            <p:childTnLst>
                              <p:par>
                                <p:cTn id="52" presetID="22" presetClass="entr" presetSubtype="8" fill="hold" grpId="0" nodeType="afterEffect">
                                  <p:stCondLst>
                                    <p:cond delay="25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childTnLst>
                          </p:cTn>
                        </p:par>
                        <p:par>
                          <p:cTn id="55" fill="hold">
                            <p:stCondLst>
                              <p:cond delay="4550"/>
                            </p:stCondLst>
                            <p:childTnLst>
                              <p:par>
                                <p:cTn id="56" presetID="10" presetClass="entr" presetSubtype="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xEl>
                                              <p:pRg st="0" end="0"/>
                                            </p:txEl>
                                          </p:spTgt>
                                        </p:tgtEl>
                                        <p:attrNameLst>
                                          <p:attrName>style.visibility</p:attrName>
                                        </p:attrNameLst>
                                      </p:cBhvr>
                                      <p:to>
                                        <p:strVal val="visible"/>
                                      </p:to>
                                    </p:set>
                                    <p:animEffect transition="in" filter="fade">
                                      <p:cBhvr>
                                        <p:cTn id="61" dur="500"/>
                                        <p:tgtEl>
                                          <p:spTgt spid="19">
                                            <p:txEl>
                                              <p:pRg st="0" end="0"/>
                                            </p:txEl>
                                          </p:spTgt>
                                        </p:tgtEl>
                                      </p:cBhvr>
                                    </p:animEffect>
                                  </p:childTnLst>
                                </p:cTn>
                              </p:par>
                            </p:childTnLst>
                          </p:cTn>
                        </p:par>
                        <p:par>
                          <p:cTn id="62" fill="hold">
                            <p:stCondLst>
                              <p:cond delay="5050"/>
                            </p:stCondLst>
                            <p:childTnLst>
                              <p:par>
                                <p:cTn id="63" presetID="10" presetClass="entr" presetSubtype="0" fill="hold" grpId="0" nodeType="after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500"/>
                                        <p:tgtEl>
                                          <p:spTgt spid="2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1">
                                            <p:txEl>
                                              <p:pRg st="0" end="0"/>
                                            </p:txEl>
                                          </p:spTgt>
                                        </p:tgtEl>
                                        <p:attrNameLst>
                                          <p:attrName>style.visibility</p:attrName>
                                        </p:attrNameLst>
                                      </p:cBhvr>
                                      <p:to>
                                        <p:strVal val="visible"/>
                                      </p:to>
                                    </p:set>
                                    <p:animEffect transition="in" filter="fade">
                                      <p:cBhvr>
                                        <p:cTn id="68" dur="500"/>
                                        <p:tgtEl>
                                          <p:spTgt spid="21">
                                            <p:txEl>
                                              <p:pRg st="0" end="0"/>
                                            </p:txEl>
                                          </p:spTgt>
                                        </p:tgtEl>
                                      </p:cBhvr>
                                    </p:animEffect>
                                  </p:childTnLst>
                                </p:cTn>
                              </p:par>
                            </p:childTnLst>
                          </p:cTn>
                        </p:par>
                        <p:par>
                          <p:cTn id="69" fill="hold">
                            <p:stCondLst>
                              <p:cond delay="5550"/>
                            </p:stCondLst>
                            <p:childTnLst>
                              <p:par>
                                <p:cTn id="70" presetID="10" presetClass="entr" presetSubtype="0" fill="hold" grpId="0" nodeType="after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500"/>
                                        <p:tgtEl>
                                          <p:spTgt spid="2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3">
                                            <p:txEl>
                                              <p:pRg st="0" end="0"/>
                                            </p:txEl>
                                          </p:spTgt>
                                        </p:tgtEl>
                                        <p:attrNameLst>
                                          <p:attrName>style.visibility</p:attrName>
                                        </p:attrNameLst>
                                      </p:cBhvr>
                                      <p:to>
                                        <p:strVal val="visible"/>
                                      </p:to>
                                    </p:set>
                                    <p:animEffect transition="in" filter="fade">
                                      <p:cBhvr>
                                        <p:cTn id="75"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5" grpId="0" animBg="1"/>
      <p:bldP spid="6" grpId="0"/>
      <p:bldP spid="7" grpId="0"/>
      <p:bldP spid="8"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2" grpId="0" animBg="1"/>
      <p:bldP spid="12" grpId="0" animBg="1"/>
      <p:bldP spid="13" grpId="0" animBg="1"/>
      <p:bldP spid="14" grpId="0" build="p">
        <p:tmplLst>
          <p:tmpl lvl="1">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8" grpId="0"/>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residen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7" name="タイトル 1"/>
          <p:cNvSpPr>
            <a:spLocks noGrp="1"/>
          </p:cNvSpPr>
          <p:nvPr>
            <p:ph type="title" hasCustomPrompt="1"/>
          </p:nvPr>
        </p:nvSpPr>
        <p:spPr>
          <a:xfrm>
            <a:off x="862286" y="5593550"/>
            <a:ext cx="16606845" cy="1011105"/>
          </a:xfrm>
          <a:prstGeom prst="rect">
            <a:avLst/>
          </a:prstGeom>
        </p:spPr>
        <p:txBody>
          <a:bodyPr anchor="b"/>
          <a:lstStyle>
            <a:lvl1pPr algn="ctr">
              <a:defRPr sz="5400" spc="1500" baseline="0"/>
            </a:lvl1pPr>
          </a:lstStyle>
          <a:p>
            <a:r>
              <a:rPr lang="en-US" altLang="ja-JP" dirty="0" smtClean="0"/>
              <a:t>NAME HERE</a:t>
            </a:r>
            <a:endParaRPr kumimoji="1" lang="ja-JP" altLang="en-US" dirty="0"/>
          </a:p>
        </p:txBody>
      </p:sp>
      <p:sp>
        <p:nvSpPr>
          <p:cNvPr id="8" name="テキスト プレースホルダー 11"/>
          <p:cNvSpPr>
            <a:spLocks noGrp="1"/>
          </p:cNvSpPr>
          <p:nvPr>
            <p:ph type="body" sz="quarter" idx="15" hasCustomPrompt="1"/>
          </p:nvPr>
        </p:nvSpPr>
        <p:spPr>
          <a:xfrm>
            <a:off x="2623106" y="7573772"/>
            <a:ext cx="13040199" cy="1530168"/>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9" name="円/楕円 8"/>
          <p:cNvSpPr/>
          <p:nvPr userDrawn="1"/>
        </p:nvSpPr>
        <p:spPr>
          <a:xfrm>
            <a:off x="6802946" y="777992"/>
            <a:ext cx="4631885" cy="4632286"/>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0" name="図プレースホルダー 9"/>
          <p:cNvSpPr>
            <a:spLocks noGrp="1"/>
          </p:cNvSpPr>
          <p:nvPr>
            <p:ph type="pic" sz="quarter" idx="12" hasCustomPrompt="1"/>
          </p:nvPr>
        </p:nvSpPr>
        <p:spPr>
          <a:xfrm>
            <a:off x="7005046" y="980110"/>
            <a:ext cx="4227685" cy="4228051"/>
          </a:xfrm>
          <a:prstGeom prst="ellipse">
            <a:avLst/>
          </a:prstGeom>
        </p:spPr>
        <p:txBody>
          <a:bodyPr/>
          <a:lstStyle>
            <a:lvl1pPr>
              <a:defRPr/>
            </a:lvl1pPr>
          </a:lstStyle>
          <a:p>
            <a:r>
              <a:rPr kumimoji="1" lang="en-US" altLang="ja-JP" dirty="0" smtClean="0"/>
              <a:t>Add Image</a:t>
            </a:r>
            <a:endParaRPr kumimoji="1" lang="ja-JP" altLang="en-US" dirty="0"/>
          </a:p>
        </p:txBody>
      </p:sp>
      <p:sp>
        <p:nvSpPr>
          <p:cNvPr id="11" name="テキスト プレースホルダー 11"/>
          <p:cNvSpPr>
            <a:spLocks noGrp="1"/>
          </p:cNvSpPr>
          <p:nvPr>
            <p:ph type="body" sz="quarter" idx="16" hasCustomPrompt="1"/>
          </p:nvPr>
        </p:nvSpPr>
        <p:spPr>
          <a:xfrm>
            <a:off x="2594582" y="6493650"/>
            <a:ext cx="13097249" cy="773203"/>
          </a:xfrm>
        </p:spPr>
        <p:txBody>
          <a:bodyPr anchor="t">
            <a:noAutofit/>
          </a:bodyPr>
          <a:lstStyle>
            <a:lvl1pPr algn="ctr">
              <a:lnSpc>
                <a:spcPct val="120000"/>
              </a:lnSpc>
              <a:defRPr sz="3200" spc="300">
                <a:solidFill>
                  <a:schemeClr val="tx2"/>
                </a:solidFill>
                <a:latin typeface="+mj-lt"/>
              </a:defRPr>
            </a:lvl1pPr>
          </a:lstStyle>
          <a:p>
            <a:pPr lvl="0"/>
            <a:r>
              <a:rPr lang="en-US" altLang="ja-JP" dirty="0" smtClean="0"/>
              <a:t>Text Here</a:t>
            </a:r>
            <a:endParaRPr lang="en-US" dirty="0"/>
          </a:p>
        </p:txBody>
      </p:sp>
      <p:cxnSp>
        <p:nvCxnSpPr>
          <p:cNvPr id="12" name="直線コネクタ 11"/>
          <p:cNvCxnSpPr/>
          <p:nvPr userDrawn="1"/>
        </p:nvCxnSpPr>
        <p:spPr>
          <a:xfrm>
            <a:off x="2623107" y="7393750"/>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40026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360"/>
                                          </p:val>
                                        </p:tav>
                                        <p:tav tm="100000">
                                          <p:val>
                                            <p:fltVal val="0"/>
                                          </p:val>
                                        </p:tav>
                                      </p:tavLst>
                                    </p:anim>
                                    <p:animEffect transition="in" filter="fade">
                                      <p:cBhvr>
                                        <p:cTn id="10" dur="500"/>
                                        <p:tgtEl>
                                          <p:spTgt spid="10"/>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 calcmode="lin" valueType="num">
                                      <p:cBhvr>
                                        <p:cTn id="15" dur="500" fill="hold"/>
                                        <p:tgtEl>
                                          <p:spTgt spid="9"/>
                                        </p:tgtEl>
                                        <p:attrNameLst>
                                          <p:attrName>style.rotation</p:attrName>
                                        </p:attrNameLst>
                                      </p:cBhvr>
                                      <p:tavLst>
                                        <p:tav tm="0">
                                          <p:val>
                                            <p:fltVal val="360"/>
                                          </p:val>
                                        </p:tav>
                                        <p:tav tm="100000">
                                          <p:val>
                                            <p:fltVal val="0"/>
                                          </p:val>
                                        </p:tav>
                                      </p:tavLst>
                                    </p:anim>
                                    <p:animEffect transition="in" filter="fade">
                                      <p:cBhvr>
                                        <p:cTn id="16" dur="500"/>
                                        <p:tgtEl>
                                          <p:spTgt spid="9"/>
                                        </p:tgtEl>
                                      </p:cBhvr>
                                    </p:animEffect>
                                  </p:childTnLst>
                                </p:cTn>
                              </p:par>
                            </p:childTnLst>
                          </p:cTn>
                        </p:par>
                        <p:par>
                          <p:cTn id="17" fill="hold">
                            <p:stCondLst>
                              <p:cond delay="500"/>
                            </p:stCondLst>
                            <p:childTnLst>
                              <p:par>
                                <p:cTn id="18" presetID="2" presetClass="entr" presetSubtype="9" decel="100000" fill="hold" grpId="0" nodeType="afterEffect">
                                  <p:stCondLst>
                                    <p:cond delay="25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11">
                                            <p:txEl>
                                              <p:pRg st="0" end="0"/>
                                            </p:txEl>
                                          </p:spTgt>
                                        </p:tgtEl>
                                        <p:attrNameLst>
                                          <p:attrName>style.visibility</p:attrName>
                                        </p:attrNameLst>
                                      </p:cBhvr>
                                      <p:to>
                                        <p:strVal val="visible"/>
                                      </p:to>
                                    </p:set>
                                    <p:anim calcmode="lin" valueType="num">
                                      <p:cBhvr additive="base">
                                        <p:cTn id="24"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500"/>
                            </p:stCondLst>
                            <p:childTnLst>
                              <p:par>
                                <p:cTn id="27" presetID="16" presetClass="entr" presetSubtype="37" fill="hold" nodeType="afterEffect">
                                  <p:stCondLst>
                                    <p:cond delay="500"/>
                                  </p:stCondLst>
                                  <p:childTnLst>
                                    <p:set>
                                      <p:cBhvr>
                                        <p:cTn id="28" dur="1" fill="hold">
                                          <p:stCondLst>
                                            <p:cond delay="0"/>
                                          </p:stCondLst>
                                        </p:cTn>
                                        <p:tgtEl>
                                          <p:spTgt spid="12"/>
                                        </p:tgtEl>
                                        <p:attrNameLst>
                                          <p:attrName>style.visibility</p:attrName>
                                        </p:attrNameLst>
                                      </p:cBhvr>
                                      <p:to>
                                        <p:strVal val="visible"/>
                                      </p:to>
                                    </p:set>
                                    <p:animEffect transition="in" filter="barn(outVertical)">
                                      <p:cBhvr>
                                        <p:cTn id="29" dur="500"/>
                                        <p:tgtEl>
                                          <p:spTgt spid="12"/>
                                        </p:tgtEl>
                                      </p:cBhvr>
                                    </p:animEffect>
                                  </p:childTnLst>
                                </p:cTn>
                              </p:par>
                              <p:par>
                                <p:cTn id="30" presetID="2" presetClass="entr" presetSubtype="4" decel="100000" fill="hold" grpId="0" nodeType="withEffect">
                                  <p:stCondLst>
                                    <p:cond delay="125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tmplLst>
          <p:tmpl>
            <p:tnLst>
              <p:par>
                <p:cTn presetID="2" presetClass="entr" presetSubtype="4" decel="100000" fill="hold" nodeType="withEffect">
                  <p:stCondLst>
                    <p:cond delay="1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bldP spid="10" grpId="0"/>
      <p:bldP spid="11" grpId="0" build="p">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タイトル 1"/>
          <p:cNvSpPr>
            <a:spLocks noGrp="1"/>
          </p:cNvSpPr>
          <p:nvPr>
            <p:ph type="title" hasCustomPrompt="1"/>
          </p:nvPr>
        </p:nvSpPr>
        <p:spPr>
          <a:xfrm>
            <a:off x="547252" y="3343301"/>
            <a:ext cx="7470830" cy="3555394"/>
          </a:xfrm>
          <a:prstGeom prst="rect">
            <a:avLst/>
          </a:prstGeom>
        </p:spPr>
        <p:txBody>
          <a:bodyPr anchor="ctr"/>
          <a:lstStyle>
            <a:lvl1pPr algn="r">
              <a:lnSpc>
                <a:spcPts val="9000"/>
              </a:lnSpc>
              <a:defRPr sz="9600" spc="600" baseline="0"/>
            </a:lvl1pPr>
          </a:lstStyle>
          <a:p>
            <a:r>
              <a:rPr lang="en-US" altLang="ja-JP" dirty="0" smtClean="0"/>
              <a:t>SLIDE TITLE HERE</a:t>
            </a:r>
            <a:endParaRPr kumimoji="1" lang="ja-JP" altLang="en-US" dirty="0"/>
          </a:p>
        </p:txBody>
      </p:sp>
      <p:sp>
        <p:nvSpPr>
          <p:cNvPr id="6" name="正方形/長方形 5"/>
          <p:cNvSpPr/>
          <p:nvPr userDrawn="1"/>
        </p:nvSpPr>
        <p:spPr>
          <a:xfrm>
            <a:off x="8245165" y="3163280"/>
            <a:ext cx="90010" cy="355539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テキスト プレースホルダー 11"/>
          <p:cNvSpPr>
            <a:spLocks noGrp="1"/>
          </p:cNvSpPr>
          <p:nvPr>
            <p:ph type="body" sz="quarter" idx="15" hasCustomPrompt="1"/>
          </p:nvPr>
        </p:nvSpPr>
        <p:spPr>
          <a:xfrm>
            <a:off x="8513136" y="3320797"/>
            <a:ext cx="8505945" cy="3240360"/>
          </a:xfrm>
        </p:spPr>
        <p:txBody>
          <a:bodyPr anchor="ctr">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43026841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build="p">
        <p:tmplLst>
          <p:tmpl lvl="1">
            <p:tnLst>
              <p:par>
                <p:cTn presetID="2" presetClass="entr" presetSubtype="2" decel="100000"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 Column 3">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2443200"/>
            <a:ext cx="16057784" cy="1763774"/>
          </a:xfrm>
        </p:spPr>
        <p:txBody>
          <a:bodyPr anchor="b">
            <a:noAutofit/>
          </a:bodyPr>
          <a:lstStyle>
            <a:lvl1pPr algn="ctr">
              <a:defRPr sz="5400" spc="1500" baseline="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4423420"/>
            <a:ext cx="16057784" cy="3240360"/>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8703269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50"/>
                            </p:stCondLst>
                            <p:childTnLst>
                              <p:par>
                                <p:cTn id="10" presetID="2" presetClass="entr" presetSubtype="4" decel="10000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tmplLst>
          <p:tmpl>
            <p:tnLst>
              <p:par>
                <p:cTn presetID="2" presetClass="entr" presetSubtype="4"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 Word - 1 Column">
    <p:spTree>
      <p:nvGrpSpPr>
        <p:cNvPr id="1" name=""/>
        <p:cNvGrpSpPr/>
        <p:nvPr/>
      </p:nvGrpSpPr>
      <p:grpSpPr>
        <a:xfrm>
          <a:off x="0" y="0"/>
          <a:ext cx="0" cy="0"/>
          <a:chOff x="0" y="0"/>
          <a:chExt cx="0" cy="0"/>
        </a:xfrm>
      </p:grpSpPr>
      <p:sp>
        <p:nvSpPr>
          <p:cNvPr id="17" name="円/楕円 16"/>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円/楕円 17"/>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7" name="テキスト プレースホルダー 11"/>
          <p:cNvSpPr>
            <a:spLocks noGrp="1"/>
          </p:cNvSpPr>
          <p:nvPr userDrawn="1">
            <p:ph type="body" sz="quarter" idx="15" hasCustomPrompt="1"/>
          </p:nvPr>
        </p:nvSpPr>
        <p:spPr>
          <a:xfrm>
            <a:off x="8108091" y="2983260"/>
            <a:ext cx="9451050" cy="4365485"/>
          </a:xfrm>
        </p:spPr>
        <p:txBody>
          <a:bodyPr anchor="ctr">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
        <p:nvSpPr>
          <p:cNvPr id="9" name="タイトル 1"/>
          <p:cNvSpPr>
            <a:spLocks noGrp="1"/>
          </p:cNvSpPr>
          <p:nvPr userDrawn="1">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smtClean="0"/>
              <a:t>WORD</a:t>
            </a:r>
            <a:endParaRPr kumimoji="1" lang="ja-JP" altLang="en-US" dirty="0"/>
          </a:p>
        </p:txBody>
      </p:sp>
    </p:spTree>
    <p:extLst>
      <p:ext uri="{BB962C8B-B14F-4D97-AF65-F5344CB8AC3E}">
        <p14:creationId xmlns:p14="http://schemas.microsoft.com/office/powerpoint/2010/main" val="312080384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par>
                          <p:cTn id="14" fill="hold">
                            <p:stCondLst>
                              <p:cond delay="1000"/>
                            </p:stCondLst>
                            <p:childTnLst>
                              <p:par>
                                <p:cTn id="15" presetID="2" presetClass="entr" presetSubtype="2" decel="10000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7" grpId="0">
        <p:tmplLst>
          <p:tmpl>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9" grpId="0"/>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10" name="直線コネクタ 9"/>
          <p:cNvCxnSpPr/>
          <p:nvPr userDrawn="1"/>
        </p:nvCxnSpPr>
        <p:spPr>
          <a:xfrm flipV="1">
            <a:off x="2393174" y="1835920"/>
            <a:ext cx="12735697" cy="721689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3501904">
            <a:off x="-1694619" y="10183702"/>
            <a:ext cx="1434756" cy="1434756"/>
          </a:xfrm>
          <a:prstGeom prst="rect">
            <a:avLst/>
          </a:prstGeom>
        </p:spPr>
      </p:pic>
      <p:sp>
        <p:nvSpPr>
          <p:cNvPr id="13" name="テキスト プレースホルダー 11"/>
          <p:cNvSpPr>
            <a:spLocks noGrp="1"/>
          </p:cNvSpPr>
          <p:nvPr>
            <p:ph type="body" sz="quarter" idx="14" hasCustomPrompt="1"/>
          </p:nvPr>
        </p:nvSpPr>
        <p:spPr>
          <a:xfrm>
            <a:off x="8648151" y="5638555"/>
            <a:ext cx="8682531" cy="180877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15" hasCustomPrompt="1"/>
          </p:nvPr>
        </p:nvSpPr>
        <p:spPr>
          <a:xfrm>
            <a:off x="8648151" y="7483760"/>
            <a:ext cx="8682531" cy="157517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grpSp>
        <p:nvGrpSpPr>
          <p:cNvPr id="20" name="グループ化 19"/>
          <p:cNvGrpSpPr/>
          <p:nvPr userDrawn="1"/>
        </p:nvGrpSpPr>
        <p:grpSpPr>
          <a:xfrm>
            <a:off x="2483247" y="6718675"/>
            <a:ext cx="3914654" cy="585065"/>
            <a:chOff x="4732716" y="5998594"/>
            <a:chExt cx="2970330" cy="443931"/>
          </a:xfrm>
        </p:grpSpPr>
        <p:sp>
          <p:nvSpPr>
            <p:cNvPr id="18" name="直角三角形 17"/>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1" hasCustomPrompt="1"/>
          </p:nvPr>
        </p:nvSpPr>
        <p:spPr>
          <a:xfrm>
            <a:off x="2572476" y="66902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smtClean="0"/>
              <a:t>Text Here</a:t>
            </a:r>
            <a:endParaRPr lang="en-US" dirty="0"/>
          </a:p>
        </p:txBody>
      </p:sp>
      <p:grpSp>
        <p:nvGrpSpPr>
          <p:cNvPr id="22" name="グループ化 21"/>
          <p:cNvGrpSpPr/>
          <p:nvPr userDrawn="1"/>
        </p:nvGrpSpPr>
        <p:grpSpPr>
          <a:xfrm>
            <a:off x="6173657" y="4631875"/>
            <a:ext cx="3914654" cy="585065"/>
            <a:chOff x="4732716" y="5998594"/>
            <a:chExt cx="2970330" cy="443931"/>
          </a:xfrm>
        </p:grpSpPr>
        <p:sp>
          <p:nvSpPr>
            <p:cNvPr id="23" name="直角三角形 22"/>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5" name="テキスト プレースホルダー 11"/>
          <p:cNvSpPr>
            <a:spLocks noGrp="1"/>
          </p:cNvSpPr>
          <p:nvPr>
            <p:ph type="body" sz="quarter" idx="22" hasCustomPrompt="1"/>
          </p:nvPr>
        </p:nvSpPr>
        <p:spPr>
          <a:xfrm>
            <a:off x="6262886" y="46034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smtClean="0"/>
              <a:t>Text Here</a:t>
            </a:r>
            <a:endParaRPr lang="en-US" dirty="0"/>
          </a:p>
        </p:txBody>
      </p:sp>
      <p:grpSp>
        <p:nvGrpSpPr>
          <p:cNvPr id="26" name="グループ化 25"/>
          <p:cNvGrpSpPr/>
          <p:nvPr userDrawn="1"/>
        </p:nvGrpSpPr>
        <p:grpSpPr>
          <a:xfrm>
            <a:off x="9999082" y="2471634"/>
            <a:ext cx="3914654" cy="585065"/>
            <a:chOff x="4732716" y="5998594"/>
            <a:chExt cx="2970330" cy="443931"/>
          </a:xfrm>
        </p:grpSpPr>
        <p:sp>
          <p:nvSpPr>
            <p:cNvPr id="27" name="直角三角形 26"/>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23" hasCustomPrompt="1"/>
          </p:nvPr>
        </p:nvSpPr>
        <p:spPr>
          <a:xfrm>
            <a:off x="10088311" y="2443200"/>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24" hasCustomPrompt="1"/>
          </p:nvPr>
        </p:nvSpPr>
        <p:spPr>
          <a:xfrm>
            <a:off x="1402345" y="5503951"/>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5" hasCustomPrompt="1"/>
          </p:nvPr>
        </p:nvSpPr>
        <p:spPr>
          <a:xfrm>
            <a:off x="5174939" y="3436958"/>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6" hasCustomPrompt="1"/>
          </p:nvPr>
        </p:nvSpPr>
        <p:spPr>
          <a:xfrm>
            <a:off x="9000364" y="1273070"/>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17" hasCustomPrompt="1"/>
          </p:nvPr>
        </p:nvSpPr>
        <p:spPr>
          <a:xfrm>
            <a:off x="367231" y="613361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27" hasCustomPrompt="1"/>
          </p:nvPr>
        </p:nvSpPr>
        <p:spPr>
          <a:xfrm>
            <a:off x="4147651" y="4063381"/>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28" hasCustomPrompt="1"/>
          </p:nvPr>
        </p:nvSpPr>
        <p:spPr>
          <a:xfrm>
            <a:off x="7973076" y="190314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30" name="直線コネクタ 29"/>
          <p:cNvCxnSpPr/>
          <p:nvPr userDrawn="1"/>
        </p:nvCxnSpPr>
        <p:spPr>
          <a:xfrm>
            <a:off x="8603146" y="7393750"/>
            <a:ext cx="968326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75218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0.92231 -0.927 L 0.09315 -0.0872 " pathEditMode="fixed" rAng="0" ptsTypes="AA">
                                      <p:cBhvr>
                                        <p:cTn id="6" dur="1000" spd="-100000" fill="hold"/>
                                        <p:tgtEl>
                                          <p:spTgt spid="12"/>
                                        </p:tgtEl>
                                        <p:attrNameLst>
                                          <p:attrName>ppt_x</p:attrName>
                                          <p:attrName>ppt_y</p:attrName>
                                        </p:attrNameLst>
                                      </p:cBhvr>
                                      <p:rCtr x="-41458" y="41991"/>
                                    </p:animMotion>
                                  </p:childTnLst>
                                </p:cTn>
                              </p:par>
                              <p:par>
                                <p:cTn id="7" presetID="22" presetClass="entr" presetSubtype="4"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wipe(down)">
                                      <p:cBhvr>
                                        <p:cTn id="9" dur="1000"/>
                                        <p:tgtEl>
                                          <p:spTgt spid="10"/>
                                        </p:tgtEl>
                                      </p:cBhvr>
                                    </p:animEffect>
                                  </p:childTnLst>
                                </p:cTn>
                              </p:par>
                            </p:childTnLst>
                          </p:cTn>
                        </p:par>
                        <p:par>
                          <p:cTn id="10" fill="hold">
                            <p:stCondLst>
                              <p:cond delay="1000"/>
                            </p:stCondLst>
                            <p:childTnLst>
                              <p:par>
                                <p:cTn id="11" presetID="2" presetClass="entr" presetSubtype="8" decel="10000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0-#ppt_w/2"/>
                                          </p:val>
                                        </p:tav>
                                        <p:tav tm="100000">
                                          <p:val>
                                            <p:strVal val="#ppt_x"/>
                                          </p:val>
                                        </p:tav>
                                      </p:tavLst>
                                    </p:anim>
                                    <p:anim calcmode="lin" valueType="num">
                                      <p:cBhvr additive="base">
                                        <p:cTn id="14" dur="500" fill="hold"/>
                                        <p:tgtEl>
                                          <p:spTgt spid="20"/>
                                        </p:tgtEl>
                                        <p:attrNameLst>
                                          <p:attrName>ppt_y</p:attrName>
                                        </p:attrNameLst>
                                      </p:cBhvr>
                                      <p:tavLst>
                                        <p:tav tm="0">
                                          <p:val>
                                            <p:strVal val="#ppt_y"/>
                                          </p:val>
                                        </p:tav>
                                        <p:tav tm="100000">
                                          <p:val>
                                            <p:strVal val="#ppt_y"/>
                                          </p:val>
                                        </p:tav>
                                      </p:tavLst>
                                    </p:anim>
                                  </p:childTnLst>
                                </p:cTn>
                              </p:par>
                              <p:par>
                                <p:cTn id="15" presetID="2" presetClass="entr" presetSubtype="8" decel="100000" fill="hold" grpId="0" nodeType="with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anim calcmode="lin" valueType="num">
                                      <p:cBhvr additive="base">
                                        <p:cTn id="1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decel="100000" fill="hold" grpId="0" nodeType="after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additive="base">
                                        <p:cTn id="22" dur="500" fill="hold"/>
                                        <p:tgtEl>
                                          <p:spTgt spid="35"/>
                                        </p:tgtEl>
                                        <p:attrNameLst>
                                          <p:attrName>ppt_x</p:attrName>
                                        </p:attrNameLst>
                                      </p:cBhvr>
                                      <p:tavLst>
                                        <p:tav tm="0">
                                          <p:val>
                                            <p:strVal val="0-#ppt_w/2"/>
                                          </p:val>
                                        </p:tav>
                                        <p:tav tm="100000">
                                          <p:val>
                                            <p:strVal val="#ppt_x"/>
                                          </p:val>
                                        </p:tav>
                                      </p:tavLst>
                                    </p:anim>
                                    <p:anim calcmode="lin" valueType="num">
                                      <p:cBhvr additive="base">
                                        <p:cTn id="23" dur="500" fill="hold"/>
                                        <p:tgtEl>
                                          <p:spTgt spid="35"/>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500" fill="hold"/>
                                        <p:tgtEl>
                                          <p:spTgt spid="31"/>
                                        </p:tgtEl>
                                        <p:attrNameLst>
                                          <p:attrName>ppt_x</p:attrName>
                                        </p:attrNameLst>
                                      </p:cBhvr>
                                      <p:tavLst>
                                        <p:tav tm="0">
                                          <p:val>
                                            <p:strVal val="0-#ppt_w/2"/>
                                          </p:val>
                                        </p:tav>
                                        <p:tav tm="100000">
                                          <p:val>
                                            <p:strVal val="#ppt_x"/>
                                          </p:val>
                                        </p:tav>
                                      </p:tavLst>
                                    </p:anim>
                                    <p:anim calcmode="lin" valueType="num">
                                      <p:cBhvr additive="base">
                                        <p:cTn id="27" dur="500" fill="hold"/>
                                        <p:tgtEl>
                                          <p:spTgt spid="31"/>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8" decel="100000" fill="hold" grpId="0" nodeType="afterEffect">
                                  <p:stCondLst>
                                    <p:cond delay="500"/>
                                  </p:stCondLst>
                                  <p:childTnLst>
                                    <p:set>
                                      <p:cBhvr>
                                        <p:cTn id="30" dur="1" fill="hold">
                                          <p:stCondLst>
                                            <p:cond delay="0"/>
                                          </p:stCondLst>
                                        </p:cTn>
                                        <p:tgtEl>
                                          <p:spTgt spid="25">
                                            <p:txEl>
                                              <p:pRg st="0" end="0"/>
                                            </p:txEl>
                                          </p:spTgt>
                                        </p:tgtEl>
                                        <p:attrNameLst>
                                          <p:attrName>style.visibility</p:attrName>
                                        </p:attrNameLst>
                                      </p:cBhvr>
                                      <p:to>
                                        <p:strVal val="visible"/>
                                      </p:to>
                                    </p:set>
                                    <p:anim calcmode="lin" valueType="num">
                                      <p:cBhvr additive="base">
                                        <p:cTn id="31"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nodeType="withEffect">
                                  <p:stCondLst>
                                    <p:cond delay="50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0-#ppt_w/2"/>
                                          </p:val>
                                        </p:tav>
                                        <p:tav tm="100000">
                                          <p:val>
                                            <p:strVal val="#ppt_x"/>
                                          </p:val>
                                        </p:tav>
                                      </p:tavLst>
                                    </p:anim>
                                    <p:anim calcmode="lin" valueType="num">
                                      <p:cBhvr additive="base">
                                        <p:cTn id="36" dur="500" fill="hold"/>
                                        <p:tgtEl>
                                          <p:spTgt spid="22"/>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2" presetClass="entr" presetSubtype="8" decel="100000" fill="hold" grpId="0" nodeType="after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500" fill="hold"/>
                                        <p:tgtEl>
                                          <p:spTgt spid="36"/>
                                        </p:tgtEl>
                                        <p:attrNameLst>
                                          <p:attrName>ppt_x</p:attrName>
                                        </p:attrNameLst>
                                      </p:cBhvr>
                                      <p:tavLst>
                                        <p:tav tm="0">
                                          <p:val>
                                            <p:strVal val="0-#ppt_w/2"/>
                                          </p:val>
                                        </p:tav>
                                        <p:tav tm="100000">
                                          <p:val>
                                            <p:strVal val="#ppt_x"/>
                                          </p:val>
                                        </p:tav>
                                      </p:tavLst>
                                    </p:anim>
                                    <p:anim calcmode="lin" valueType="num">
                                      <p:cBhvr additive="base">
                                        <p:cTn id="41" dur="500" fill="hold"/>
                                        <p:tgtEl>
                                          <p:spTgt spid="36"/>
                                        </p:tgtEl>
                                        <p:attrNameLst>
                                          <p:attrName>ppt_y</p:attrName>
                                        </p:attrNameLst>
                                      </p:cBhvr>
                                      <p:tavLst>
                                        <p:tav tm="0">
                                          <p:val>
                                            <p:strVal val="#ppt_y"/>
                                          </p:val>
                                        </p:tav>
                                        <p:tav tm="100000">
                                          <p:val>
                                            <p:strVal val="#ppt_y"/>
                                          </p:val>
                                        </p:tav>
                                      </p:tavLst>
                                    </p:anim>
                                  </p:childTnLst>
                                </p:cTn>
                              </p:par>
                              <p:par>
                                <p:cTn id="42" presetID="2" presetClass="entr" presetSubtype="8" decel="100000"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fill="hold"/>
                                        <p:tgtEl>
                                          <p:spTgt spid="32"/>
                                        </p:tgtEl>
                                        <p:attrNameLst>
                                          <p:attrName>ppt_x</p:attrName>
                                        </p:attrNameLst>
                                      </p:cBhvr>
                                      <p:tavLst>
                                        <p:tav tm="0">
                                          <p:val>
                                            <p:strVal val="0-#ppt_w/2"/>
                                          </p:val>
                                        </p:tav>
                                        <p:tav tm="100000">
                                          <p:val>
                                            <p:strVal val="#ppt_x"/>
                                          </p:val>
                                        </p:tav>
                                      </p:tavLst>
                                    </p:anim>
                                    <p:anim calcmode="lin" valueType="num">
                                      <p:cBhvr additive="base">
                                        <p:cTn id="45" dur="500" fill="hold"/>
                                        <p:tgtEl>
                                          <p:spTgt spid="32"/>
                                        </p:tgtEl>
                                        <p:attrNameLst>
                                          <p:attrName>ppt_y</p:attrName>
                                        </p:attrNameLst>
                                      </p:cBhvr>
                                      <p:tavLst>
                                        <p:tav tm="0">
                                          <p:val>
                                            <p:strVal val="#ppt_y"/>
                                          </p:val>
                                        </p:tav>
                                        <p:tav tm="100000">
                                          <p:val>
                                            <p:strVal val="#ppt_y"/>
                                          </p:val>
                                        </p:tav>
                                      </p:tavLst>
                                    </p:anim>
                                  </p:childTnLst>
                                </p:cTn>
                              </p:par>
                            </p:childTnLst>
                          </p:cTn>
                        </p:par>
                        <p:par>
                          <p:cTn id="46" fill="hold">
                            <p:stCondLst>
                              <p:cond delay="3500"/>
                            </p:stCondLst>
                            <p:childTnLst>
                              <p:par>
                                <p:cTn id="47" presetID="2" presetClass="entr" presetSubtype="8" decel="100000" fill="hold" grpId="0" nodeType="afterEffect">
                                  <p:stCondLst>
                                    <p:cond delay="500"/>
                                  </p:stCondLst>
                                  <p:childTnLst>
                                    <p:set>
                                      <p:cBhvr>
                                        <p:cTn id="48" dur="1" fill="hold">
                                          <p:stCondLst>
                                            <p:cond delay="0"/>
                                          </p:stCondLst>
                                        </p:cTn>
                                        <p:tgtEl>
                                          <p:spTgt spid="29">
                                            <p:txEl>
                                              <p:pRg st="0" end="0"/>
                                            </p:txEl>
                                          </p:spTgt>
                                        </p:tgtEl>
                                        <p:attrNameLst>
                                          <p:attrName>style.visibility</p:attrName>
                                        </p:attrNameLst>
                                      </p:cBhvr>
                                      <p:to>
                                        <p:strVal val="visible"/>
                                      </p:to>
                                    </p:set>
                                    <p:anim calcmode="lin" valueType="num">
                                      <p:cBhvr additive="base">
                                        <p:cTn id="49"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9">
                                            <p:txEl>
                                              <p:pRg st="0" end="0"/>
                                            </p:txEl>
                                          </p:spTgt>
                                        </p:tgtEl>
                                        <p:attrNameLst>
                                          <p:attrName>ppt_y</p:attrName>
                                        </p:attrNameLst>
                                      </p:cBhvr>
                                      <p:tavLst>
                                        <p:tav tm="0">
                                          <p:val>
                                            <p:strVal val="#ppt_y"/>
                                          </p:val>
                                        </p:tav>
                                        <p:tav tm="100000">
                                          <p:val>
                                            <p:strVal val="#ppt_y"/>
                                          </p:val>
                                        </p:tav>
                                      </p:tavLst>
                                    </p:anim>
                                  </p:childTnLst>
                                </p:cTn>
                              </p:par>
                              <p:par>
                                <p:cTn id="51" presetID="2" presetClass="entr" presetSubtype="8" decel="100000" fill="hold" nodeType="withEffect">
                                  <p:stCondLst>
                                    <p:cond delay="50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0-#ppt_w/2"/>
                                          </p:val>
                                        </p:tav>
                                        <p:tav tm="100000">
                                          <p:val>
                                            <p:strVal val="#ppt_x"/>
                                          </p:val>
                                        </p:tav>
                                      </p:tavLst>
                                    </p:anim>
                                    <p:anim calcmode="lin" valueType="num">
                                      <p:cBhvr additive="base">
                                        <p:cTn id="54" dur="500" fill="hold"/>
                                        <p:tgtEl>
                                          <p:spTgt spid="26"/>
                                        </p:tgtEl>
                                        <p:attrNameLst>
                                          <p:attrName>ppt_y</p:attrName>
                                        </p:attrNameLst>
                                      </p:cBhvr>
                                      <p:tavLst>
                                        <p:tav tm="0">
                                          <p:val>
                                            <p:strVal val="#ppt_y"/>
                                          </p:val>
                                        </p:tav>
                                        <p:tav tm="100000">
                                          <p:val>
                                            <p:strVal val="#ppt_y"/>
                                          </p:val>
                                        </p:tav>
                                      </p:tavLst>
                                    </p:anim>
                                  </p:childTnLst>
                                </p:cTn>
                              </p:par>
                            </p:childTnLst>
                          </p:cTn>
                        </p:par>
                        <p:par>
                          <p:cTn id="55" fill="hold">
                            <p:stCondLst>
                              <p:cond delay="4500"/>
                            </p:stCondLst>
                            <p:childTnLst>
                              <p:par>
                                <p:cTn id="56" presetID="2" presetClass="entr" presetSubtype="8" decel="100000" fill="hold" grpId="0" nodeType="afterEffect">
                                  <p:stCondLst>
                                    <p:cond delay="0"/>
                                  </p:stCondLst>
                                  <p:childTnLst>
                                    <p:set>
                                      <p:cBhvr>
                                        <p:cTn id="57" dur="1" fill="hold">
                                          <p:stCondLst>
                                            <p:cond delay="0"/>
                                          </p:stCondLst>
                                        </p:cTn>
                                        <p:tgtEl>
                                          <p:spTgt spid="37"/>
                                        </p:tgtEl>
                                        <p:attrNameLst>
                                          <p:attrName>style.visibility</p:attrName>
                                        </p:attrNameLst>
                                      </p:cBhvr>
                                      <p:to>
                                        <p:strVal val="visible"/>
                                      </p:to>
                                    </p:set>
                                    <p:anim calcmode="lin" valueType="num">
                                      <p:cBhvr additive="base">
                                        <p:cTn id="58" dur="500" fill="hold"/>
                                        <p:tgtEl>
                                          <p:spTgt spid="37"/>
                                        </p:tgtEl>
                                        <p:attrNameLst>
                                          <p:attrName>ppt_x</p:attrName>
                                        </p:attrNameLst>
                                      </p:cBhvr>
                                      <p:tavLst>
                                        <p:tav tm="0">
                                          <p:val>
                                            <p:strVal val="0-#ppt_w/2"/>
                                          </p:val>
                                        </p:tav>
                                        <p:tav tm="100000">
                                          <p:val>
                                            <p:strVal val="#ppt_x"/>
                                          </p:val>
                                        </p:tav>
                                      </p:tavLst>
                                    </p:anim>
                                    <p:anim calcmode="lin" valueType="num">
                                      <p:cBhvr additive="base">
                                        <p:cTn id="59" dur="500" fill="hold"/>
                                        <p:tgtEl>
                                          <p:spTgt spid="37"/>
                                        </p:tgtEl>
                                        <p:attrNameLst>
                                          <p:attrName>ppt_y</p:attrName>
                                        </p:attrNameLst>
                                      </p:cBhvr>
                                      <p:tavLst>
                                        <p:tav tm="0">
                                          <p:val>
                                            <p:strVal val="#ppt_y"/>
                                          </p:val>
                                        </p:tav>
                                        <p:tav tm="100000">
                                          <p:val>
                                            <p:strVal val="#ppt_y"/>
                                          </p:val>
                                        </p:tav>
                                      </p:tavLst>
                                    </p:anim>
                                  </p:childTnLst>
                                </p:cTn>
                              </p:par>
                              <p:par>
                                <p:cTn id="60" presetID="2" presetClass="entr" presetSubtype="8" decel="10000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 calcmode="lin" valueType="num">
                                      <p:cBhvr additive="base">
                                        <p:cTn id="62" dur="500" fill="hold"/>
                                        <p:tgtEl>
                                          <p:spTgt spid="33"/>
                                        </p:tgtEl>
                                        <p:attrNameLst>
                                          <p:attrName>ppt_x</p:attrName>
                                        </p:attrNameLst>
                                      </p:cBhvr>
                                      <p:tavLst>
                                        <p:tav tm="0">
                                          <p:val>
                                            <p:strVal val="0-#ppt_w/2"/>
                                          </p:val>
                                        </p:tav>
                                        <p:tav tm="100000">
                                          <p:val>
                                            <p:strVal val="#ppt_x"/>
                                          </p:val>
                                        </p:tav>
                                      </p:tavLst>
                                    </p:anim>
                                    <p:anim calcmode="lin" valueType="num">
                                      <p:cBhvr additive="base">
                                        <p:cTn id="63" dur="500" fill="hold"/>
                                        <p:tgtEl>
                                          <p:spTgt spid="33"/>
                                        </p:tgtEl>
                                        <p:attrNameLst>
                                          <p:attrName>ppt_y</p:attrName>
                                        </p:attrNameLst>
                                      </p:cBhvr>
                                      <p:tavLst>
                                        <p:tav tm="0">
                                          <p:val>
                                            <p:strVal val="#ppt_y"/>
                                          </p:val>
                                        </p:tav>
                                        <p:tav tm="100000">
                                          <p:val>
                                            <p:strVal val="#ppt_y"/>
                                          </p:val>
                                        </p:tav>
                                      </p:tavLst>
                                    </p:anim>
                                  </p:childTnLst>
                                </p:cTn>
                              </p:par>
                            </p:childTnLst>
                          </p:cTn>
                        </p:par>
                        <p:par>
                          <p:cTn id="64" fill="hold">
                            <p:stCondLst>
                              <p:cond delay="5000"/>
                            </p:stCondLst>
                            <p:childTnLst>
                              <p:par>
                                <p:cTn id="65" presetID="2" presetClass="entr" presetSubtype="2" decel="100000" fill="hold" grpId="0" nodeType="afterEffect">
                                  <p:stCondLst>
                                    <p:cond delay="50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1+#ppt_w/2"/>
                                          </p:val>
                                        </p:tav>
                                        <p:tav tm="100000">
                                          <p:val>
                                            <p:strVal val="#ppt_x"/>
                                          </p:val>
                                        </p:tav>
                                      </p:tavLst>
                                    </p:anim>
                                    <p:anim calcmode="lin" valueType="num">
                                      <p:cBhvr additive="base">
                                        <p:cTn id="68" dur="500" fill="hold"/>
                                        <p:tgtEl>
                                          <p:spTgt spid="13"/>
                                        </p:tgtEl>
                                        <p:attrNameLst>
                                          <p:attrName>ppt_y</p:attrName>
                                        </p:attrNameLst>
                                      </p:cBhvr>
                                      <p:tavLst>
                                        <p:tav tm="0">
                                          <p:val>
                                            <p:strVal val="#ppt_y"/>
                                          </p:val>
                                        </p:tav>
                                        <p:tav tm="100000">
                                          <p:val>
                                            <p:strVal val="#ppt_y"/>
                                          </p:val>
                                        </p:tav>
                                      </p:tavLst>
                                    </p:anim>
                                  </p:childTnLst>
                                </p:cTn>
                              </p:par>
                              <p:par>
                                <p:cTn id="69" presetID="22" presetClass="entr" presetSubtype="2" fill="hold"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wipe(right)">
                                      <p:cBhvr>
                                        <p:cTn id="71" dur="500"/>
                                        <p:tgtEl>
                                          <p:spTgt spid="30"/>
                                        </p:tgtEl>
                                      </p:cBhvr>
                                    </p:animEffect>
                                  </p:childTnLst>
                                </p:cTn>
                              </p:par>
                            </p:childTnLst>
                          </p:cTn>
                        </p:par>
                        <p:par>
                          <p:cTn id="72" fill="hold">
                            <p:stCondLst>
                              <p:cond delay="6000"/>
                            </p:stCondLst>
                            <p:childTnLst>
                              <p:par>
                                <p:cTn id="73" presetID="2" presetClass="entr" presetSubtype="2" decel="100000" fill="hold" grpId="0" nodeType="afterEffect">
                                  <p:stCondLst>
                                    <p:cond delay="0"/>
                                  </p:stCondLst>
                                  <p:childTnLst>
                                    <p:set>
                                      <p:cBhvr>
                                        <p:cTn id="74" dur="1" fill="hold">
                                          <p:stCondLst>
                                            <p:cond delay="0"/>
                                          </p:stCondLst>
                                        </p:cTn>
                                        <p:tgtEl>
                                          <p:spTgt spid="14"/>
                                        </p:tgtEl>
                                        <p:attrNameLst>
                                          <p:attrName>style.visibility</p:attrName>
                                        </p:attrNameLst>
                                      </p:cBhvr>
                                      <p:to>
                                        <p:strVal val="visible"/>
                                      </p:to>
                                    </p:set>
                                    <p:anim calcmode="lin" valueType="num">
                                      <p:cBhvr additive="base">
                                        <p:cTn id="75" dur="500" fill="hold"/>
                                        <p:tgtEl>
                                          <p:spTgt spid="14"/>
                                        </p:tgtEl>
                                        <p:attrNameLst>
                                          <p:attrName>ppt_x</p:attrName>
                                        </p:attrNameLst>
                                      </p:cBhvr>
                                      <p:tavLst>
                                        <p:tav tm="0">
                                          <p:val>
                                            <p:strVal val="1+#ppt_w/2"/>
                                          </p:val>
                                        </p:tav>
                                        <p:tav tm="100000">
                                          <p:val>
                                            <p:strVal val="#ppt_x"/>
                                          </p:val>
                                        </p:tav>
                                      </p:tavLst>
                                    </p:anim>
                                    <p:anim calcmode="lin" valueType="num">
                                      <p:cBhvr additive="base">
                                        <p:cTn id="7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2" presetClass="entr" presetSubtype="2" decel="100000" fill="hold" nodeType="after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8" decel="100000" fill="hold" nodeType="after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 presetClass="entr" presetSubtype="8"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8"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p:tmplLst>
          <p:tmpl>
            <p:tnLst>
              <p:par>
                <p:cTn presetID="2" presetClass="entr" presetSubtype="8"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p:tmplLst>
          <p:tmpl>
            <p:tnLst>
              <p:par>
                <p:cTn presetID="2" presetClass="entr" presetSubtype="8"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 Word - 4 List">
    <p:spTree>
      <p:nvGrpSpPr>
        <p:cNvPr id="1" name=""/>
        <p:cNvGrpSpPr/>
        <p:nvPr/>
      </p:nvGrpSpPr>
      <p:grpSpPr>
        <a:xfrm>
          <a:off x="0" y="0"/>
          <a:ext cx="0" cy="0"/>
          <a:chOff x="0" y="0"/>
          <a:chExt cx="0" cy="0"/>
        </a:xfrm>
      </p:grpSpPr>
      <p:sp>
        <p:nvSpPr>
          <p:cNvPr id="26" name="円/楕円 25"/>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円/楕円 26"/>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7" name="テキスト プレースホルダー 11"/>
          <p:cNvSpPr>
            <a:spLocks noGrp="1"/>
          </p:cNvSpPr>
          <p:nvPr userDrawn="1">
            <p:ph type="body" sz="quarter" idx="15" hasCustomPrompt="1"/>
          </p:nvPr>
        </p:nvSpPr>
        <p:spPr>
          <a:xfrm>
            <a:off x="10088310" y="154310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10" name="直線コネクタ 9"/>
          <p:cNvCxnSpPr/>
          <p:nvPr userDrawn="1"/>
        </p:nvCxnSpPr>
        <p:spPr>
          <a:xfrm>
            <a:off x="9953295" y="145309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userDrawn="1">
            <p:ph type="body" sz="quarter" idx="16" hasCustomPrompt="1"/>
          </p:nvPr>
        </p:nvSpPr>
        <p:spPr>
          <a:xfrm>
            <a:off x="7748051" y="185813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userDrawn="1">
            <p:ph type="body" sz="quarter" idx="17" hasCustomPrompt="1"/>
          </p:nvPr>
        </p:nvSpPr>
        <p:spPr>
          <a:xfrm>
            <a:off x="10088310" y="3478315"/>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13" name="直線コネクタ 12"/>
          <p:cNvCxnSpPr/>
          <p:nvPr userDrawn="1"/>
        </p:nvCxnSpPr>
        <p:spPr>
          <a:xfrm>
            <a:off x="9953295" y="3388305"/>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4" name="テキスト プレースホルダー 11"/>
          <p:cNvSpPr>
            <a:spLocks noGrp="1"/>
          </p:cNvSpPr>
          <p:nvPr userDrawn="1">
            <p:ph type="body" sz="quarter" idx="18" hasCustomPrompt="1"/>
          </p:nvPr>
        </p:nvSpPr>
        <p:spPr>
          <a:xfrm>
            <a:off x="7748051" y="3793350"/>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userDrawn="1">
            <p:ph type="body" sz="quarter" idx="19" hasCustomPrompt="1"/>
          </p:nvPr>
        </p:nvSpPr>
        <p:spPr>
          <a:xfrm>
            <a:off x="10088310" y="541353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16" name="直線コネクタ 15"/>
          <p:cNvCxnSpPr/>
          <p:nvPr userDrawn="1"/>
        </p:nvCxnSpPr>
        <p:spPr>
          <a:xfrm>
            <a:off x="9953295" y="532352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userDrawn="1">
            <p:ph type="body" sz="quarter" idx="20" hasCustomPrompt="1"/>
          </p:nvPr>
        </p:nvSpPr>
        <p:spPr>
          <a:xfrm>
            <a:off x="7748051" y="572856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userDrawn="1">
            <p:ph type="body" sz="quarter" idx="21" hasCustomPrompt="1"/>
          </p:nvPr>
        </p:nvSpPr>
        <p:spPr>
          <a:xfrm>
            <a:off x="10088310" y="7393466"/>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19" name="直線コネクタ 18"/>
          <p:cNvCxnSpPr/>
          <p:nvPr userDrawn="1"/>
        </p:nvCxnSpPr>
        <p:spPr>
          <a:xfrm>
            <a:off x="9953295" y="7303456"/>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userDrawn="1">
            <p:ph type="body" sz="quarter" idx="22" hasCustomPrompt="1"/>
          </p:nvPr>
        </p:nvSpPr>
        <p:spPr>
          <a:xfrm>
            <a:off x="7748051" y="7708501"/>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smtClean="0"/>
              <a:t>TEXT HERE</a:t>
            </a:r>
            <a:endParaRPr lang="en-US" dirty="0"/>
          </a:p>
        </p:txBody>
      </p:sp>
      <p:sp>
        <p:nvSpPr>
          <p:cNvPr id="21" name="タイトル 1"/>
          <p:cNvSpPr>
            <a:spLocks noGrp="1"/>
          </p:cNvSpPr>
          <p:nvPr userDrawn="1">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smtClean="0"/>
              <a:t>WORD</a:t>
            </a:r>
            <a:endParaRPr kumimoji="1" lang="ja-JP" altLang="en-US" dirty="0"/>
          </a:p>
        </p:txBody>
      </p:sp>
    </p:spTree>
    <p:extLst>
      <p:ext uri="{BB962C8B-B14F-4D97-AF65-F5344CB8AC3E}">
        <p14:creationId xmlns:p14="http://schemas.microsoft.com/office/powerpoint/2010/main" val="187681481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par>
                          <p:cTn id="14" fill="hold">
                            <p:stCondLst>
                              <p:cond delay="1000"/>
                            </p:stCondLst>
                            <p:childTnLst>
                              <p:par>
                                <p:cTn id="15" presetID="2" presetClass="entr" presetSubtype="8" decel="10000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par>
                                <p:cTn id="19" presetID="2" presetClass="entr" presetSubtype="4" decel="10000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2" decel="10000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2" presetClass="entr" presetSubtype="8" decel="100000" fill="hold" grpId="0" nodeType="afterEffect">
                                  <p:stCondLst>
                                    <p:cond delay="25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0-#ppt_w/2"/>
                                          </p:val>
                                        </p:tav>
                                        <p:tav tm="100000">
                                          <p:val>
                                            <p:strVal val="#ppt_x"/>
                                          </p:val>
                                        </p:tav>
                                      </p:tavLst>
                                    </p:anim>
                                    <p:anim calcmode="lin" valueType="num">
                                      <p:cBhvr additive="base">
                                        <p:cTn id="31" dur="500" fill="hold"/>
                                        <p:tgtEl>
                                          <p:spTgt spid="14"/>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25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1+#ppt_w/2"/>
                                          </p:val>
                                        </p:tav>
                                        <p:tav tm="100000">
                                          <p:val>
                                            <p:strVal val="#ppt_x"/>
                                          </p:val>
                                        </p:tav>
                                      </p:tavLst>
                                    </p:anim>
                                    <p:anim calcmode="lin" valueType="num">
                                      <p:cBhvr additive="base">
                                        <p:cTn id="35" dur="500" fill="hold"/>
                                        <p:tgtEl>
                                          <p:spTgt spid="12"/>
                                        </p:tgtEl>
                                        <p:attrNameLst>
                                          <p:attrName>ppt_y</p:attrName>
                                        </p:attrNameLst>
                                      </p:cBhvr>
                                      <p:tavLst>
                                        <p:tav tm="0">
                                          <p:val>
                                            <p:strVal val="#ppt_y"/>
                                          </p:val>
                                        </p:tav>
                                        <p:tav tm="100000">
                                          <p:val>
                                            <p:strVal val="#ppt_y"/>
                                          </p:val>
                                        </p:tav>
                                      </p:tavLst>
                                    </p:anim>
                                  </p:childTnLst>
                                </p:cTn>
                              </p:par>
                              <p:par>
                                <p:cTn id="36" presetID="2" presetClass="entr" presetSubtype="4" decel="100000" fill="hold" nodeType="with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1+#ppt_h/2"/>
                                          </p:val>
                                        </p:tav>
                                        <p:tav tm="100000">
                                          <p:val>
                                            <p:strVal val="#ppt_y"/>
                                          </p:val>
                                        </p:tav>
                                      </p:tavLst>
                                    </p:anim>
                                  </p:childTnLst>
                                </p:cTn>
                              </p:par>
                            </p:childTnLst>
                          </p:cTn>
                        </p:par>
                        <p:par>
                          <p:cTn id="40" fill="hold">
                            <p:stCondLst>
                              <p:cond delay="2250"/>
                            </p:stCondLst>
                            <p:childTnLst>
                              <p:par>
                                <p:cTn id="41" presetID="2" presetClass="entr" presetSubtype="8" decel="100000" fill="hold" grpId="0" nodeType="afterEffect">
                                  <p:stCondLst>
                                    <p:cond delay="25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25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1+#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par>
                                <p:cTn id="49" presetID="2" presetClass="entr" presetSubtype="4" decel="100000" fill="hold" nodeType="withEffect">
                                  <p:stCondLst>
                                    <p:cond delay="25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childTnLst>
                          </p:cTn>
                        </p:par>
                        <p:par>
                          <p:cTn id="53" fill="hold">
                            <p:stCondLst>
                              <p:cond delay="3000"/>
                            </p:stCondLst>
                            <p:childTnLst>
                              <p:par>
                                <p:cTn id="54" presetID="2" presetClass="entr" presetSubtype="8" decel="100000" fill="hold" grpId="0" nodeType="afterEffect">
                                  <p:stCondLst>
                                    <p:cond delay="250"/>
                                  </p:stCondLst>
                                  <p:childTnLst>
                                    <p:set>
                                      <p:cBhvr>
                                        <p:cTn id="55" dur="1" fill="hold">
                                          <p:stCondLst>
                                            <p:cond delay="0"/>
                                          </p:stCondLst>
                                        </p:cTn>
                                        <p:tgtEl>
                                          <p:spTgt spid="20"/>
                                        </p:tgtEl>
                                        <p:attrNameLst>
                                          <p:attrName>style.visibility</p:attrName>
                                        </p:attrNameLst>
                                      </p:cBhvr>
                                      <p:to>
                                        <p:strVal val="visible"/>
                                      </p:to>
                                    </p:set>
                                    <p:anim calcmode="lin" valueType="num">
                                      <p:cBhvr additive="base">
                                        <p:cTn id="56" dur="500" fill="hold"/>
                                        <p:tgtEl>
                                          <p:spTgt spid="20"/>
                                        </p:tgtEl>
                                        <p:attrNameLst>
                                          <p:attrName>ppt_x</p:attrName>
                                        </p:attrNameLst>
                                      </p:cBhvr>
                                      <p:tavLst>
                                        <p:tav tm="0">
                                          <p:val>
                                            <p:strVal val="0-#ppt_w/2"/>
                                          </p:val>
                                        </p:tav>
                                        <p:tav tm="100000">
                                          <p:val>
                                            <p:strVal val="#ppt_x"/>
                                          </p:val>
                                        </p:tav>
                                      </p:tavLst>
                                    </p:anim>
                                    <p:anim calcmode="lin" valueType="num">
                                      <p:cBhvr additive="base">
                                        <p:cTn id="57" dur="500" fill="hold"/>
                                        <p:tgtEl>
                                          <p:spTgt spid="20"/>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18"/>
                                        </p:tgtEl>
                                        <p:attrNameLst>
                                          <p:attrName>style.visibility</p:attrName>
                                        </p:attrNameLst>
                                      </p:cBhvr>
                                      <p:to>
                                        <p:strVal val="visible"/>
                                      </p:to>
                                    </p:set>
                                    <p:anim calcmode="lin" valueType="num">
                                      <p:cBhvr additive="base">
                                        <p:cTn id="60" dur="500" fill="hold"/>
                                        <p:tgtEl>
                                          <p:spTgt spid="18"/>
                                        </p:tgtEl>
                                        <p:attrNameLst>
                                          <p:attrName>ppt_x</p:attrName>
                                        </p:attrNameLst>
                                      </p:cBhvr>
                                      <p:tavLst>
                                        <p:tav tm="0">
                                          <p:val>
                                            <p:strVal val="1+#ppt_w/2"/>
                                          </p:val>
                                        </p:tav>
                                        <p:tav tm="100000">
                                          <p:val>
                                            <p:strVal val="#ppt_x"/>
                                          </p:val>
                                        </p:tav>
                                      </p:tavLst>
                                    </p:anim>
                                    <p:anim calcmode="lin" valueType="num">
                                      <p:cBhvr additive="base">
                                        <p:cTn id="61" dur="500" fill="hold"/>
                                        <p:tgtEl>
                                          <p:spTgt spid="18"/>
                                        </p:tgtEl>
                                        <p:attrNameLst>
                                          <p:attrName>ppt_y</p:attrName>
                                        </p:attrNameLst>
                                      </p:cBhvr>
                                      <p:tavLst>
                                        <p:tav tm="0">
                                          <p:val>
                                            <p:strVal val="#ppt_y"/>
                                          </p:val>
                                        </p:tav>
                                        <p:tav tm="100000">
                                          <p:val>
                                            <p:strVal val="#ppt_y"/>
                                          </p:val>
                                        </p:tav>
                                      </p:tavLst>
                                    </p:anim>
                                  </p:childTnLst>
                                </p:cTn>
                              </p:par>
                              <p:par>
                                <p:cTn id="62" presetID="2" presetClass="entr" presetSubtype="4" decel="100000" fill="hold" nodeType="withEffect">
                                  <p:stCondLst>
                                    <p:cond delay="250"/>
                                  </p:stCondLst>
                                  <p:childTnLst>
                                    <p:set>
                                      <p:cBhvr>
                                        <p:cTn id="63" dur="1" fill="hold">
                                          <p:stCondLst>
                                            <p:cond delay="0"/>
                                          </p:stCondLst>
                                        </p:cTn>
                                        <p:tgtEl>
                                          <p:spTgt spid="19"/>
                                        </p:tgtEl>
                                        <p:attrNameLst>
                                          <p:attrName>style.visibility</p:attrName>
                                        </p:attrNameLst>
                                      </p:cBhvr>
                                      <p:to>
                                        <p:strVal val="visible"/>
                                      </p:to>
                                    </p:set>
                                    <p:anim calcmode="lin" valueType="num">
                                      <p:cBhvr additive="base">
                                        <p:cTn id="64" dur="500" fill="hold"/>
                                        <p:tgtEl>
                                          <p:spTgt spid="19"/>
                                        </p:tgtEl>
                                        <p:attrNameLst>
                                          <p:attrName>ppt_x</p:attrName>
                                        </p:attrNameLst>
                                      </p:cBhvr>
                                      <p:tavLst>
                                        <p:tav tm="0">
                                          <p:val>
                                            <p:strVal val="#ppt_x"/>
                                          </p:val>
                                        </p:tav>
                                        <p:tav tm="100000">
                                          <p:val>
                                            <p:strVal val="#ppt_x"/>
                                          </p:val>
                                        </p:tav>
                                      </p:tavLst>
                                    </p:anim>
                                    <p:anim calcmode="lin" valueType="num">
                                      <p:cBhvr additive="base">
                                        <p:cTn id="6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7" grpId="0"/>
      <p:bldP spid="11" grpId="0"/>
      <p:bldP spid="12" grpId="0"/>
      <p:bldP spid="14" grpId="0"/>
      <p:bldP spid="15" grpId="0"/>
      <p:bldP spid="17" grpId="0"/>
      <p:bldP spid="18" grpId="0"/>
      <p:bldP spid="20" grpId="0"/>
      <p:bldP spid="21" grpId="0"/>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10" name="図プレースホルダー 9"/>
          <p:cNvSpPr>
            <a:spLocks noGrp="1"/>
          </p:cNvSpPr>
          <p:nvPr>
            <p:ph type="pic" sz="quarter" idx="12" hasCustomPrompt="1"/>
          </p:nvPr>
        </p:nvSpPr>
        <p:spPr>
          <a:xfrm>
            <a:off x="0" y="0"/>
            <a:ext cx="10500547" cy="10287000"/>
          </a:xfrm>
          <a:custGeom>
            <a:avLst/>
            <a:gdLst/>
            <a:ahLst/>
            <a:cxnLst/>
            <a:rect l="l" t="t" r="r" b="b"/>
            <a:pathLst>
              <a:path w="10500547" h="10287000">
                <a:moveTo>
                  <a:pt x="0" y="0"/>
                </a:moveTo>
                <a:lnTo>
                  <a:pt x="7928797" y="0"/>
                </a:lnTo>
                <a:lnTo>
                  <a:pt x="10500547" y="10287000"/>
                </a:lnTo>
                <a:lnTo>
                  <a:pt x="0" y="10287000"/>
                </a:lnTo>
                <a:close/>
              </a:path>
            </a:pathLst>
          </a:custGeom>
        </p:spPr>
        <p:txBody>
          <a:bodyPr/>
          <a:lstStyle>
            <a:lvl1pPr>
              <a:defRPr/>
            </a:lvl1pPr>
          </a:lstStyle>
          <a:p>
            <a:r>
              <a:rPr kumimoji="1" lang="en-US" altLang="ja-JP" dirty="0" smtClean="0"/>
              <a:t>Add an image</a:t>
            </a:r>
            <a:endParaRPr kumimoji="1" lang="ja-JP" altLang="en-US" dirty="0"/>
          </a:p>
        </p:txBody>
      </p:sp>
      <p:sp>
        <p:nvSpPr>
          <p:cNvPr id="15" name="図プレースホルダー 14"/>
          <p:cNvSpPr>
            <a:spLocks noGrp="1"/>
          </p:cNvSpPr>
          <p:nvPr>
            <p:ph type="pic" sz="quarter" idx="13" hasCustomPrompt="1"/>
          </p:nvPr>
        </p:nvSpPr>
        <p:spPr>
          <a:xfrm>
            <a:off x="8063086" y="320828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smtClean="0"/>
              <a:t> </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6" name="テキスト プレースホルダー 11"/>
          <p:cNvSpPr>
            <a:spLocks noGrp="1"/>
          </p:cNvSpPr>
          <p:nvPr>
            <p:ph type="body" sz="quarter" idx="15" hasCustomPrompt="1"/>
          </p:nvPr>
        </p:nvSpPr>
        <p:spPr>
          <a:xfrm>
            <a:off x="8288111" y="320828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smtClean="0"/>
              <a:t>00</a:t>
            </a:r>
            <a:endParaRPr lang="en-US" dirty="0"/>
          </a:p>
        </p:txBody>
      </p:sp>
      <p:sp>
        <p:nvSpPr>
          <p:cNvPr id="17" name="テキスト プレースホルダー 11"/>
          <p:cNvSpPr>
            <a:spLocks noGrp="1"/>
          </p:cNvSpPr>
          <p:nvPr>
            <p:ph type="body" sz="quarter" idx="14" hasCustomPrompt="1"/>
          </p:nvPr>
        </p:nvSpPr>
        <p:spPr>
          <a:xfrm>
            <a:off x="9683264" y="316328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17" hasCustomPrompt="1"/>
          </p:nvPr>
        </p:nvSpPr>
        <p:spPr>
          <a:xfrm>
            <a:off x="9863286" y="365833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図プレースホルダー 14"/>
          <p:cNvSpPr>
            <a:spLocks noGrp="1"/>
          </p:cNvSpPr>
          <p:nvPr>
            <p:ph type="pic" sz="quarter" idx="18" hasCustomPrompt="1"/>
          </p:nvPr>
        </p:nvSpPr>
        <p:spPr>
          <a:xfrm>
            <a:off x="8423126" y="4648444"/>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smtClean="0"/>
              <a:t> </a:t>
            </a:r>
            <a:endParaRPr kumimoji="1" lang="ja-JP" altLang="en-US" dirty="0"/>
          </a:p>
        </p:txBody>
      </p:sp>
      <p:sp>
        <p:nvSpPr>
          <p:cNvPr id="20" name="テキスト プレースホルダー 11"/>
          <p:cNvSpPr>
            <a:spLocks noGrp="1"/>
          </p:cNvSpPr>
          <p:nvPr>
            <p:ph type="body" sz="quarter" idx="19" hasCustomPrompt="1"/>
          </p:nvPr>
        </p:nvSpPr>
        <p:spPr>
          <a:xfrm>
            <a:off x="8648151" y="4648444"/>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smtClean="0"/>
              <a:t>00</a:t>
            </a:r>
            <a:endParaRPr lang="en-US" dirty="0"/>
          </a:p>
        </p:txBody>
      </p:sp>
      <p:sp>
        <p:nvSpPr>
          <p:cNvPr id="21" name="テキスト プレースホルダー 11"/>
          <p:cNvSpPr>
            <a:spLocks noGrp="1"/>
          </p:cNvSpPr>
          <p:nvPr>
            <p:ph type="body" sz="quarter" idx="20" hasCustomPrompt="1"/>
          </p:nvPr>
        </p:nvSpPr>
        <p:spPr>
          <a:xfrm>
            <a:off x="10043304" y="4603439"/>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1" hasCustomPrompt="1"/>
          </p:nvPr>
        </p:nvSpPr>
        <p:spPr>
          <a:xfrm>
            <a:off x="10223326" y="5098494"/>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4" name="図プレースホルダー 14"/>
          <p:cNvSpPr>
            <a:spLocks noGrp="1"/>
          </p:cNvSpPr>
          <p:nvPr>
            <p:ph type="pic" sz="quarter" idx="23" hasCustomPrompt="1"/>
          </p:nvPr>
        </p:nvSpPr>
        <p:spPr>
          <a:xfrm>
            <a:off x="8783166" y="6088606"/>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smtClean="0"/>
              <a:t> </a:t>
            </a:r>
            <a:endParaRPr kumimoji="1" lang="ja-JP" altLang="en-US" dirty="0"/>
          </a:p>
        </p:txBody>
      </p:sp>
      <p:sp>
        <p:nvSpPr>
          <p:cNvPr id="25" name="テキスト プレースホルダー 11"/>
          <p:cNvSpPr>
            <a:spLocks noGrp="1"/>
          </p:cNvSpPr>
          <p:nvPr>
            <p:ph type="body" sz="quarter" idx="24" hasCustomPrompt="1"/>
          </p:nvPr>
        </p:nvSpPr>
        <p:spPr>
          <a:xfrm>
            <a:off x="9008191" y="6088606"/>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smtClean="0"/>
              <a:t>00</a:t>
            </a:r>
            <a:endParaRPr lang="en-US" dirty="0"/>
          </a:p>
        </p:txBody>
      </p:sp>
      <p:sp>
        <p:nvSpPr>
          <p:cNvPr id="26" name="テキスト プレースホルダー 11"/>
          <p:cNvSpPr>
            <a:spLocks noGrp="1"/>
          </p:cNvSpPr>
          <p:nvPr>
            <p:ph type="body" sz="quarter" idx="25" hasCustomPrompt="1"/>
          </p:nvPr>
        </p:nvSpPr>
        <p:spPr>
          <a:xfrm>
            <a:off x="10403344" y="6043601"/>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6" hasCustomPrompt="1"/>
          </p:nvPr>
        </p:nvSpPr>
        <p:spPr>
          <a:xfrm>
            <a:off x="10583366" y="6538656"/>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8" name="図プレースホルダー 14"/>
          <p:cNvSpPr>
            <a:spLocks noGrp="1"/>
          </p:cNvSpPr>
          <p:nvPr>
            <p:ph type="pic" sz="quarter" idx="27" hasCustomPrompt="1"/>
          </p:nvPr>
        </p:nvSpPr>
        <p:spPr>
          <a:xfrm>
            <a:off x="9143206" y="752876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smtClean="0"/>
              <a:t> </a:t>
            </a:r>
            <a:endParaRPr kumimoji="1" lang="ja-JP" altLang="en-US" dirty="0"/>
          </a:p>
        </p:txBody>
      </p:sp>
      <p:sp>
        <p:nvSpPr>
          <p:cNvPr id="29" name="テキスト プレースホルダー 11"/>
          <p:cNvSpPr>
            <a:spLocks noGrp="1"/>
          </p:cNvSpPr>
          <p:nvPr>
            <p:ph type="body" sz="quarter" idx="28" hasCustomPrompt="1"/>
          </p:nvPr>
        </p:nvSpPr>
        <p:spPr>
          <a:xfrm>
            <a:off x="9368231" y="752876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smtClean="0"/>
              <a:t>00</a:t>
            </a:r>
            <a:endParaRPr lang="en-US" dirty="0"/>
          </a:p>
        </p:txBody>
      </p:sp>
      <p:sp>
        <p:nvSpPr>
          <p:cNvPr id="30" name="テキスト プレースホルダー 11"/>
          <p:cNvSpPr>
            <a:spLocks noGrp="1"/>
          </p:cNvSpPr>
          <p:nvPr>
            <p:ph type="body" sz="quarter" idx="29" hasCustomPrompt="1"/>
          </p:nvPr>
        </p:nvSpPr>
        <p:spPr>
          <a:xfrm>
            <a:off x="10763384" y="748376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30" hasCustomPrompt="1"/>
          </p:nvPr>
        </p:nvSpPr>
        <p:spPr>
          <a:xfrm>
            <a:off x="10943406" y="797881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31" hasCustomPrompt="1"/>
          </p:nvPr>
        </p:nvSpPr>
        <p:spPr>
          <a:xfrm>
            <a:off x="8783166" y="507985"/>
            <a:ext cx="8865985" cy="1178709"/>
          </a:xfrm>
        </p:spPr>
        <p:txBody>
          <a:bodyPr anchor="b">
            <a:noAutofit/>
          </a:bodyPr>
          <a:lstStyle>
            <a:lvl1pPr algn="l">
              <a:defRPr sz="5400" spc="1500" baseline="0">
                <a:solidFill>
                  <a:schemeClr val="accent1"/>
                </a:solidFill>
                <a:latin typeface="+mj-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32" hasCustomPrompt="1"/>
          </p:nvPr>
        </p:nvSpPr>
        <p:spPr>
          <a:xfrm>
            <a:off x="8783165" y="1633110"/>
            <a:ext cx="8865985" cy="112512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9768444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wd">
                                    <p:tmPct val="10000"/>
                                  </p:iterate>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1+#ppt_w/2"/>
                                          </p:val>
                                        </p:tav>
                                        <p:tav tm="100000">
                                          <p:val>
                                            <p:strVal val="#ppt_x"/>
                                          </p:val>
                                        </p:tav>
                                      </p:tavLst>
                                    </p:anim>
                                    <p:anim calcmode="lin" valueType="num">
                                      <p:cBhvr additive="base">
                                        <p:cTn id="16" dur="500" fill="hold"/>
                                        <p:tgtEl>
                                          <p:spTgt spid="34"/>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10" presetClass="entr" presetSubtype="0" fill="hold" grpId="0" nodeType="afterEffect">
                                  <p:stCondLst>
                                    <p:cond delay="500"/>
                                  </p:stCondLst>
                                  <p:childTnLst>
                                    <p:set>
                                      <p:cBhvr>
                                        <p:cTn id="19" dur="1" fill="hold">
                                          <p:stCondLst>
                                            <p:cond delay="0"/>
                                          </p:stCondLst>
                                        </p:cTn>
                                        <p:tgtEl>
                                          <p:spTgt spid="16">
                                            <p:txEl>
                                              <p:pRg st="0" end="0"/>
                                            </p:txEl>
                                          </p:spTgt>
                                        </p:tgtEl>
                                        <p:attrNameLst>
                                          <p:attrName>style.visibility</p:attrName>
                                        </p:attrNameLst>
                                      </p:cBhvr>
                                      <p:to>
                                        <p:strVal val="visible"/>
                                      </p:to>
                                    </p:set>
                                    <p:animEffect transition="in" filter="fade">
                                      <p:cBhvr>
                                        <p:cTn id="20" dur="500"/>
                                        <p:tgtEl>
                                          <p:spTgt spid="16">
                                            <p:txEl>
                                              <p:pRg st="0" end="0"/>
                                            </p:txEl>
                                          </p:spTgt>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2" presetClass="entr" presetSubtype="2" decel="100000" fill="hold" grpId="0" nodeType="withEffect">
                                  <p:stCondLst>
                                    <p:cond delay="50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1+#ppt_w/2"/>
                                          </p:val>
                                        </p:tav>
                                        <p:tav tm="100000">
                                          <p:val>
                                            <p:strVal val="#ppt_x"/>
                                          </p:val>
                                        </p:tav>
                                      </p:tavLst>
                                    </p:anim>
                                    <p:anim calcmode="lin" valueType="num">
                                      <p:cBhvr additive="base">
                                        <p:cTn id="27" dur="500" fill="hold"/>
                                        <p:tgtEl>
                                          <p:spTgt spid="17"/>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1+#ppt_w/2"/>
                                          </p:val>
                                        </p:tav>
                                        <p:tav tm="100000">
                                          <p:val>
                                            <p:strVal val="#ppt_x"/>
                                          </p:val>
                                        </p:tav>
                                      </p:tavLst>
                                    </p:anim>
                                    <p:anim calcmode="lin" valueType="num">
                                      <p:cBhvr additive="base">
                                        <p:cTn id="31" dur="500" fill="hold"/>
                                        <p:tgtEl>
                                          <p:spTgt spid="18"/>
                                        </p:tgtEl>
                                        <p:attrNameLst>
                                          <p:attrName>ppt_y</p:attrName>
                                        </p:attrNameLst>
                                      </p:cBhvr>
                                      <p:tavLst>
                                        <p:tav tm="0">
                                          <p:val>
                                            <p:strVal val="#ppt_y"/>
                                          </p:val>
                                        </p:tav>
                                        <p:tav tm="100000">
                                          <p:val>
                                            <p:strVal val="#ppt_y"/>
                                          </p:val>
                                        </p:tav>
                                      </p:tavLst>
                                    </p:anim>
                                  </p:childTnLst>
                                </p:cTn>
                              </p:par>
                            </p:childTnLst>
                          </p:cTn>
                        </p:par>
                        <p:par>
                          <p:cTn id="32" fill="hold">
                            <p:stCondLst>
                              <p:cond delay="2050"/>
                            </p:stCondLst>
                            <p:childTnLst>
                              <p:par>
                                <p:cTn id="33" presetID="10" presetClass="entr" presetSubtype="0" fill="hold" grpId="0" nodeType="afterEffect">
                                  <p:stCondLst>
                                    <p:cond delay="500"/>
                                  </p:stCondLst>
                                  <p:childTnLst>
                                    <p:set>
                                      <p:cBhvr>
                                        <p:cTn id="34" dur="1" fill="hold">
                                          <p:stCondLst>
                                            <p:cond delay="0"/>
                                          </p:stCondLst>
                                        </p:cTn>
                                        <p:tgtEl>
                                          <p:spTgt spid="20">
                                            <p:txEl>
                                              <p:pRg st="0" end="0"/>
                                            </p:txEl>
                                          </p:spTgt>
                                        </p:tgtEl>
                                        <p:attrNameLst>
                                          <p:attrName>style.visibility</p:attrName>
                                        </p:attrNameLst>
                                      </p:cBhvr>
                                      <p:to>
                                        <p:strVal val="visible"/>
                                      </p:to>
                                    </p:set>
                                    <p:animEffect transition="in" filter="fade">
                                      <p:cBhvr>
                                        <p:cTn id="35" dur="500"/>
                                        <p:tgtEl>
                                          <p:spTgt spid="20">
                                            <p:txEl>
                                              <p:pRg st="0" end="0"/>
                                            </p:txEl>
                                          </p:spTgt>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2" presetClass="entr" presetSubtype="2" decel="100000" fill="hold" grpId="0" nodeType="withEffect">
                                  <p:stCondLst>
                                    <p:cond delay="50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1+#ppt_w/2"/>
                                          </p:val>
                                        </p:tav>
                                        <p:tav tm="100000">
                                          <p:val>
                                            <p:strVal val="#ppt_x"/>
                                          </p:val>
                                        </p:tav>
                                      </p:tavLst>
                                    </p:anim>
                                    <p:anim calcmode="lin" valueType="num">
                                      <p:cBhvr additive="base">
                                        <p:cTn id="42" dur="500" fill="hold"/>
                                        <p:tgtEl>
                                          <p:spTgt spid="21"/>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50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1+#ppt_w/2"/>
                                          </p:val>
                                        </p:tav>
                                        <p:tav tm="100000">
                                          <p:val>
                                            <p:strVal val="#ppt_x"/>
                                          </p:val>
                                        </p:tav>
                                      </p:tavLst>
                                    </p:anim>
                                    <p:anim calcmode="lin" valueType="num">
                                      <p:cBhvr additive="base">
                                        <p:cTn id="46" dur="500" fill="hold"/>
                                        <p:tgtEl>
                                          <p:spTgt spid="22"/>
                                        </p:tgtEl>
                                        <p:attrNameLst>
                                          <p:attrName>ppt_y</p:attrName>
                                        </p:attrNameLst>
                                      </p:cBhvr>
                                      <p:tavLst>
                                        <p:tav tm="0">
                                          <p:val>
                                            <p:strVal val="#ppt_y"/>
                                          </p:val>
                                        </p:tav>
                                        <p:tav tm="100000">
                                          <p:val>
                                            <p:strVal val="#ppt_y"/>
                                          </p:val>
                                        </p:tav>
                                      </p:tavLst>
                                    </p:anim>
                                  </p:childTnLst>
                                </p:cTn>
                              </p:par>
                            </p:childTnLst>
                          </p:cTn>
                        </p:par>
                        <p:par>
                          <p:cTn id="47" fill="hold">
                            <p:stCondLst>
                              <p:cond delay="3050"/>
                            </p:stCondLst>
                            <p:childTnLst>
                              <p:par>
                                <p:cTn id="48" presetID="10" presetClass="entr" presetSubtype="0" fill="hold" grpId="0" nodeType="afterEffect">
                                  <p:stCondLst>
                                    <p:cond delay="500"/>
                                  </p:stCondLst>
                                  <p:childTnLst>
                                    <p:set>
                                      <p:cBhvr>
                                        <p:cTn id="49" dur="1" fill="hold">
                                          <p:stCondLst>
                                            <p:cond delay="0"/>
                                          </p:stCondLst>
                                        </p:cTn>
                                        <p:tgtEl>
                                          <p:spTgt spid="25">
                                            <p:txEl>
                                              <p:pRg st="0" end="0"/>
                                            </p:txEl>
                                          </p:spTgt>
                                        </p:tgtEl>
                                        <p:attrNameLst>
                                          <p:attrName>style.visibility</p:attrName>
                                        </p:attrNameLst>
                                      </p:cBhvr>
                                      <p:to>
                                        <p:strVal val="visible"/>
                                      </p:to>
                                    </p:set>
                                    <p:animEffect transition="in" filter="fade">
                                      <p:cBhvr>
                                        <p:cTn id="50" dur="500"/>
                                        <p:tgtEl>
                                          <p:spTgt spid="25">
                                            <p:txEl>
                                              <p:pRg st="0" end="0"/>
                                            </p:txEl>
                                          </p:spTgt>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par>
                                <p:cTn id="54" presetID="2" presetClass="entr" presetSubtype="2" decel="100000" fill="hold" grpId="0" nodeType="withEffect">
                                  <p:stCondLst>
                                    <p:cond delay="5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500" fill="hold"/>
                                        <p:tgtEl>
                                          <p:spTgt spid="26"/>
                                        </p:tgtEl>
                                        <p:attrNameLst>
                                          <p:attrName>ppt_x</p:attrName>
                                        </p:attrNameLst>
                                      </p:cBhvr>
                                      <p:tavLst>
                                        <p:tav tm="0">
                                          <p:val>
                                            <p:strVal val="1+#ppt_w/2"/>
                                          </p:val>
                                        </p:tav>
                                        <p:tav tm="100000">
                                          <p:val>
                                            <p:strVal val="#ppt_x"/>
                                          </p:val>
                                        </p:tav>
                                      </p:tavLst>
                                    </p:anim>
                                    <p:anim calcmode="lin" valueType="num">
                                      <p:cBhvr additive="base">
                                        <p:cTn id="57" dur="500" fill="hold"/>
                                        <p:tgtEl>
                                          <p:spTgt spid="26"/>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500"/>
                                  </p:stCondLst>
                                  <p:childTnLst>
                                    <p:set>
                                      <p:cBhvr>
                                        <p:cTn id="59" dur="1" fill="hold">
                                          <p:stCondLst>
                                            <p:cond delay="0"/>
                                          </p:stCondLst>
                                        </p:cTn>
                                        <p:tgtEl>
                                          <p:spTgt spid="27"/>
                                        </p:tgtEl>
                                        <p:attrNameLst>
                                          <p:attrName>style.visibility</p:attrName>
                                        </p:attrNameLst>
                                      </p:cBhvr>
                                      <p:to>
                                        <p:strVal val="visible"/>
                                      </p:to>
                                    </p:set>
                                    <p:anim calcmode="lin" valueType="num">
                                      <p:cBhvr additive="base">
                                        <p:cTn id="60" dur="500" fill="hold"/>
                                        <p:tgtEl>
                                          <p:spTgt spid="27"/>
                                        </p:tgtEl>
                                        <p:attrNameLst>
                                          <p:attrName>ppt_x</p:attrName>
                                        </p:attrNameLst>
                                      </p:cBhvr>
                                      <p:tavLst>
                                        <p:tav tm="0">
                                          <p:val>
                                            <p:strVal val="1+#ppt_w/2"/>
                                          </p:val>
                                        </p:tav>
                                        <p:tav tm="100000">
                                          <p:val>
                                            <p:strVal val="#ppt_x"/>
                                          </p:val>
                                        </p:tav>
                                      </p:tavLst>
                                    </p:anim>
                                    <p:anim calcmode="lin" valueType="num">
                                      <p:cBhvr additive="base">
                                        <p:cTn id="61" dur="500" fill="hold"/>
                                        <p:tgtEl>
                                          <p:spTgt spid="27"/>
                                        </p:tgtEl>
                                        <p:attrNameLst>
                                          <p:attrName>ppt_y</p:attrName>
                                        </p:attrNameLst>
                                      </p:cBhvr>
                                      <p:tavLst>
                                        <p:tav tm="0">
                                          <p:val>
                                            <p:strVal val="#ppt_y"/>
                                          </p:val>
                                        </p:tav>
                                        <p:tav tm="100000">
                                          <p:val>
                                            <p:strVal val="#ppt_y"/>
                                          </p:val>
                                        </p:tav>
                                      </p:tavLst>
                                    </p:anim>
                                  </p:childTnLst>
                                </p:cTn>
                              </p:par>
                            </p:childTnLst>
                          </p:cTn>
                        </p:par>
                        <p:par>
                          <p:cTn id="62" fill="hold">
                            <p:stCondLst>
                              <p:cond delay="4050"/>
                            </p:stCondLst>
                            <p:childTnLst>
                              <p:par>
                                <p:cTn id="63" presetID="10" presetClass="entr" presetSubtype="0" fill="hold" grpId="0" nodeType="afterEffect">
                                  <p:stCondLst>
                                    <p:cond delay="500"/>
                                  </p:stCondLst>
                                  <p:childTnLst>
                                    <p:set>
                                      <p:cBhvr>
                                        <p:cTn id="64" dur="1" fill="hold">
                                          <p:stCondLst>
                                            <p:cond delay="0"/>
                                          </p:stCondLst>
                                        </p:cTn>
                                        <p:tgtEl>
                                          <p:spTgt spid="29">
                                            <p:txEl>
                                              <p:pRg st="0" end="0"/>
                                            </p:txEl>
                                          </p:spTgt>
                                        </p:tgtEl>
                                        <p:attrNameLst>
                                          <p:attrName>style.visibility</p:attrName>
                                        </p:attrNameLst>
                                      </p:cBhvr>
                                      <p:to>
                                        <p:strVal val="visible"/>
                                      </p:to>
                                    </p:set>
                                    <p:animEffect transition="in" filter="fade">
                                      <p:cBhvr>
                                        <p:cTn id="65" dur="500"/>
                                        <p:tgtEl>
                                          <p:spTgt spid="29">
                                            <p:txEl>
                                              <p:pRg st="0" end="0"/>
                                            </p:txEl>
                                          </p:spTgt>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2" presetClass="entr" presetSubtype="2" decel="100000" fill="hold" grpId="0" nodeType="withEffect">
                                  <p:stCondLst>
                                    <p:cond delay="500"/>
                                  </p:stCondLst>
                                  <p:childTnLst>
                                    <p:set>
                                      <p:cBhvr>
                                        <p:cTn id="70" dur="1" fill="hold">
                                          <p:stCondLst>
                                            <p:cond delay="0"/>
                                          </p:stCondLst>
                                        </p:cTn>
                                        <p:tgtEl>
                                          <p:spTgt spid="30"/>
                                        </p:tgtEl>
                                        <p:attrNameLst>
                                          <p:attrName>style.visibility</p:attrName>
                                        </p:attrNameLst>
                                      </p:cBhvr>
                                      <p:to>
                                        <p:strVal val="visible"/>
                                      </p:to>
                                    </p:set>
                                    <p:anim calcmode="lin" valueType="num">
                                      <p:cBhvr additive="base">
                                        <p:cTn id="71" dur="500" fill="hold"/>
                                        <p:tgtEl>
                                          <p:spTgt spid="30"/>
                                        </p:tgtEl>
                                        <p:attrNameLst>
                                          <p:attrName>ppt_x</p:attrName>
                                        </p:attrNameLst>
                                      </p:cBhvr>
                                      <p:tavLst>
                                        <p:tav tm="0">
                                          <p:val>
                                            <p:strVal val="1+#ppt_w/2"/>
                                          </p:val>
                                        </p:tav>
                                        <p:tav tm="100000">
                                          <p:val>
                                            <p:strVal val="#ppt_x"/>
                                          </p:val>
                                        </p:tav>
                                      </p:tavLst>
                                    </p:anim>
                                    <p:anim calcmode="lin" valueType="num">
                                      <p:cBhvr additive="base">
                                        <p:cTn id="72" dur="500" fill="hold"/>
                                        <p:tgtEl>
                                          <p:spTgt spid="30"/>
                                        </p:tgtEl>
                                        <p:attrNameLst>
                                          <p:attrName>ppt_y</p:attrName>
                                        </p:attrNameLst>
                                      </p:cBhvr>
                                      <p:tavLst>
                                        <p:tav tm="0">
                                          <p:val>
                                            <p:strVal val="#ppt_y"/>
                                          </p:val>
                                        </p:tav>
                                        <p:tav tm="100000">
                                          <p:val>
                                            <p:strVal val="#ppt_y"/>
                                          </p:val>
                                        </p:tav>
                                      </p:tavLst>
                                    </p:anim>
                                  </p:childTnLst>
                                </p:cTn>
                              </p:par>
                              <p:par>
                                <p:cTn id="73" presetID="2" presetClass="entr" presetSubtype="2" decel="100000" fill="hold" grpId="0" nodeType="withEffect">
                                  <p:stCondLst>
                                    <p:cond delay="500"/>
                                  </p:stCondLst>
                                  <p:childTnLst>
                                    <p:set>
                                      <p:cBhvr>
                                        <p:cTn id="74" dur="1" fill="hold">
                                          <p:stCondLst>
                                            <p:cond delay="0"/>
                                          </p:stCondLst>
                                        </p:cTn>
                                        <p:tgtEl>
                                          <p:spTgt spid="31"/>
                                        </p:tgtEl>
                                        <p:attrNameLst>
                                          <p:attrName>style.visibility</p:attrName>
                                        </p:attrNameLst>
                                      </p:cBhvr>
                                      <p:to>
                                        <p:strVal val="visible"/>
                                      </p:to>
                                    </p:set>
                                    <p:anim calcmode="lin" valueType="num">
                                      <p:cBhvr additive="base">
                                        <p:cTn id="75" dur="500" fill="hold"/>
                                        <p:tgtEl>
                                          <p:spTgt spid="31"/>
                                        </p:tgtEl>
                                        <p:attrNameLst>
                                          <p:attrName>ppt_x</p:attrName>
                                        </p:attrNameLst>
                                      </p:cBhvr>
                                      <p:tavLst>
                                        <p:tav tm="0">
                                          <p:val>
                                            <p:strVal val="1+#ppt_w/2"/>
                                          </p:val>
                                        </p:tav>
                                        <p:tav tm="100000">
                                          <p:val>
                                            <p:strVal val="#ppt_x"/>
                                          </p:val>
                                        </p:tav>
                                      </p:tavLst>
                                    </p:anim>
                                    <p:anim calcmode="lin" valueType="num">
                                      <p:cBhvr additive="base">
                                        <p:cTn id="76"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animBg="1"/>
      <p:bldP spid="16" grpId="0" build="p">
        <p:tmplLst>
          <p:tmpl lvl="1">
            <p:tnLst>
              <p:par>
                <p:cTn presetID="10" presetClass="entr" presetSubtype="0" fill="hold" nodeType="after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P spid="18" grpId="0"/>
      <p:bldP spid="19" grpId="0" animBg="1"/>
      <p:bldP spid="20" grpId="0" build="p">
        <p:tmplLst>
          <p:tmpl lvl="1">
            <p:tnLst>
              <p:par>
                <p:cTn presetID="10" presetClass="entr" presetSubtype="0" fill="hold" nodeType="after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bldP spid="24" grpId="0" animBg="1"/>
      <p:bldP spid="25" grpId="0" build="p">
        <p:tmplLst>
          <p:tmpl lvl="1">
            <p:tnLst>
              <p:par>
                <p:cTn presetID="10" presetClass="entr" presetSubtype="0"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bldP spid="27" grpId="0"/>
      <p:bldP spid="28" grpId="0" animBg="1"/>
      <p:bldP spid="29" grpId="0" build="p">
        <p:tmplLst>
          <p:tmpl lvl="1">
            <p:tnLst>
              <p:par>
                <p:cTn presetID="10" presetClass="entr" presetSubtype="0" fill="hold" nodeType="after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bldP spid="31" grpId="0"/>
      <p:bldP spid="33" grpId="0"/>
      <p:bldP spid="34"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g Image 1">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smtClean="0"/>
              <a:t>Add an image</a:t>
            </a:r>
            <a:endParaRPr kumimoji="1" lang="ja-JP" altLang="en-US" dirty="0"/>
          </a:p>
        </p:txBody>
      </p:sp>
      <p:sp>
        <p:nvSpPr>
          <p:cNvPr id="12" name="テキスト プレースホルダー 11"/>
          <p:cNvSpPr>
            <a:spLocks noGrp="1"/>
          </p:cNvSpPr>
          <p:nvPr>
            <p:ph type="body" sz="quarter" idx="11" hasCustomPrompt="1"/>
          </p:nvPr>
        </p:nvSpPr>
        <p:spPr>
          <a:xfrm>
            <a:off x="0" y="6718300"/>
            <a:ext cx="18286413" cy="990600"/>
          </a:xfrm>
          <a:solidFill>
            <a:schemeClr val="accent1">
              <a:alpha val="69000"/>
            </a:schemeClr>
          </a:solidFill>
        </p:spPr>
        <p:txBody>
          <a:bodyPr anchor="ctr">
            <a:noAutofit/>
          </a:bodyPr>
          <a:lstStyle>
            <a:lvl1pPr algn="ctr">
              <a:defRPr sz="4000" spc="600">
                <a:solidFill>
                  <a:schemeClr val="bg1"/>
                </a:solidFill>
                <a:latin typeface="+mj-lt"/>
              </a:defRPr>
            </a:lvl1pPr>
          </a:lstStyle>
          <a:p>
            <a:pPr lvl="0"/>
            <a:r>
              <a:rPr kumimoji="1" lang="en-US" altLang="ja-JP" dirty="0" smtClean="0"/>
              <a:t>TEXT</a:t>
            </a:r>
            <a:endParaRPr kumimoji="1" lang="ja-JP" altLang="en-US" dirty="0"/>
          </a:p>
        </p:txBody>
      </p:sp>
      <p:sp>
        <p:nvSpPr>
          <p:cNvPr id="13" name="テキスト プレースホルダー 11"/>
          <p:cNvSpPr>
            <a:spLocks noGrp="1"/>
          </p:cNvSpPr>
          <p:nvPr>
            <p:ph type="body" sz="quarter" idx="12" hasCustomPrompt="1"/>
          </p:nvPr>
        </p:nvSpPr>
        <p:spPr>
          <a:xfrm>
            <a:off x="-794" y="7708784"/>
            <a:ext cx="18286413" cy="2578215"/>
          </a:xfrm>
          <a:solidFill>
            <a:schemeClr val="tx2">
              <a:alpha val="69000"/>
            </a:schemeClr>
          </a:solidFill>
        </p:spPr>
        <p:txBody>
          <a:bodyPr anchor="t">
            <a:noAutofit/>
          </a:bodyPr>
          <a:lstStyle>
            <a:lvl1pPr algn="ctr">
              <a:lnSpc>
                <a:spcPct val="120000"/>
              </a:lnSpc>
              <a:spcBef>
                <a:spcPts val="0"/>
              </a:spcBef>
              <a:defRPr sz="2400" baseline="0">
                <a:solidFill>
                  <a:schemeClr val="bg1"/>
                </a:solidFill>
              </a:defRPr>
            </a:lvl1pPr>
          </a:lstStyle>
          <a:p>
            <a:pPr lvl="0"/>
            <a:r>
              <a:rPr kumimoji="1" lang="en-US" altLang="ja-JP" dirty="0" smtClean="0"/>
              <a:t>TEXT HERE</a:t>
            </a:r>
          </a:p>
        </p:txBody>
      </p:sp>
    </p:spTree>
    <p:extLst>
      <p:ext uri="{BB962C8B-B14F-4D97-AF65-F5344CB8AC3E}">
        <p14:creationId xmlns:p14="http://schemas.microsoft.com/office/powerpoint/2010/main" val="214919079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12">
                                            <p:bg/>
                                          </p:spTgt>
                                        </p:tgtEl>
                                        <p:attrNameLst>
                                          <p:attrName>style.visibility</p:attrName>
                                        </p:attrNameLst>
                                      </p:cBhvr>
                                      <p:to>
                                        <p:strVal val="visible"/>
                                      </p:to>
                                    </p:set>
                                    <p:animEffect transition="in" filter="fade">
                                      <p:cBhvr>
                                        <p:cTn id="11" dur="500"/>
                                        <p:tgtEl>
                                          <p:spTgt spid="12">
                                            <p:bg/>
                                          </p:spTgt>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3">
                                            <p:bg/>
                                          </p:spTgt>
                                        </p:tgtEl>
                                        <p:attrNameLst>
                                          <p:attrName>style.visibility</p:attrName>
                                        </p:attrNameLst>
                                      </p:cBhvr>
                                      <p:to>
                                        <p:strVal val="visible"/>
                                      </p:to>
                                    </p:set>
                                    <p:animEffect transition="in" filter="fade">
                                      <p:cBhvr>
                                        <p:cTn id="17" dur="500"/>
                                        <p:tgtEl>
                                          <p:spTgt spid="13">
                                            <p:bg/>
                                          </p:spTgt>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fade">
                                      <p:cBhvr>
                                        <p:cTn id="20"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uiExpand="1" build="allAtOnce" animBg="1">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allAtOnce" animBg="1">
        <p:tmplLst>
          <p:tmpl>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meline - Star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60344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51343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0" hasCustomPrompt="1"/>
          </p:nvPr>
        </p:nvSpPr>
        <p:spPr>
          <a:xfrm>
            <a:off x="2302447" y="524699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29" name="テキスト プレースホルダー 11"/>
          <p:cNvSpPr>
            <a:spLocks noGrp="1"/>
          </p:cNvSpPr>
          <p:nvPr>
            <p:ph type="body" sz="quarter" idx="14" hasCustomPrompt="1"/>
          </p:nvPr>
        </p:nvSpPr>
        <p:spPr>
          <a:xfrm>
            <a:off x="637261" y="372970"/>
            <a:ext cx="7045907" cy="135872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15" hasCustomPrompt="1"/>
          </p:nvPr>
        </p:nvSpPr>
        <p:spPr>
          <a:xfrm>
            <a:off x="637261" y="1768125"/>
            <a:ext cx="7045907" cy="2250250"/>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31" name="直線コネクタ 30"/>
          <p:cNvCxnSpPr/>
          <p:nvPr userDrawn="1"/>
        </p:nvCxnSpPr>
        <p:spPr>
          <a:xfrm>
            <a:off x="0" y="1678115"/>
            <a:ext cx="779305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spTree>
    <p:extLst>
      <p:ext uri="{BB962C8B-B14F-4D97-AF65-F5344CB8AC3E}">
        <p14:creationId xmlns:p14="http://schemas.microsoft.com/office/powerpoint/2010/main" val="347063195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22" presetClass="entr" presetSubtype="1"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750"/>
                                        <p:tgtEl>
                                          <p:spTgt spid="8"/>
                                        </p:tgtEl>
                                      </p:cBhvr>
                                    </p:animEffect>
                                  </p:childTnLst>
                                </p:cTn>
                              </p:par>
                            </p:childTnLst>
                          </p:cTn>
                        </p:par>
                        <p:par>
                          <p:cTn id="21" fill="hold">
                            <p:stCondLst>
                              <p:cond delay="1800"/>
                            </p:stCondLst>
                            <p:childTnLst>
                              <p:par>
                                <p:cTn id="22" presetID="10"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par>
                          <p:cTn id="28" fill="hold">
                            <p:stCondLst>
                              <p:cond delay="2300"/>
                            </p:stCondLst>
                            <p:childTnLst>
                              <p:par>
                                <p:cTn id="29" presetID="2" presetClass="entr" presetSubtype="1" decel="10000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0-#ppt_h/2"/>
                                          </p:val>
                                        </p:tav>
                                        <p:tav tm="100000">
                                          <p:val>
                                            <p:strVal val="#ppt_y"/>
                                          </p:val>
                                        </p:tav>
                                      </p:tavLst>
                                    </p:anim>
                                  </p:childTnLst>
                                </p:cTn>
                              </p:par>
                              <p:par>
                                <p:cTn id="33" presetID="2" presetClass="entr" presetSubtype="2" decel="10000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1+#ppt_w/2"/>
                                          </p:val>
                                        </p:tav>
                                        <p:tav tm="100000">
                                          <p:val>
                                            <p:strVal val="#ppt_x"/>
                                          </p:val>
                                        </p:tav>
                                      </p:tavLst>
                                    </p:anim>
                                    <p:anim calcmode="lin" valueType="num">
                                      <p:cBhvr additive="base">
                                        <p:cTn id="36" dur="500" fill="hold"/>
                                        <p:tgtEl>
                                          <p:spTgt spid="17"/>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0"/>
                                  </p:stCondLst>
                                  <p:childTnLst>
                                    <p:set>
                                      <p:cBhvr>
                                        <p:cTn id="38" dur="1" fill="hold">
                                          <p:stCondLst>
                                            <p:cond delay="0"/>
                                          </p:stCondLst>
                                        </p:cTn>
                                        <p:tgtEl>
                                          <p:spTgt spid="14">
                                            <p:txEl>
                                              <p:pRg st="0" end="0"/>
                                            </p:txEl>
                                          </p:spTgt>
                                        </p:tgtEl>
                                        <p:attrNameLst>
                                          <p:attrName>style.visibility</p:attrName>
                                        </p:attrNameLst>
                                      </p:cBhvr>
                                      <p:to>
                                        <p:strVal val="visible"/>
                                      </p:to>
                                    </p:set>
                                    <p:anim calcmode="lin" valueType="num">
                                      <p:cBhvr additive="base">
                                        <p:cTn id="3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4">
                                            <p:txEl>
                                              <p:pRg st="0" end="0"/>
                                            </p:txEl>
                                          </p:spTgt>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1+#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2800"/>
                            </p:stCondLst>
                            <p:childTnLst>
                              <p:par>
                                <p:cTn id="46" presetID="2" presetClass="entr" presetSubtype="1" decel="100000" fill="hold" grpId="0" nodeType="afterEffect">
                                  <p:stCondLst>
                                    <p:cond delay="50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ppt_x"/>
                                          </p:val>
                                        </p:tav>
                                        <p:tav tm="100000">
                                          <p:val>
                                            <p:strVal val="#ppt_x"/>
                                          </p:val>
                                        </p:tav>
                                      </p:tavLst>
                                    </p:anim>
                                    <p:anim calcmode="lin" valueType="num">
                                      <p:cBhvr additive="base">
                                        <p:cTn id="49" dur="500" fill="hold"/>
                                        <p:tgtEl>
                                          <p:spTgt spid="16"/>
                                        </p:tgtEl>
                                        <p:attrNameLst>
                                          <p:attrName>ppt_y</p:attrName>
                                        </p:attrNameLst>
                                      </p:cBhvr>
                                      <p:tavLst>
                                        <p:tav tm="0">
                                          <p:val>
                                            <p:strVal val="0-#ppt_h/2"/>
                                          </p:val>
                                        </p:tav>
                                        <p:tav tm="100000">
                                          <p:val>
                                            <p:strVal val="#ppt_y"/>
                                          </p:val>
                                        </p:tav>
                                      </p:tavLst>
                                    </p:anim>
                                  </p:childTnLst>
                                </p:cTn>
                              </p:par>
                              <p:par>
                                <p:cTn id="50" presetID="2" presetClass="entr" presetSubtype="8" decel="100000" fill="hold" nodeType="withEffect">
                                  <p:stCondLst>
                                    <p:cond delay="500"/>
                                  </p:stCondLst>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500" fill="hold"/>
                                        <p:tgtEl>
                                          <p:spTgt spid="18"/>
                                        </p:tgtEl>
                                        <p:attrNameLst>
                                          <p:attrName>ppt_x</p:attrName>
                                        </p:attrNameLst>
                                      </p:cBhvr>
                                      <p:tavLst>
                                        <p:tav tm="0">
                                          <p:val>
                                            <p:strVal val="0-#ppt_w/2"/>
                                          </p:val>
                                        </p:tav>
                                        <p:tav tm="100000">
                                          <p:val>
                                            <p:strVal val="#ppt_x"/>
                                          </p:val>
                                        </p:tav>
                                      </p:tavLst>
                                    </p:anim>
                                    <p:anim calcmode="lin" valueType="num">
                                      <p:cBhvr additive="base">
                                        <p:cTn id="53" dur="500" fill="hold"/>
                                        <p:tgtEl>
                                          <p:spTgt spid="18"/>
                                        </p:tgtEl>
                                        <p:attrNameLst>
                                          <p:attrName>ppt_y</p:attrName>
                                        </p:attrNameLst>
                                      </p:cBhvr>
                                      <p:tavLst>
                                        <p:tav tm="0">
                                          <p:val>
                                            <p:strVal val="#ppt_y"/>
                                          </p:val>
                                        </p:tav>
                                        <p:tav tm="100000">
                                          <p:val>
                                            <p:strVal val="#ppt_y"/>
                                          </p:val>
                                        </p:tav>
                                      </p:tavLst>
                                    </p:anim>
                                  </p:childTnLst>
                                </p:cTn>
                              </p:par>
                              <p:par>
                                <p:cTn id="54" presetID="2" presetClass="entr" presetSubtype="8"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50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fill="hold"/>
                                        <p:tgtEl>
                                          <p:spTgt spid="22"/>
                                        </p:tgtEl>
                                        <p:attrNameLst>
                                          <p:attrName>ppt_x</p:attrName>
                                        </p:attrNameLst>
                                      </p:cBhvr>
                                      <p:tavLst>
                                        <p:tav tm="0">
                                          <p:val>
                                            <p:strVal val="0-#ppt_w/2"/>
                                          </p:val>
                                        </p:tav>
                                        <p:tav tm="100000">
                                          <p:val>
                                            <p:strVal val="#ppt_x"/>
                                          </p:val>
                                        </p:tav>
                                      </p:tavLst>
                                    </p:anim>
                                    <p:anim calcmode="lin" valueType="num">
                                      <p:cBhvr additive="base">
                                        <p:cTn id="61" dur="500" fill="hold"/>
                                        <p:tgtEl>
                                          <p:spTgt spid="22"/>
                                        </p:tgtEl>
                                        <p:attrNameLst>
                                          <p:attrName>ppt_y</p:attrName>
                                        </p:attrNameLst>
                                      </p:cBhvr>
                                      <p:tavLst>
                                        <p:tav tm="0">
                                          <p:val>
                                            <p:strVal val="#ppt_y"/>
                                          </p:val>
                                        </p:tav>
                                        <p:tav tm="100000">
                                          <p:val>
                                            <p:strVal val="#ppt_y"/>
                                          </p:val>
                                        </p:tav>
                                      </p:tavLst>
                                    </p:anim>
                                  </p:childTnLst>
                                </p:cTn>
                              </p:par>
                            </p:childTnLst>
                          </p:cTn>
                        </p:par>
                        <p:par>
                          <p:cTn id="62" fill="hold">
                            <p:stCondLst>
                              <p:cond delay="3800"/>
                            </p:stCondLst>
                            <p:childTnLst>
                              <p:par>
                                <p:cTn id="63" presetID="2" presetClass="entr" presetSubtype="1" decel="100000" fill="hold" grpId="0" nodeType="afterEffect">
                                  <p:stCondLst>
                                    <p:cond delay="50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ppt_x"/>
                                          </p:val>
                                        </p:tav>
                                        <p:tav tm="100000">
                                          <p:val>
                                            <p:strVal val="#ppt_x"/>
                                          </p:val>
                                        </p:tav>
                                      </p:tavLst>
                                    </p:anim>
                                    <p:anim calcmode="lin" valueType="num">
                                      <p:cBhvr additive="base">
                                        <p:cTn id="66" dur="500" fill="hold"/>
                                        <p:tgtEl>
                                          <p:spTgt spid="23"/>
                                        </p:tgtEl>
                                        <p:attrNameLst>
                                          <p:attrName>ppt_y</p:attrName>
                                        </p:attrNameLst>
                                      </p:cBhvr>
                                      <p:tavLst>
                                        <p:tav tm="0">
                                          <p:val>
                                            <p:strVal val="0-#ppt_h/2"/>
                                          </p:val>
                                        </p:tav>
                                        <p:tav tm="100000">
                                          <p:val>
                                            <p:strVal val="#ppt_y"/>
                                          </p:val>
                                        </p:tav>
                                      </p:tavLst>
                                    </p:anim>
                                  </p:childTnLst>
                                </p:cTn>
                              </p:par>
                              <p:par>
                                <p:cTn id="67" presetID="2" presetClass="entr" presetSubtype="2" decel="100000" fill="hold" nodeType="withEffect">
                                  <p:stCondLst>
                                    <p:cond delay="500"/>
                                  </p:stCondLst>
                                  <p:childTnLst>
                                    <p:set>
                                      <p:cBhvr>
                                        <p:cTn id="68" dur="1" fill="hold">
                                          <p:stCondLst>
                                            <p:cond delay="0"/>
                                          </p:stCondLst>
                                        </p:cTn>
                                        <p:tgtEl>
                                          <p:spTgt spid="24"/>
                                        </p:tgtEl>
                                        <p:attrNameLst>
                                          <p:attrName>style.visibility</p:attrName>
                                        </p:attrNameLst>
                                      </p:cBhvr>
                                      <p:to>
                                        <p:strVal val="visible"/>
                                      </p:to>
                                    </p:set>
                                    <p:anim calcmode="lin" valueType="num">
                                      <p:cBhvr additive="base">
                                        <p:cTn id="69" dur="500" fill="hold"/>
                                        <p:tgtEl>
                                          <p:spTgt spid="24"/>
                                        </p:tgtEl>
                                        <p:attrNameLst>
                                          <p:attrName>ppt_x</p:attrName>
                                        </p:attrNameLst>
                                      </p:cBhvr>
                                      <p:tavLst>
                                        <p:tav tm="0">
                                          <p:val>
                                            <p:strVal val="1+#ppt_w/2"/>
                                          </p:val>
                                        </p:tav>
                                        <p:tav tm="100000">
                                          <p:val>
                                            <p:strVal val="#ppt_x"/>
                                          </p:val>
                                        </p:tav>
                                      </p:tavLst>
                                    </p:anim>
                                    <p:anim calcmode="lin" valueType="num">
                                      <p:cBhvr additive="base">
                                        <p:cTn id="70" dur="500" fill="hold"/>
                                        <p:tgtEl>
                                          <p:spTgt spid="24"/>
                                        </p:tgtEl>
                                        <p:attrNameLst>
                                          <p:attrName>ppt_y</p:attrName>
                                        </p:attrNameLst>
                                      </p:cBhvr>
                                      <p:tavLst>
                                        <p:tav tm="0">
                                          <p:val>
                                            <p:strVal val="#ppt_y"/>
                                          </p:val>
                                        </p:tav>
                                        <p:tav tm="100000">
                                          <p:val>
                                            <p:strVal val="#ppt_y"/>
                                          </p:val>
                                        </p:tav>
                                      </p:tavLst>
                                    </p:anim>
                                  </p:childTnLst>
                                </p:cTn>
                              </p:par>
                              <p:par>
                                <p:cTn id="71" presetID="2" presetClass="entr" presetSubtype="2" decel="100000" fill="hold" grpId="0" nodeType="withEffect">
                                  <p:stCondLst>
                                    <p:cond delay="500"/>
                                  </p:stCondLst>
                                  <p:childTnLst>
                                    <p:set>
                                      <p:cBhvr>
                                        <p:cTn id="72" dur="1" fill="hold">
                                          <p:stCondLst>
                                            <p:cond delay="0"/>
                                          </p:stCondLst>
                                        </p:cTn>
                                        <p:tgtEl>
                                          <p:spTgt spid="27">
                                            <p:txEl>
                                              <p:pRg st="0" end="0"/>
                                            </p:txEl>
                                          </p:spTgt>
                                        </p:tgtEl>
                                        <p:attrNameLst>
                                          <p:attrName>style.visibility</p:attrName>
                                        </p:attrNameLst>
                                      </p:cBhvr>
                                      <p:to>
                                        <p:strVal val="visible"/>
                                      </p:to>
                                    </p:set>
                                    <p:anim calcmode="lin" valueType="num">
                                      <p:cBhvr additive="base">
                                        <p:cTn id="7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7">
                                            <p:txEl>
                                              <p:pRg st="0" end="0"/>
                                            </p:txEl>
                                          </p:spTgt>
                                        </p:tgtEl>
                                        <p:attrNameLst>
                                          <p:attrName>ppt_y</p:attrName>
                                        </p:attrNameLst>
                                      </p:cBhvr>
                                      <p:tavLst>
                                        <p:tav tm="0">
                                          <p:val>
                                            <p:strVal val="#ppt_y"/>
                                          </p:val>
                                        </p:tav>
                                        <p:tav tm="100000">
                                          <p:val>
                                            <p:strVal val="#ppt_y"/>
                                          </p:val>
                                        </p:tav>
                                      </p:tavLst>
                                    </p:anim>
                                  </p:childTnLst>
                                </p:cTn>
                              </p:par>
                              <p:par>
                                <p:cTn id="75" presetID="2" presetClass="entr" presetSubtype="2" decel="100000" fill="hold" grpId="0" nodeType="withEffect">
                                  <p:stCondLst>
                                    <p:cond delay="500"/>
                                  </p:stCondLst>
                                  <p:childTnLst>
                                    <p:set>
                                      <p:cBhvr>
                                        <p:cTn id="76" dur="1" fill="hold">
                                          <p:stCondLst>
                                            <p:cond delay="0"/>
                                          </p:stCondLst>
                                        </p:cTn>
                                        <p:tgtEl>
                                          <p:spTgt spid="28"/>
                                        </p:tgtEl>
                                        <p:attrNameLst>
                                          <p:attrName>style.visibility</p:attrName>
                                        </p:attrNameLst>
                                      </p:cBhvr>
                                      <p:to>
                                        <p:strVal val="visible"/>
                                      </p:to>
                                    </p:set>
                                    <p:anim calcmode="lin" valueType="num">
                                      <p:cBhvr additive="base">
                                        <p:cTn id="77" dur="500" fill="hold"/>
                                        <p:tgtEl>
                                          <p:spTgt spid="28"/>
                                        </p:tgtEl>
                                        <p:attrNameLst>
                                          <p:attrName>ppt_x</p:attrName>
                                        </p:attrNameLst>
                                      </p:cBhvr>
                                      <p:tavLst>
                                        <p:tav tm="0">
                                          <p:val>
                                            <p:strVal val="1+#ppt_w/2"/>
                                          </p:val>
                                        </p:tav>
                                        <p:tav tm="100000">
                                          <p:val>
                                            <p:strVal val="#ppt_x"/>
                                          </p:val>
                                        </p:tav>
                                      </p:tavLst>
                                    </p:anim>
                                    <p:anim calcmode="lin" valueType="num">
                                      <p:cBhvr additive="base">
                                        <p:cTn id="78" dur="500" fill="hold"/>
                                        <p:tgtEl>
                                          <p:spTgt spid="28"/>
                                        </p:tgtEl>
                                        <p:attrNameLst>
                                          <p:attrName>ppt_y</p:attrName>
                                        </p:attrNameLst>
                                      </p:cBhvr>
                                      <p:tavLst>
                                        <p:tav tm="0">
                                          <p:val>
                                            <p:strVal val="#ppt_y"/>
                                          </p:val>
                                        </p:tav>
                                        <p:tav tm="100000">
                                          <p:val>
                                            <p:strVal val="#ppt_y"/>
                                          </p:val>
                                        </p:tav>
                                      </p:tavLst>
                                    </p:anim>
                                  </p:childTnLst>
                                </p:cTn>
                              </p:par>
                            </p:childTnLst>
                          </p:cTn>
                        </p:par>
                        <p:par>
                          <p:cTn id="79" fill="hold">
                            <p:stCondLst>
                              <p:cond delay="4800"/>
                            </p:stCondLst>
                            <p:childTnLst>
                              <p:par>
                                <p:cTn id="80" presetID="2" presetClass="entr" presetSubtype="1" decel="100000" fill="hold" grpId="0" nodeType="afterEffect">
                                  <p:stCondLst>
                                    <p:cond delay="500"/>
                                  </p:stCondLst>
                                  <p:childTnLst>
                                    <p:set>
                                      <p:cBhvr>
                                        <p:cTn id="81" dur="1" fill="hold">
                                          <p:stCondLst>
                                            <p:cond delay="0"/>
                                          </p:stCondLst>
                                        </p:cTn>
                                        <p:tgtEl>
                                          <p:spTgt spid="33"/>
                                        </p:tgtEl>
                                        <p:attrNameLst>
                                          <p:attrName>style.visibility</p:attrName>
                                        </p:attrNameLst>
                                      </p:cBhvr>
                                      <p:to>
                                        <p:strVal val="visible"/>
                                      </p:to>
                                    </p:set>
                                    <p:anim calcmode="lin" valueType="num">
                                      <p:cBhvr additive="base">
                                        <p:cTn id="82" dur="500" fill="hold"/>
                                        <p:tgtEl>
                                          <p:spTgt spid="33"/>
                                        </p:tgtEl>
                                        <p:attrNameLst>
                                          <p:attrName>ppt_x</p:attrName>
                                        </p:attrNameLst>
                                      </p:cBhvr>
                                      <p:tavLst>
                                        <p:tav tm="0">
                                          <p:val>
                                            <p:strVal val="#ppt_x"/>
                                          </p:val>
                                        </p:tav>
                                        <p:tav tm="100000">
                                          <p:val>
                                            <p:strVal val="#ppt_x"/>
                                          </p:val>
                                        </p:tav>
                                      </p:tavLst>
                                    </p:anim>
                                    <p:anim calcmode="lin" valueType="num">
                                      <p:cBhvr additive="base">
                                        <p:cTn id="83" dur="500" fill="hold"/>
                                        <p:tgtEl>
                                          <p:spTgt spid="33"/>
                                        </p:tgtEl>
                                        <p:attrNameLst>
                                          <p:attrName>ppt_y</p:attrName>
                                        </p:attrNameLst>
                                      </p:cBhvr>
                                      <p:tavLst>
                                        <p:tav tm="0">
                                          <p:val>
                                            <p:strVal val="0-#ppt_h/2"/>
                                          </p:val>
                                        </p:tav>
                                        <p:tav tm="100000">
                                          <p:val>
                                            <p:strVal val="#ppt_y"/>
                                          </p:val>
                                        </p:tav>
                                      </p:tavLst>
                                    </p:anim>
                                  </p:childTnLst>
                                </p:cTn>
                              </p:par>
                              <p:par>
                                <p:cTn id="84" presetID="2" presetClass="entr" presetSubtype="1" decel="100000" fill="hold" grpId="0" nodeType="withEffect">
                                  <p:stCondLst>
                                    <p:cond delay="500"/>
                                  </p:stCondLst>
                                  <p:childTnLst>
                                    <p:set>
                                      <p:cBhvr>
                                        <p:cTn id="85" dur="1" fill="hold">
                                          <p:stCondLst>
                                            <p:cond delay="0"/>
                                          </p:stCondLst>
                                        </p:cTn>
                                        <p:tgtEl>
                                          <p:spTgt spid="34">
                                            <p:txEl>
                                              <p:pRg st="0" end="0"/>
                                            </p:txEl>
                                          </p:spTgt>
                                        </p:tgtEl>
                                        <p:attrNameLst>
                                          <p:attrName>style.visibility</p:attrName>
                                        </p:attrNameLst>
                                      </p:cBhvr>
                                      <p:to>
                                        <p:strVal val="visible"/>
                                      </p:to>
                                    </p:set>
                                    <p:anim calcmode="lin" valueType="num">
                                      <p:cBhvr additive="base">
                                        <p:cTn id="86"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build="p">
        <p:tmplLst>
          <p:tmpl lvl="1">
            <p:tnLst>
              <p:par>
                <p:cTn presetID="2" presetClass="entr" presetSubtype="2"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7" grpId="0" build="p">
        <p:tmplLst>
          <p:tmpl lvl="1">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p:tmplLst>
          <p:tmpl>
            <p:tnLst>
              <p:par>
                <p:cTn presetID="2" presetClass="entr" presetSubtype="8"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0-#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5" grpId="0" animBg="1"/>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meline - Midd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4558435"/>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4454940"/>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8" hasCustomPrompt="1"/>
          </p:nvPr>
        </p:nvSpPr>
        <p:spPr>
          <a:xfrm>
            <a:off x="10718381" y="5188506"/>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670085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659735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0" hasCustomPrompt="1"/>
          </p:nvPr>
        </p:nvSpPr>
        <p:spPr>
          <a:xfrm>
            <a:off x="2302447" y="733092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grpSp>
        <p:nvGrpSpPr>
          <p:cNvPr id="35" name="グループ化 34"/>
          <p:cNvGrpSpPr/>
          <p:nvPr userDrawn="1"/>
        </p:nvGrpSpPr>
        <p:grpSpPr>
          <a:xfrm rot="10800000" flipV="1">
            <a:off x="1852397" y="2366675"/>
            <a:ext cx="6930769" cy="630070"/>
            <a:chOff x="9458241" y="1768125"/>
            <a:chExt cx="6930769" cy="630070"/>
          </a:xfrm>
        </p:grpSpPr>
        <p:sp>
          <p:nvSpPr>
            <p:cNvPr id="36" name="平行四辺形 35"/>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34" hasCustomPrompt="1"/>
          </p:nvPr>
        </p:nvSpPr>
        <p:spPr>
          <a:xfrm>
            <a:off x="2257442" y="226318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35" hasCustomPrompt="1"/>
          </p:nvPr>
        </p:nvSpPr>
        <p:spPr>
          <a:xfrm>
            <a:off x="2302447" y="299674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Tree>
    <p:extLst>
      <p:ext uri="{BB962C8B-B14F-4D97-AF65-F5344CB8AC3E}">
        <p14:creationId xmlns:p14="http://schemas.microsoft.com/office/powerpoint/2010/main" val="368220861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1"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8" decel="100000" fill="hold" nodeType="withEffect">
                                  <p:stCondLst>
                                    <p:cond delay="50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500" fill="hold"/>
                                        <p:tgtEl>
                                          <p:spTgt spid="35"/>
                                        </p:tgtEl>
                                        <p:attrNameLst>
                                          <p:attrName>ppt_x</p:attrName>
                                        </p:attrNameLst>
                                      </p:cBhvr>
                                      <p:tavLst>
                                        <p:tav tm="0">
                                          <p:val>
                                            <p:strVal val="0-#ppt_w/2"/>
                                          </p:val>
                                        </p:tav>
                                        <p:tav tm="100000">
                                          <p:val>
                                            <p:strVal val="#ppt_x"/>
                                          </p:val>
                                        </p:tav>
                                      </p:tavLst>
                                    </p:anim>
                                    <p:anim calcmode="lin" valueType="num">
                                      <p:cBhvr additive="base">
                                        <p:cTn id="25" dur="500" fill="hold"/>
                                        <p:tgtEl>
                                          <p:spTgt spid="35"/>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500"/>
                                  </p:stCondLst>
                                  <p:childTnLst>
                                    <p:set>
                                      <p:cBhvr>
                                        <p:cTn id="27" dur="1" fill="hold">
                                          <p:stCondLst>
                                            <p:cond delay="0"/>
                                          </p:stCondLst>
                                        </p:cTn>
                                        <p:tgtEl>
                                          <p:spTgt spid="38">
                                            <p:txEl>
                                              <p:pRg st="0" end="0"/>
                                            </p:txEl>
                                          </p:spTgt>
                                        </p:tgtEl>
                                        <p:attrNameLst>
                                          <p:attrName>style.visibility</p:attrName>
                                        </p:attrNameLst>
                                      </p:cBhvr>
                                      <p:to>
                                        <p:strVal val="visible"/>
                                      </p:to>
                                    </p:set>
                                    <p:anim calcmode="lin" valueType="num">
                                      <p:cBhvr additive="base">
                                        <p:cTn id="28"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8">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39"/>
                                        </p:tgtEl>
                                        <p:attrNameLst>
                                          <p:attrName>style.visibility</p:attrName>
                                        </p:attrNameLst>
                                      </p:cBhvr>
                                      <p:to>
                                        <p:strVal val="visible"/>
                                      </p:to>
                                    </p:set>
                                    <p:anim calcmode="lin" valueType="num">
                                      <p:cBhvr additive="base">
                                        <p:cTn id="32" dur="500" fill="hold"/>
                                        <p:tgtEl>
                                          <p:spTgt spid="39"/>
                                        </p:tgtEl>
                                        <p:attrNameLst>
                                          <p:attrName>ppt_x</p:attrName>
                                        </p:attrNameLst>
                                      </p:cBhvr>
                                      <p:tavLst>
                                        <p:tav tm="0">
                                          <p:val>
                                            <p:strVal val="0-#ppt_w/2"/>
                                          </p:val>
                                        </p:tav>
                                        <p:tav tm="100000">
                                          <p:val>
                                            <p:strVal val="#ppt_x"/>
                                          </p:val>
                                        </p:tav>
                                      </p:tavLst>
                                    </p:anim>
                                    <p:anim calcmode="lin" valueType="num">
                                      <p:cBhvr additive="base">
                                        <p:cTn id="33" dur="500" fill="hold"/>
                                        <p:tgtEl>
                                          <p:spTgt spid="39"/>
                                        </p:tgtEl>
                                        <p:attrNameLst>
                                          <p:attrName>ppt_y</p:attrName>
                                        </p:attrNameLst>
                                      </p:cBhvr>
                                      <p:tavLst>
                                        <p:tav tm="0">
                                          <p:val>
                                            <p:strVal val="#ppt_y"/>
                                          </p:val>
                                        </p:tav>
                                        <p:tav tm="100000">
                                          <p:val>
                                            <p:strVal val="#ppt_y"/>
                                          </p:val>
                                        </p:tav>
                                      </p:tavLst>
                                    </p:anim>
                                  </p:childTnLst>
                                </p:cTn>
                              </p:par>
                            </p:childTnLst>
                          </p:cTn>
                        </p:par>
                        <p:par>
                          <p:cTn id="34" fill="hold">
                            <p:stCondLst>
                              <p:cond delay="2250"/>
                            </p:stCondLst>
                            <p:childTnLst>
                              <p:par>
                                <p:cTn id="35" presetID="2" presetClass="entr" presetSubtype="1" decel="100000" fill="hold" grpId="0" nodeType="afterEffect">
                                  <p:stCondLst>
                                    <p:cond delay="50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par>
                                <p:cTn id="39" presetID="2" presetClass="entr" presetSubtype="2" decel="100000" fill="hold" nodeType="withEffect">
                                  <p:stCondLst>
                                    <p:cond delay="50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1+#ppt_w/2"/>
                                          </p:val>
                                        </p:tav>
                                        <p:tav tm="100000">
                                          <p:val>
                                            <p:strVal val="#ppt_x"/>
                                          </p:val>
                                        </p:tav>
                                      </p:tavLst>
                                    </p:anim>
                                    <p:anim calcmode="lin" valueType="num">
                                      <p:cBhvr additive="base">
                                        <p:cTn id="42" dur="500" fill="hold"/>
                                        <p:tgtEl>
                                          <p:spTgt spid="17"/>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500"/>
                                  </p:stCondLst>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2" decel="100000" fill="hold" grpId="0" nodeType="withEffect">
                                  <p:stCondLst>
                                    <p:cond delay="50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1+#ppt_w/2"/>
                                          </p:val>
                                        </p:tav>
                                        <p:tav tm="100000">
                                          <p:val>
                                            <p:strVal val="#ppt_x"/>
                                          </p:val>
                                        </p:tav>
                                      </p:tavLst>
                                    </p:anim>
                                    <p:anim calcmode="lin" valueType="num">
                                      <p:cBhvr additive="base">
                                        <p:cTn id="50" dur="500" fill="hold"/>
                                        <p:tgtEl>
                                          <p:spTgt spid="15"/>
                                        </p:tgtEl>
                                        <p:attrNameLst>
                                          <p:attrName>ppt_y</p:attrName>
                                        </p:attrNameLst>
                                      </p:cBhvr>
                                      <p:tavLst>
                                        <p:tav tm="0">
                                          <p:val>
                                            <p:strVal val="#ppt_y"/>
                                          </p:val>
                                        </p:tav>
                                        <p:tav tm="100000">
                                          <p:val>
                                            <p:strVal val="#ppt_y"/>
                                          </p:val>
                                        </p:tav>
                                      </p:tavLst>
                                    </p:anim>
                                  </p:childTnLst>
                                </p:cTn>
                              </p:par>
                            </p:childTnLst>
                          </p:cTn>
                        </p:par>
                        <p:par>
                          <p:cTn id="51" fill="hold">
                            <p:stCondLst>
                              <p:cond delay="3250"/>
                            </p:stCondLst>
                            <p:childTnLst>
                              <p:par>
                                <p:cTn id="52" presetID="2" presetClass="entr" presetSubtype="1" decel="100000" fill="hold" grpId="0" nodeType="afterEffect">
                                  <p:stCondLst>
                                    <p:cond delay="50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0-#ppt_h/2"/>
                                          </p:val>
                                        </p:tav>
                                        <p:tav tm="100000">
                                          <p:val>
                                            <p:strVal val="#ppt_y"/>
                                          </p:val>
                                        </p:tav>
                                      </p:tavLst>
                                    </p:anim>
                                  </p:childTnLst>
                                </p:cTn>
                              </p:par>
                              <p:par>
                                <p:cTn id="56" presetID="2" presetClass="entr" presetSubtype="8" decel="100000" fill="hold" nodeType="withEffect">
                                  <p:stCondLst>
                                    <p:cond delay="500"/>
                                  </p:stCondLst>
                                  <p:childTnLst>
                                    <p:set>
                                      <p:cBhvr>
                                        <p:cTn id="57" dur="1" fill="hold">
                                          <p:stCondLst>
                                            <p:cond delay="0"/>
                                          </p:stCondLst>
                                        </p:cTn>
                                        <p:tgtEl>
                                          <p:spTgt spid="18"/>
                                        </p:tgtEl>
                                        <p:attrNameLst>
                                          <p:attrName>style.visibility</p:attrName>
                                        </p:attrNameLst>
                                      </p:cBhvr>
                                      <p:to>
                                        <p:strVal val="visible"/>
                                      </p:to>
                                    </p:set>
                                    <p:anim calcmode="lin" valueType="num">
                                      <p:cBhvr additive="base">
                                        <p:cTn id="58" dur="500" fill="hold"/>
                                        <p:tgtEl>
                                          <p:spTgt spid="18"/>
                                        </p:tgtEl>
                                        <p:attrNameLst>
                                          <p:attrName>ppt_x</p:attrName>
                                        </p:attrNameLst>
                                      </p:cBhvr>
                                      <p:tavLst>
                                        <p:tav tm="0">
                                          <p:val>
                                            <p:strVal val="0-#ppt_w/2"/>
                                          </p:val>
                                        </p:tav>
                                        <p:tav tm="100000">
                                          <p:val>
                                            <p:strVal val="#ppt_x"/>
                                          </p:val>
                                        </p:tav>
                                      </p:tavLst>
                                    </p:anim>
                                    <p:anim calcmode="lin" valueType="num">
                                      <p:cBhvr additive="base">
                                        <p:cTn id="59" dur="500" fill="hold"/>
                                        <p:tgtEl>
                                          <p:spTgt spid="18"/>
                                        </p:tgtEl>
                                        <p:attrNameLst>
                                          <p:attrName>ppt_y</p:attrName>
                                        </p:attrNameLst>
                                      </p:cBhvr>
                                      <p:tavLst>
                                        <p:tav tm="0">
                                          <p:val>
                                            <p:strVal val="#ppt_y"/>
                                          </p:val>
                                        </p:tav>
                                        <p:tav tm="100000">
                                          <p:val>
                                            <p:strVal val="#ppt_y"/>
                                          </p:val>
                                        </p:tav>
                                      </p:tavLst>
                                    </p:anim>
                                  </p:childTnLst>
                                </p:cTn>
                              </p:par>
                              <p:par>
                                <p:cTn id="60" presetID="2" presetClass="entr" presetSubtype="8" decel="100000" fill="hold" grpId="0" nodeType="withEffect">
                                  <p:stCondLst>
                                    <p:cond delay="500"/>
                                  </p:stCondLst>
                                  <p:childTnLst>
                                    <p:set>
                                      <p:cBhvr>
                                        <p:cTn id="61" dur="1" fill="hold">
                                          <p:stCondLst>
                                            <p:cond delay="0"/>
                                          </p:stCondLst>
                                        </p:cTn>
                                        <p:tgtEl>
                                          <p:spTgt spid="21">
                                            <p:txEl>
                                              <p:pRg st="0" end="0"/>
                                            </p:txEl>
                                          </p:spTgt>
                                        </p:tgtEl>
                                        <p:attrNameLst>
                                          <p:attrName>style.visibility</p:attrName>
                                        </p:attrNameLst>
                                      </p:cBhvr>
                                      <p:to>
                                        <p:strVal val="visible"/>
                                      </p:to>
                                    </p:set>
                                    <p:anim calcmode="lin" valueType="num">
                                      <p:cBhvr additive="base">
                                        <p:cTn id="62"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21">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8" decel="100000" fill="hold" grpId="0" nodeType="withEffect">
                                  <p:stCondLst>
                                    <p:cond delay="500"/>
                                  </p:stCondLst>
                                  <p:childTnLst>
                                    <p:set>
                                      <p:cBhvr>
                                        <p:cTn id="65" dur="1" fill="hold">
                                          <p:stCondLst>
                                            <p:cond delay="0"/>
                                          </p:stCondLst>
                                        </p:cTn>
                                        <p:tgtEl>
                                          <p:spTgt spid="22"/>
                                        </p:tgtEl>
                                        <p:attrNameLst>
                                          <p:attrName>style.visibility</p:attrName>
                                        </p:attrNameLst>
                                      </p:cBhvr>
                                      <p:to>
                                        <p:strVal val="visible"/>
                                      </p:to>
                                    </p:set>
                                    <p:anim calcmode="lin" valueType="num">
                                      <p:cBhvr additive="base">
                                        <p:cTn id="66" dur="500" fill="hold"/>
                                        <p:tgtEl>
                                          <p:spTgt spid="22"/>
                                        </p:tgtEl>
                                        <p:attrNameLst>
                                          <p:attrName>ppt_x</p:attrName>
                                        </p:attrNameLst>
                                      </p:cBhvr>
                                      <p:tavLst>
                                        <p:tav tm="0">
                                          <p:val>
                                            <p:strVal val="0-#ppt_w/2"/>
                                          </p:val>
                                        </p:tav>
                                        <p:tav tm="100000">
                                          <p:val>
                                            <p:strVal val="#ppt_x"/>
                                          </p:val>
                                        </p:tav>
                                      </p:tavLst>
                                    </p:anim>
                                    <p:anim calcmode="lin" valueType="num">
                                      <p:cBhvr additive="base">
                                        <p:cTn id="67" dur="500" fill="hold"/>
                                        <p:tgtEl>
                                          <p:spTgt spid="22"/>
                                        </p:tgtEl>
                                        <p:attrNameLst>
                                          <p:attrName>ppt_y</p:attrName>
                                        </p:attrNameLst>
                                      </p:cBhvr>
                                      <p:tavLst>
                                        <p:tav tm="0">
                                          <p:val>
                                            <p:strVal val="#ppt_y"/>
                                          </p:val>
                                        </p:tav>
                                        <p:tav tm="100000">
                                          <p:val>
                                            <p:strVal val="#ppt_y"/>
                                          </p:val>
                                        </p:tav>
                                      </p:tavLst>
                                    </p:anim>
                                  </p:childTnLst>
                                </p:cTn>
                              </p:par>
                            </p:childTnLst>
                          </p:cTn>
                        </p:par>
                        <p:par>
                          <p:cTn id="68" fill="hold">
                            <p:stCondLst>
                              <p:cond delay="4250"/>
                            </p:stCondLst>
                            <p:childTnLst>
                              <p:par>
                                <p:cTn id="69" presetID="2" presetClass="entr" presetSubtype="1" decel="100000" fill="hold" grpId="0" nodeType="afterEffect">
                                  <p:stCondLst>
                                    <p:cond delay="50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500"/>
                                  </p:stCondLst>
                                  <p:childTnLst>
                                    <p:set>
                                      <p:cBhvr>
                                        <p:cTn id="74" dur="1" fill="hold">
                                          <p:stCondLst>
                                            <p:cond delay="0"/>
                                          </p:stCondLst>
                                        </p:cTn>
                                        <p:tgtEl>
                                          <p:spTgt spid="34">
                                            <p:txEl>
                                              <p:pRg st="0" end="0"/>
                                            </p:txEl>
                                          </p:spTgt>
                                        </p:tgtEl>
                                        <p:attrNameLst>
                                          <p:attrName>style.visibility</p:attrName>
                                        </p:attrNameLst>
                                      </p:cBhvr>
                                      <p:to>
                                        <p:strVal val="visible"/>
                                      </p:to>
                                    </p:set>
                                    <p:anim calcmode="lin" valueType="num">
                                      <p:cBhvr additive="base">
                                        <p:cTn id="75"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10" grpId="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8"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0-#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8"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meline - En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cxnSp>
        <p:nvCxnSpPr>
          <p:cNvPr id="8" name="直線コネクタ 7"/>
          <p:cNvCxnSpPr>
            <a:endCxn id="33" idx="4"/>
          </p:cNvCxnSpPr>
          <p:nvPr userDrawn="1"/>
        </p:nvCxnSpPr>
        <p:spPr>
          <a:xfrm>
            <a:off x="9142412" y="0"/>
            <a:ext cx="1" cy="9689005"/>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57192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46842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0" hasCustomPrompt="1"/>
          </p:nvPr>
        </p:nvSpPr>
        <p:spPr>
          <a:xfrm>
            <a:off x="2302447" y="520199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spTree>
    <p:extLst>
      <p:ext uri="{BB962C8B-B14F-4D97-AF65-F5344CB8AC3E}">
        <p14:creationId xmlns:p14="http://schemas.microsoft.com/office/powerpoint/2010/main" val="421285249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1"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2" decel="100000" fill="hold" nodeType="withEffect">
                                  <p:stCondLst>
                                    <p:cond delay="50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1+#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50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additive="base">
                                        <p:cTn id="28"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14">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50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ppt_y"/>
                                          </p:val>
                                        </p:tav>
                                        <p:tav tm="100000">
                                          <p:val>
                                            <p:strVal val="#ppt_y"/>
                                          </p:val>
                                        </p:tav>
                                      </p:tavLst>
                                    </p:anim>
                                  </p:childTnLst>
                                </p:cTn>
                              </p:par>
                            </p:childTnLst>
                          </p:cTn>
                        </p:par>
                        <p:par>
                          <p:cTn id="34" fill="hold">
                            <p:stCondLst>
                              <p:cond delay="2250"/>
                            </p:stCondLst>
                            <p:childTnLst>
                              <p:par>
                                <p:cTn id="35" presetID="2" presetClass="entr" presetSubtype="1" decel="100000" fill="hold" grpId="0" nodeType="afterEffect">
                                  <p:stCondLst>
                                    <p:cond delay="50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par>
                                <p:cTn id="39" presetID="2" presetClass="entr" presetSubtype="8" decel="100000" fill="hold" nodeType="withEffect">
                                  <p:stCondLst>
                                    <p:cond delay="50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0-#ppt_w/2"/>
                                          </p:val>
                                        </p:tav>
                                        <p:tav tm="100000">
                                          <p:val>
                                            <p:strVal val="#ppt_x"/>
                                          </p:val>
                                        </p:tav>
                                      </p:tavLst>
                                    </p:anim>
                                    <p:anim calcmode="lin" valueType="num">
                                      <p:cBhvr additive="base">
                                        <p:cTn id="42" dur="500" fill="hold"/>
                                        <p:tgtEl>
                                          <p:spTgt spid="18"/>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500"/>
                                  </p:stCondLst>
                                  <p:childTnLst>
                                    <p:set>
                                      <p:cBhvr>
                                        <p:cTn id="44" dur="1" fill="hold">
                                          <p:stCondLst>
                                            <p:cond delay="0"/>
                                          </p:stCondLst>
                                        </p:cTn>
                                        <p:tgtEl>
                                          <p:spTgt spid="21">
                                            <p:txEl>
                                              <p:pRg st="0" end="0"/>
                                            </p:txEl>
                                          </p:spTgt>
                                        </p:tgtEl>
                                        <p:attrNameLst>
                                          <p:attrName>style.visibility</p:attrName>
                                        </p:attrNameLst>
                                      </p:cBhvr>
                                      <p:to>
                                        <p:strVal val="visible"/>
                                      </p:to>
                                    </p:set>
                                    <p:anim calcmode="lin" valueType="num">
                                      <p:cBhvr additive="base">
                                        <p:cTn id="4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21">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50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0-#ppt_w/2"/>
                                          </p:val>
                                        </p:tav>
                                        <p:tav tm="100000">
                                          <p:val>
                                            <p:strVal val="#ppt_x"/>
                                          </p:val>
                                        </p:tav>
                                      </p:tavLst>
                                    </p:anim>
                                    <p:anim calcmode="lin" valueType="num">
                                      <p:cBhvr additive="base">
                                        <p:cTn id="50" dur="500" fill="hold"/>
                                        <p:tgtEl>
                                          <p:spTgt spid="22"/>
                                        </p:tgtEl>
                                        <p:attrNameLst>
                                          <p:attrName>ppt_y</p:attrName>
                                        </p:attrNameLst>
                                      </p:cBhvr>
                                      <p:tavLst>
                                        <p:tav tm="0">
                                          <p:val>
                                            <p:strVal val="#ppt_y"/>
                                          </p:val>
                                        </p:tav>
                                        <p:tav tm="100000">
                                          <p:val>
                                            <p:strVal val="#ppt_y"/>
                                          </p:val>
                                        </p:tav>
                                      </p:tavLst>
                                    </p:anim>
                                  </p:childTnLst>
                                </p:cTn>
                              </p:par>
                            </p:childTnLst>
                          </p:cTn>
                        </p:par>
                        <p:par>
                          <p:cTn id="51" fill="hold">
                            <p:stCondLst>
                              <p:cond delay="3250"/>
                            </p:stCondLst>
                            <p:childTnLst>
                              <p:par>
                                <p:cTn id="52" presetID="2" presetClass="entr" presetSubtype="1" decel="100000" fill="hold" grpId="0" nodeType="afterEffect">
                                  <p:stCondLst>
                                    <p:cond delay="50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0-#ppt_h/2"/>
                                          </p:val>
                                        </p:tav>
                                        <p:tav tm="100000">
                                          <p:val>
                                            <p:strVal val="#ppt_y"/>
                                          </p:val>
                                        </p:tav>
                                      </p:tavLst>
                                    </p:anim>
                                  </p:childTnLst>
                                </p:cTn>
                              </p:par>
                              <p:par>
                                <p:cTn id="56" presetID="2" presetClass="entr" presetSubtype="2" decel="100000" fill="hold" nodeType="withEffect">
                                  <p:stCondLst>
                                    <p:cond delay="500"/>
                                  </p:stCondLst>
                                  <p:childTnLst>
                                    <p:set>
                                      <p:cBhvr>
                                        <p:cTn id="57" dur="1" fill="hold">
                                          <p:stCondLst>
                                            <p:cond delay="0"/>
                                          </p:stCondLst>
                                        </p:cTn>
                                        <p:tgtEl>
                                          <p:spTgt spid="24"/>
                                        </p:tgtEl>
                                        <p:attrNameLst>
                                          <p:attrName>style.visibility</p:attrName>
                                        </p:attrNameLst>
                                      </p:cBhvr>
                                      <p:to>
                                        <p:strVal val="visible"/>
                                      </p:to>
                                    </p:set>
                                    <p:anim calcmode="lin" valueType="num">
                                      <p:cBhvr additive="base">
                                        <p:cTn id="58" dur="500" fill="hold"/>
                                        <p:tgtEl>
                                          <p:spTgt spid="24"/>
                                        </p:tgtEl>
                                        <p:attrNameLst>
                                          <p:attrName>ppt_x</p:attrName>
                                        </p:attrNameLst>
                                      </p:cBhvr>
                                      <p:tavLst>
                                        <p:tav tm="0">
                                          <p:val>
                                            <p:strVal val="1+#ppt_w/2"/>
                                          </p:val>
                                        </p:tav>
                                        <p:tav tm="100000">
                                          <p:val>
                                            <p:strVal val="#ppt_x"/>
                                          </p:val>
                                        </p:tav>
                                      </p:tavLst>
                                    </p:anim>
                                    <p:anim calcmode="lin" valueType="num">
                                      <p:cBhvr additive="base">
                                        <p:cTn id="59" dur="500" fill="hold"/>
                                        <p:tgtEl>
                                          <p:spTgt spid="24"/>
                                        </p:tgtEl>
                                        <p:attrNameLst>
                                          <p:attrName>ppt_y</p:attrName>
                                        </p:attrNameLst>
                                      </p:cBhvr>
                                      <p:tavLst>
                                        <p:tav tm="0">
                                          <p:val>
                                            <p:strVal val="#ppt_y"/>
                                          </p:val>
                                        </p:tav>
                                        <p:tav tm="100000">
                                          <p:val>
                                            <p:strVal val="#ppt_y"/>
                                          </p:val>
                                        </p:tav>
                                      </p:tavLst>
                                    </p:anim>
                                  </p:childTnLst>
                                </p:cTn>
                              </p:par>
                              <p:par>
                                <p:cTn id="60" presetID="2" presetClass="entr" presetSubtype="2" decel="100000" fill="hold" grpId="0" nodeType="withEffect">
                                  <p:stCondLst>
                                    <p:cond delay="500"/>
                                  </p:stCondLst>
                                  <p:childTnLst>
                                    <p:set>
                                      <p:cBhvr>
                                        <p:cTn id="61" dur="1" fill="hold">
                                          <p:stCondLst>
                                            <p:cond delay="0"/>
                                          </p:stCondLst>
                                        </p:cTn>
                                        <p:tgtEl>
                                          <p:spTgt spid="27">
                                            <p:txEl>
                                              <p:pRg st="0" end="0"/>
                                            </p:txEl>
                                          </p:spTgt>
                                        </p:tgtEl>
                                        <p:attrNameLst>
                                          <p:attrName>style.visibility</p:attrName>
                                        </p:attrNameLst>
                                      </p:cBhvr>
                                      <p:to>
                                        <p:strVal val="visible"/>
                                      </p:to>
                                    </p:set>
                                    <p:anim calcmode="lin" valueType="num">
                                      <p:cBhvr additive="base">
                                        <p:cTn id="62"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27">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500"/>
                                  </p:stCondLst>
                                  <p:childTnLst>
                                    <p:set>
                                      <p:cBhvr>
                                        <p:cTn id="65" dur="1" fill="hold">
                                          <p:stCondLst>
                                            <p:cond delay="0"/>
                                          </p:stCondLst>
                                        </p:cTn>
                                        <p:tgtEl>
                                          <p:spTgt spid="28"/>
                                        </p:tgtEl>
                                        <p:attrNameLst>
                                          <p:attrName>style.visibility</p:attrName>
                                        </p:attrNameLst>
                                      </p:cBhvr>
                                      <p:to>
                                        <p:strVal val="visible"/>
                                      </p:to>
                                    </p:set>
                                    <p:anim calcmode="lin" valueType="num">
                                      <p:cBhvr additive="base">
                                        <p:cTn id="66" dur="500" fill="hold"/>
                                        <p:tgtEl>
                                          <p:spTgt spid="28"/>
                                        </p:tgtEl>
                                        <p:attrNameLst>
                                          <p:attrName>ppt_x</p:attrName>
                                        </p:attrNameLst>
                                      </p:cBhvr>
                                      <p:tavLst>
                                        <p:tav tm="0">
                                          <p:val>
                                            <p:strVal val="1+#ppt_w/2"/>
                                          </p:val>
                                        </p:tav>
                                        <p:tav tm="100000">
                                          <p:val>
                                            <p:strVal val="#ppt_x"/>
                                          </p:val>
                                        </p:tav>
                                      </p:tavLst>
                                    </p:anim>
                                    <p:anim calcmode="lin" valueType="num">
                                      <p:cBhvr additive="base">
                                        <p:cTn id="67" dur="500" fill="hold"/>
                                        <p:tgtEl>
                                          <p:spTgt spid="28"/>
                                        </p:tgtEl>
                                        <p:attrNameLst>
                                          <p:attrName>ppt_y</p:attrName>
                                        </p:attrNameLst>
                                      </p:cBhvr>
                                      <p:tavLst>
                                        <p:tav tm="0">
                                          <p:val>
                                            <p:strVal val="#ppt_y"/>
                                          </p:val>
                                        </p:tav>
                                        <p:tav tm="100000">
                                          <p:val>
                                            <p:strVal val="#ppt_y"/>
                                          </p:val>
                                        </p:tav>
                                      </p:tavLst>
                                    </p:anim>
                                  </p:childTnLst>
                                </p:cTn>
                              </p:par>
                            </p:childTnLst>
                          </p:cTn>
                        </p:par>
                        <p:par>
                          <p:cTn id="68" fill="hold">
                            <p:stCondLst>
                              <p:cond delay="4250"/>
                            </p:stCondLst>
                            <p:childTnLst>
                              <p:par>
                                <p:cTn id="69" presetID="2" presetClass="entr" presetSubtype="1" decel="100000" fill="hold" grpId="0" nodeType="afterEffect">
                                  <p:stCondLst>
                                    <p:cond delay="50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500"/>
                                  </p:stCondLst>
                                  <p:childTnLst>
                                    <p:set>
                                      <p:cBhvr>
                                        <p:cTn id="74" dur="1" fill="hold">
                                          <p:stCondLst>
                                            <p:cond delay="0"/>
                                          </p:stCondLst>
                                        </p:cTn>
                                        <p:tgtEl>
                                          <p:spTgt spid="34">
                                            <p:txEl>
                                              <p:pRg st="0" end="0"/>
                                            </p:txEl>
                                          </p:spTgt>
                                        </p:tgtEl>
                                        <p:attrNameLst>
                                          <p:attrName>style.visibility</p:attrName>
                                        </p:attrNameLst>
                                      </p:cBhvr>
                                      <p:to>
                                        <p:strVal val="visible"/>
                                      </p:to>
                                    </p:set>
                                    <p:anim calcmode="lin" valueType="num">
                                      <p:cBhvr additive="base">
                                        <p:cTn id="75"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10" grpId="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7" grpId="0" build="p">
        <p:tmplLst>
          <p:tmpl lvl="1">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43" name="円/楕円 42"/>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円/楕円 43"/>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アーチ 54"/>
          <p:cNvSpPr/>
          <p:nvPr userDrawn="1"/>
        </p:nvSpPr>
        <p:spPr>
          <a:xfrm rot="4322625">
            <a:off x="1095952" y="1904833"/>
            <a:ext cx="6532602" cy="6376707"/>
          </a:xfrm>
          <a:prstGeom prst="blockArc">
            <a:avLst>
              <a:gd name="adj1" fmla="val 12892196"/>
              <a:gd name="adj2" fmla="val 12320"/>
              <a:gd name="adj3" fmla="val 887"/>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9" name="タイトル 1"/>
          <p:cNvSpPr>
            <a:spLocks noGrp="1"/>
          </p:cNvSpPr>
          <p:nvPr userDrawn="1">
            <p:ph type="title" hasCustomPrompt="1"/>
          </p:nvPr>
        </p:nvSpPr>
        <p:spPr>
          <a:xfrm>
            <a:off x="1132316" y="2353190"/>
            <a:ext cx="6480720" cy="2655295"/>
          </a:xfrm>
          <a:prstGeom prst="rect">
            <a:avLst/>
          </a:prstGeom>
        </p:spPr>
        <p:txBody>
          <a:bodyPr anchor="b"/>
          <a:lstStyle>
            <a:lvl1pPr algn="ctr">
              <a:defRPr sz="5400" spc="1500" baseline="0"/>
            </a:lvl1pPr>
          </a:lstStyle>
          <a:p>
            <a:r>
              <a:rPr lang="en-US" altLang="ja-JP" dirty="0" smtClean="0"/>
              <a:t>WORD</a:t>
            </a:r>
            <a:endParaRPr kumimoji="1" lang="ja-JP" altLang="en-US" dirty="0"/>
          </a:p>
        </p:txBody>
      </p:sp>
      <p:sp>
        <p:nvSpPr>
          <p:cNvPr id="10" name="円/楕円 9"/>
          <p:cNvSpPr/>
          <p:nvPr userDrawn="1"/>
        </p:nvSpPr>
        <p:spPr>
          <a:xfrm>
            <a:off x="7343006" y="496348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731566" y="298326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5137761" y="1835632"/>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6731566" y="683009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5137761" y="800131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6" name="直線コネクタ 5"/>
          <p:cNvCxnSpPr>
            <a:stCxn id="12" idx="6"/>
          </p:cNvCxnSpPr>
          <p:nvPr userDrawn="1"/>
        </p:nvCxnSpPr>
        <p:spPr>
          <a:xfrm>
            <a:off x="5497801" y="2015652"/>
            <a:ext cx="387043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11" idx="6"/>
          </p:cNvCxnSpPr>
          <p:nvPr userDrawn="1"/>
        </p:nvCxnSpPr>
        <p:spPr>
          <a:xfrm>
            <a:off x="7091606" y="3163280"/>
            <a:ext cx="250165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0" idx="6"/>
          </p:cNvCxnSpPr>
          <p:nvPr userDrawn="1"/>
        </p:nvCxnSpPr>
        <p:spPr>
          <a:xfrm>
            <a:off x="7703046" y="5143500"/>
            <a:ext cx="181022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3" idx="6"/>
          </p:cNvCxnSpPr>
          <p:nvPr userDrawn="1"/>
        </p:nvCxnSpPr>
        <p:spPr>
          <a:xfrm>
            <a:off x="7091606" y="7010117"/>
            <a:ext cx="242166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a:off x="5317781" y="8181337"/>
            <a:ext cx="419549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円/楕円 1"/>
          <p:cNvSpPr/>
          <p:nvPr userDrawn="1"/>
        </p:nvSpPr>
        <p:spPr>
          <a:xfrm>
            <a:off x="9142413" y="451343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円/楕円 14"/>
          <p:cNvSpPr/>
          <p:nvPr userDrawn="1"/>
        </p:nvSpPr>
        <p:spPr>
          <a:xfrm>
            <a:off x="9142413" y="118306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円/楕円 15"/>
          <p:cNvSpPr/>
          <p:nvPr userDrawn="1"/>
        </p:nvSpPr>
        <p:spPr>
          <a:xfrm>
            <a:off x="9142413" y="284824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円/楕円 16"/>
          <p:cNvSpPr/>
          <p:nvPr userDrawn="1"/>
        </p:nvSpPr>
        <p:spPr>
          <a:xfrm>
            <a:off x="9142413" y="784380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9142413" y="617861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図プレースホルダー 7"/>
          <p:cNvSpPr>
            <a:spLocks noGrp="1"/>
          </p:cNvSpPr>
          <p:nvPr userDrawn="1">
            <p:ph type="pic" sz="quarter" idx="16" hasCustomPrompt="1"/>
          </p:nvPr>
        </p:nvSpPr>
        <p:spPr>
          <a:xfrm>
            <a:off x="9464426" y="1505073"/>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4" name="図プレースホルダー 7"/>
          <p:cNvSpPr>
            <a:spLocks noGrp="1"/>
          </p:cNvSpPr>
          <p:nvPr userDrawn="1">
            <p:ph type="pic" sz="quarter" idx="17" hasCustomPrompt="1"/>
          </p:nvPr>
        </p:nvSpPr>
        <p:spPr>
          <a:xfrm>
            <a:off x="9464426" y="3163280"/>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5" name="図プレースホルダー 7"/>
          <p:cNvSpPr>
            <a:spLocks noGrp="1"/>
          </p:cNvSpPr>
          <p:nvPr userDrawn="1">
            <p:ph type="pic" sz="quarter" idx="18" hasCustomPrompt="1"/>
          </p:nvPr>
        </p:nvSpPr>
        <p:spPr>
          <a:xfrm>
            <a:off x="9464426" y="4790437"/>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6" name="図プレースホルダー 7"/>
          <p:cNvSpPr>
            <a:spLocks noGrp="1"/>
          </p:cNvSpPr>
          <p:nvPr userDrawn="1">
            <p:ph type="pic" sz="quarter" idx="19" hasCustomPrompt="1"/>
          </p:nvPr>
        </p:nvSpPr>
        <p:spPr>
          <a:xfrm>
            <a:off x="9464426" y="6500628"/>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7" name="図プレースホルダー 7"/>
          <p:cNvSpPr>
            <a:spLocks noGrp="1"/>
          </p:cNvSpPr>
          <p:nvPr userDrawn="1">
            <p:ph type="pic" sz="quarter" idx="20" hasCustomPrompt="1"/>
          </p:nvPr>
        </p:nvSpPr>
        <p:spPr>
          <a:xfrm>
            <a:off x="9464426" y="8165813"/>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8" name="テキスト プレースホルダー 11"/>
          <p:cNvSpPr>
            <a:spLocks noGrp="1"/>
          </p:cNvSpPr>
          <p:nvPr userDrawn="1">
            <p:ph type="body" sz="quarter" idx="26" hasCustomPrompt="1"/>
          </p:nvPr>
        </p:nvSpPr>
        <p:spPr>
          <a:xfrm>
            <a:off x="10538361" y="10654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userDrawn="1">
            <p:ph type="body" sz="quarter" idx="28" hasCustomPrompt="1"/>
          </p:nvPr>
        </p:nvSpPr>
        <p:spPr>
          <a:xfrm>
            <a:off x="10538361" y="1785565"/>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40" name="テキスト プレースホルダー 11"/>
          <p:cNvSpPr>
            <a:spLocks noGrp="1"/>
          </p:cNvSpPr>
          <p:nvPr userDrawn="1">
            <p:ph type="body" sz="quarter" idx="29" hasCustomPrompt="1"/>
          </p:nvPr>
        </p:nvSpPr>
        <p:spPr>
          <a:xfrm>
            <a:off x="10538361" y="273067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1" name="テキスト プレースホルダー 11"/>
          <p:cNvSpPr>
            <a:spLocks noGrp="1"/>
          </p:cNvSpPr>
          <p:nvPr userDrawn="1">
            <p:ph type="body" sz="quarter" idx="30" hasCustomPrompt="1"/>
          </p:nvPr>
        </p:nvSpPr>
        <p:spPr>
          <a:xfrm>
            <a:off x="10538361" y="345075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46" name="テキスト プレースホルダー 11"/>
          <p:cNvSpPr>
            <a:spLocks noGrp="1"/>
          </p:cNvSpPr>
          <p:nvPr userDrawn="1">
            <p:ph type="body" sz="quarter" idx="31" hasCustomPrompt="1"/>
          </p:nvPr>
        </p:nvSpPr>
        <p:spPr>
          <a:xfrm>
            <a:off x="10538361" y="439502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7" name="テキスト プレースホルダー 11"/>
          <p:cNvSpPr>
            <a:spLocks noGrp="1"/>
          </p:cNvSpPr>
          <p:nvPr userDrawn="1">
            <p:ph type="body" sz="quarter" idx="32" hasCustomPrompt="1"/>
          </p:nvPr>
        </p:nvSpPr>
        <p:spPr>
          <a:xfrm>
            <a:off x="10538361" y="511510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48" name="テキスト プレースホルダー 11"/>
          <p:cNvSpPr>
            <a:spLocks noGrp="1"/>
          </p:cNvSpPr>
          <p:nvPr userDrawn="1">
            <p:ph type="body" sz="quarter" idx="33" hasCustomPrompt="1"/>
          </p:nvPr>
        </p:nvSpPr>
        <p:spPr>
          <a:xfrm>
            <a:off x="10538361" y="6072562"/>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9" name="テキスト プレースホルダー 11"/>
          <p:cNvSpPr>
            <a:spLocks noGrp="1"/>
          </p:cNvSpPr>
          <p:nvPr userDrawn="1">
            <p:ph type="body" sz="quarter" idx="34" hasCustomPrompt="1"/>
          </p:nvPr>
        </p:nvSpPr>
        <p:spPr>
          <a:xfrm>
            <a:off x="10538361" y="6792642"/>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52" name="テキスト プレースホルダー 11"/>
          <p:cNvSpPr>
            <a:spLocks noGrp="1"/>
          </p:cNvSpPr>
          <p:nvPr userDrawn="1">
            <p:ph type="body" sz="quarter" idx="35" hasCustomPrompt="1"/>
          </p:nvPr>
        </p:nvSpPr>
        <p:spPr>
          <a:xfrm>
            <a:off x="10538361" y="7717456"/>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53" name="テキスト プレースホルダー 11"/>
          <p:cNvSpPr>
            <a:spLocks noGrp="1"/>
          </p:cNvSpPr>
          <p:nvPr userDrawn="1">
            <p:ph type="body" sz="quarter" idx="36" hasCustomPrompt="1"/>
          </p:nvPr>
        </p:nvSpPr>
        <p:spPr>
          <a:xfrm>
            <a:off x="10538361" y="8437536"/>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54" name="テキスト プレースホルダー 11"/>
          <p:cNvSpPr>
            <a:spLocks noGrp="1"/>
          </p:cNvSpPr>
          <p:nvPr userDrawn="1">
            <p:ph type="body" sz="quarter" idx="37" hasCustomPrompt="1"/>
          </p:nvPr>
        </p:nvSpPr>
        <p:spPr>
          <a:xfrm>
            <a:off x="1357342" y="5166756"/>
            <a:ext cx="5734264" cy="1686934"/>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Tree>
    <p:extLst>
      <p:ext uri="{BB962C8B-B14F-4D97-AF65-F5344CB8AC3E}">
        <p14:creationId xmlns:p14="http://schemas.microsoft.com/office/powerpoint/2010/main" val="276956150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childTnLst>
                          </p:cTn>
                        </p:par>
                        <p:par>
                          <p:cTn id="17" fill="hold">
                            <p:stCondLst>
                              <p:cond delay="800"/>
                            </p:stCondLst>
                            <p:childTnLst>
                              <p:par>
                                <p:cTn id="18" presetID="10" presetClass="entr" presetSubtype="0" fill="hold" grpId="0" nodeType="afterEffect">
                                  <p:stCondLst>
                                    <p:cond delay="50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22" presetClass="entr" presetSubtype="1" fill="hold" grpId="0" nodeType="withEffect">
                                  <p:stCondLst>
                                    <p:cond delay="500"/>
                                  </p:stCondLst>
                                  <p:childTnLst>
                                    <p:set>
                                      <p:cBhvr>
                                        <p:cTn id="22" dur="1" fill="hold">
                                          <p:stCondLst>
                                            <p:cond delay="0"/>
                                          </p:stCondLst>
                                        </p:cTn>
                                        <p:tgtEl>
                                          <p:spTgt spid="55"/>
                                        </p:tgtEl>
                                        <p:attrNameLst>
                                          <p:attrName>style.visibility</p:attrName>
                                        </p:attrNameLst>
                                      </p:cBhvr>
                                      <p:to>
                                        <p:strVal val="visible"/>
                                      </p:to>
                                    </p:set>
                                    <p:animEffect transition="in" filter="wipe(up)">
                                      <p:cBhvr>
                                        <p:cTn id="23" dur="500"/>
                                        <p:tgtEl>
                                          <p:spTgt spid="55"/>
                                        </p:tgtEl>
                                      </p:cBhvr>
                                    </p:animEffect>
                                  </p:childTnLst>
                                </p:cTn>
                              </p:par>
                              <p:par>
                                <p:cTn id="24" presetID="22" presetClass="entr" presetSubtype="8" fill="hold" nodeType="withEffect">
                                  <p:stCondLst>
                                    <p:cond delay="50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2" presetClass="entr" presetSubtype="2" decel="100000" fill="hold" grpId="0" nodeType="withEffect">
                                  <p:stCondLst>
                                    <p:cond delay="50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500" fill="hold"/>
                                        <p:tgtEl>
                                          <p:spTgt spid="38"/>
                                        </p:tgtEl>
                                        <p:attrNameLst>
                                          <p:attrName>ppt_x</p:attrName>
                                        </p:attrNameLst>
                                      </p:cBhvr>
                                      <p:tavLst>
                                        <p:tav tm="0">
                                          <p:val>
                                            <p:strVal val="1+#ppt_w/2"/>
                                          </p:val>
                                        </p:tav>
                                        <p:tav tm="100000">
                                          <p:val>
                                            <p:strVal val="#ppt_x"/>
                                          </p:val>
                                        </p:tav>
                                      </p:tavLst>
                                    </p:anim>
                                    <p:anim calcmode="lin" valueType="num">
                                      <p:cBhvr additive="base">
                                        <p:cTn id="36" dur="500" fill="hold"/>
                                        <p:tgtEl>
                                          <p:spTgt spid="38"/>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500"/>
                                  </p:stCondLst>
                                  <p:childTnLst>
                                    <p:set>
                                      <p:cBhvr>
                                        <p:cTn id="38" dur="1" fill="hold">
                                          <p:stCondLst>
                                            <p:cond delay="0"/>
                                          </p:stCondLst>
                                        </p:cTn>
                                        <p:tgtEl>
                                          <p:spTgt spid="39"/>
                                        </p:tgtEl>
                                        <p:attrNameLst>
                                          <p:attrName>style.visibility</p:attrName>
                                        </p:attrNameLst>
                                      </p:cBhvr>
                                      <p:to>
                                        <p:strVal val="visible"/>
                                      </p:to>
                                    </p:set>
                                    <p:anim calcmode="lin" valueType="num">
                                      <p:cBhvr additive="base">
                                        <p:cTn id="39" dur="500" fill="hold"/>
                                        <p:tgtEl>
                                          <p:spTgt spid="39"/>
                                        </p:tgtEl>
                                        <p:attrNameLst>
                                          <p:attrName>ppt_x</p:attrName>
                                        </p:attrNameLst>
                                      </p:cBhvr>
                                      <p:tavLst>
                                        <p:tav tm="0">
                                          <p:val>
                                            <p:strVal val="1+#ppt_w/2"/>
                                          </p:val>
                                        </p:tav>
                                        <p:tav tm="100000">
                                          <p:val>
                                            <p:strVal val="#ppt_x"/>
                                          </p:val>
                                        </p:tav>
                                      </p:tavLst>
                                    </p:anim>
                                    <p:anim calcmode="lin" valueType="num">
                                      <p:cBhvr additive="base">
                                        <p:cTn id="40" dur="500" fill="hold"/>
                                        <p:tgtEl>
                                          <p:spTgt spid="39"/>
                                        </p:tgtEl>
                                        <p:attrNameLst>
                                          <p:attrName>ppt_y</p:attrName>
                                        </p:attrNameLst>
                                      </p:cBhvr>
                                      <p:tavLst>
                                        <p:tav tm="0">
                                          <p:val>
                                            <p:strVal val="#ppt_y"/>
                                          </p:val>
                                        </p:tav>
                                        <p:tav tm="100000">
                                          <p:val>
                                            <p:strVal val="#ppt_y"/>
                                          </p:val>
                                        </p:tav>
                                      </p:tavLst>
                                    </p:anim>
                                  </p:childTnLst>
                                </p:cTn>
                              </p:par>
                            </p:childTnLst>
                          </p:cTn>
                        </p:par>
                        <p:par>
                          <p:cTn id="41" fill="hold">
                            <p:stCondLst>
                              <p:cond delay="1800"/>
                            </p:stCondLst>
                            <p:childTnLst>
                              <p:par>
                                <p:cTn id="42" presetID="10" presetClass="entr" presetSubtype="0" fill="hold" grpId="0" nodeType="afterEffect">
                                  <p:stCondLst>
                                    <p:cond delay="50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22" presetClass="entr" presetSubtype="8" fill="hold" nodeType="withEffect">
                                  <p:stCondLst>
                                    <p:cond delay="50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par>
                                <p:cTn id="54" presetID="2" presetClass="entr" presetSubtype="2" decel="100000" fill="hold" grpId="0" nodeType="withEffect">
                                  <p:stCondLst>
                                    <p:cond delay="500"/>
                                  </p:stCondLst>
                                  <p:childTnLst>
                                    <p:set>
                                      <p:cBhvr>
                                        <p:cTn id="55" dur="1" fill="hold">
                                          <p:stCondLst>
                                            <p:cond delay="0"/>
                                          </p:stCondLst>
                                        </p:cTn>
                                        <p:tgtEl>
                                          <p:spTgt spid="40"/>
                                        </p:tgtEl>
                                        <p:attrNameLst>
                                          <p:attrName>style.visibility</p:attrName>
                                        </p:attrNameLst>
                                      </p:cBhvr>
                                      <p:to>
                                        <p:strVal val="visible"/>
                                      </p:to>
                                    </p:set>
                                    <p:anim calcmode="lin" valueType="num">
                                      <p:cBhvr additive="base">
                                        <p:cTn id="56" dur="500" fill="hold"/>
                                        <p:tgtEl>
                                          <p:spTgt spid="40"/>
                                        </p:tgtEl>
                                        <p:attrNameLst>
                                          <p:attrName>ppt_x</p:attrName>
                                        </p:attrNameLst>
                                      </p:cBhvr>
                                      <p:tavLst>
                                        <p:tav tm="0">
                                          <p:val>
                                            <p:strVal val="1+#ppt_w/2"/>
                                          </p:val>
                                        </p:tav>
                                        <p:tav tm="100000">
                                          <p:val>
                                            <p:strVal val="#ppt_x"/>
                                          </p:val>
                                        </p:tav>
                                      </p:tavLst>
                                    </p:anim>
                                    <p:anim calcmode="lin" valueType="num">
                                      <p:cBhvr additive="base">
                                        <p:cTn id="57" dur="500" fill="hold"/>
                                        <p:tgtEl>
                                          <p:spTgt spid="40"/>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500" fill="hold"/>
                                        <p:tgtEl>
                                          <p:spTgt spid="41"/>
                                        </p:tgtEl>
                                        <p:attrNameLst>
                                          <p:attrName>ppt_x</p:attrName>
                                        </p:attrNameLst>
                                      </p:cBhvr>
                                      <p:tavLst>
                                        <p:tav tm="0">
                                          <p:val>
                                            <p:strVal val="1+#ppt_w/2"/>
                                          </p:val>
                                        </p:tav>
                                        <p:tav tm="100000">
                                          <p:val>
                                            <p:strVal val="#ppt_x"/>
                                          </p:val>
                                        </p:tav>
                                      </p:tavLst>
                                    </p:anim>
                                    <p:anim calcmode="lin" valueType="num">
                                      <p:cBhvr additive="base">
                                        <p:cTn id="61" dur="500" fill="hold"/>
                                        <p:tgtEl>
                                          <p:spTgt spid="41"/>
                                        </p:tgtEl>
                                        <p:attrNameLst>
                                          <p:attrName>ppt_y</p:attrName>
                                        </p:attrNameLst>
                                      </p:cBhvr>
                                      <p:tavLst>
                                        <p:tav tm="0">
                                          <p:val>
                                            <p:strVal val="#ppt_y"/>
                                          </p:val>
                                        </p:tav>
                                        <p:tav tm="100000">
                                          <p:val>
                                            <p:strVal val="#ppt_y"/>
                                          </p:val>
                                        </p:tav>
                                      </p:tavLst>
                                    </p:anim>
                                  </p:childTnLst>
                                </p:cTn>
                              </p:par>
                            </p:childTnLst>
                          </p:cTn>
                        </p:par>
                        <p:par>
                          <p:cTn id="62" fill="hold">
                            <p:stCondLst>
                              <p:cond delay="2800"/>
                            </p:stCondLst>
                            <p:childTnLst>
                              <p:par>
                                <p:cTn id="63" presetID="10" presetClass="entr" presetSubtype="0" fill="hold" grpId="0" nodeType="afterEffect">
                                  <p:stCondLst>
                                    <p:cond delay="50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500"/>
                                        <p:tgtEl>
                                          <p:spTgt spid="10"/>
                                        </p:tgtEl>
                                      </p:cBhvr>
                                    </p:animEffect>
                                  </p:childTnLst>
                                </p:cTn>
                              </p:par>
                              <p:par>
                                <p:cTn id="66" presetID="22" presetClass="entr" presetSubtype="8" fill="hold" nodeType="withEffect">
                                  <p:stCondLst>
                                    <p:cond delay="50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500"/>
                                        <p:tgtEl>
                                          <p:spTgt spid="24"/>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
                                        </p:tgtEl>
                                        <p:attrNameLst>
                                          <p:attrName>style.visibility</p:attrName>
                                        </p:attrNameLst>
                                      </p:cBhvr>
                                      <p:to>
                                        <p:strVal val="visible"/>
                                      </p:to>
                                    </p:set>
                                    <p:animEffect transition="in" filter="fade">
                                      <p:cBhvr>
                                        <p:cTn id="71" dur="500"/>
                                        <p:tgtEl>
                                          <p:spTgt spid="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35"/>
                                        </p:tgtEl>
                                        <p:attrNameLst>
                                          <p:attrName>style.visibility</p:attrName>
                                        </p:attrNameLst>
                                      </p:cBhvr>
                                      <p:to>
                                        <p:strVal val="visible"/>
                                      </p:to>
                                    </p:set>
                                    <p:animEffect transition="in" filter="fade">
                                      <p:cBhvr>
                                        <p:cTn id="74" dur="500"/>
                                        <p:tgtEl>
                                          <p:spTgt spid="35"/>
                                        </p:tgtEl>
                                      </p:cBhvr>
                                    </p:animEffect>
                                  </p:childTnLst>
                                </p:cTn>
                              </p:par>
                              <p:par>
                                <p:cTn id="75" presetID="2" presetClass="entr" presetSubtype="2" fill="hold" grpId="0" nodeType="withEffect">
                                  <p:stCondLst>
                                    <p:cond delay="500"/>
                                  </p:stCondLst>
                                  <p:childTnLst>
                                    <p:set>
                                      <p:cBhvr>
                                        <p:cTn id="76" dur="1" fill="hold">
                                          <p:stCondLst>
                                            <p:cond delay="0"/>
                                          </p:stCondLst>
                                        </p:cTn>
                                        <p:tgtEl>
                                          <p:spTgt spid="46"/>
                                        </p:tgtEl>
                                        <p:attrNameLst>
                                          <p:attrName>style.visibility</p:attrName>
                                        </p:attrNameLst>
                                      </p:cBhvr>
                                      <p:to>
                                        <p:strVal val="visible"/>
                                      </p:to>
                                    </p:set>
                                    <p:anim calcmode="lin" valueType="num">
                                      <p:cBhvr additive="base">
                                        <p:cTn id="77" dur="500" fill="hold"/>
                                        <p:tgtEl>
                                          <p:spTgt spid="46"/>
                                        </p:tgtEl>
                                        <p:attrNameLst>
                                          <p:attrName>ppt_x</p:attrName>
                                        </p:attrNameLst>
                                      </p:cBhvr>
                                      <p:tavLst>
                                        <p:tav tm="0">
                                          <p:val>
                                            <p:strVal val="1+#ppt_w/2"/>
                                          </p:val>
                                        </p:tav>
                                        <p:tav tm="100000">
                                          <p:val>
                                            <p:strVal val="#ppt_x"/>
                                          </p:val>
                                        </p:tav>
                                      </p:tavLst>
                                    </p:anim>
                                    <p:anim calcmode="lin" valueType="num">
                                      <p:cBhvr additive="base">
                                        <p:cTn id="78" dur="500" fill="hold"/>
                                        <p:tgtEl>
                                          <p:spTgt spid="46"/>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500"/>
                                  </p:stCondLst>
                                  <p:childTnLst>
                                    <p:set>
                                      <p:cBhvr>
                                        <p:cTn id="80" dur="1" fill="hold">
                                          <p:stCondLst>
                                            <p:cond delay="0"/>
                                          </p:stCondLst>
                                        </p:cTn>
                                        <p:tgtEl>
                                          <p:spTgt spid="47"/>
                                        </p:tgtEl>
                                        <p:attrNameLst>
                                          <p:attrName>style.visibility</p:attrName>
                                        </p:attrNameLst>
                                      </p:cBhvr>
                                      <p:to>
                                        <p:strVal val="visible"/>
                                      </p:to>
                                    </p:set>
                                    <p:anim calcmode="lin" valueType="num">
                                      <p:cBhvr additive="base">
                                        <p:cTn id="81" dur="500" fill="hold"/>
                                        <p:tgtEl>
                                          <p:spTgt spid="47"/>
                                        </p:tgtEl>
                                        <p:attrNameLst>
                                          <p:attrName>ppt_x</p:attrName>
                                        </p:attrNameLst>
                                      </p:cBhvr>
                                      <p:tavLst>
                                        <p:tav tm="0">
                                          <p:val>
                                            <p:strVal val="1+#ppt_w/2"/>
                                          </p:val>
                                        </p:tav>
                                        <p:tav tm="100000">
                                          <p:val>
                                            <p:strVal val="#ppt_x"/>
                                          </p:val>
                                        </p:tav>
                                      </p:tavLst>
                                    </p:anim>
                                    <p:anim calcmode="lin" valueType="num">
                                      <p:cBhvr additive="base">
                                        <p:cTn id="82" dur="500" fill="hold"/>
                                        <p:tgtEl>
                                          <p:spTgt spid="47"/>
                                        </p:tgtEl>
                                        <p:attrNameLst>
                                          <p:attrName>ppt_y</p:attrName>
                                        </p:attrNameLst>
                                      </p:cBhvr>
                                      <p:tavLst>
                                        <p:tav tm="0">
                                          <p:val>
                                            <p:strVal val="#ppt_y"/>
                                          </p:val>
                                        </p:tav>
                                        <p:tav tm="100000">
                                          <p:val>
                                            <p:strVal val="#ppt_y"/>
                                          </p:val>
                                        </p:tav>
                                      </p:tavLst>
                                    </p:anim>
                                  </p:childTnLst>
                                </p:cTn>
                              </p:par>
                            </p:childTnLst>
                          </p:cTn>
                        </p:par>
                        <p:par>
                          <p:cTn id="83" fill="hold">
                            <p:stCondLst>
                              <p:cond delay="3800"/>
                            </p:stCondLst>
                            <p:childTnLst>
                              <p:par>
                                <p:cTn id="84" presetID="10" presetClass="entr" presetSubtype="0" fill="hold" grpId="0" nodeType="afterEffect">
                                  <p:stCondLst>
                                    <p:cond delay="500"/>
                                  </p:stCondLst>
                                  <p:childTnLst>
                                    <p:set>
                                      <p:cBhvr>
                                        <p:cTn id="85" dur="1" fill="hold">
                                          <p:stCondLst>
                                            <p:cond delay="0"/>
                                          </p:stCondLst>
                                        </p:cTn>
                                        <p:tgtEl>
                                          <p:spTgt spid="13"/>
                                        </p:tgtEl>
                                        <p:attrNameLst>
                                          <p:attrName>style.visibility</p:attrName>
                                        </p:attrNameLst>
                                      </p:cBhvr>
                                      <p:to>
                                        <p:strVal val="visible"/>
                                      </p:to>
                                    </p:set>
                                    <p:animEffect transition="in" filter="fade">
                                      <p:cBhvr>
                                        <p:cTn id="86" dur="500"/>
                                        <p:tgtEl>
                                          <p:spTgt spid="13"/>
                                        </p:tgtEl>
                                      </p:cBhvr>
                                    </p:animEffect>
                                  </p:childTnLst>
                                </p:cTn>
                              </p:par>
                              <p:par>
                                <p:cTn id="87" presetID="22" presetClass="entr" presetSubtype="8" fill="hold" nodeType="withEffect">
                                  <p:stCondLst>
                                    <p:cond delay="500"/>
                                  </p:stCondLst>
                                  <p:childTnLst>
                                    <p:set>
                                      <p:cBhvr>
                                        <p:cTn id="88" dur="1" fill="hold">
                                          <p:stCondLst>
                                            <p:cond delay="0"/>
                                          </p:stCondLst>
                                        </p:cTn>
                                        <p:tgtEl>
                                          <p:spTgt spid="27"/>
                                        </p:tgtEl>
                                        <p:attrNameLst>
                                          <p:attrName>style.visibility</p:attrName>
                                        </p:attrNameLst>
                                      </p:cBhvr>
                                      <p:to>
                                        <p:strVal val="visible"/>
                                      </p:to>
                                    </p:set>
                                    <p:animEffect transition="in" filter="wipe(left)">
                                      <p:cBhvr>
                                        <p:cTn id="89" dur="500"/>
                                        <p:tgtEl>
                                          <p:spTgt spid="27"/>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500"/>
                                        <p:tgtEl>
                                          <p:spTgt spid="18"/>
                                        </p:tgtEl>
                                      </p:cBhvr>
                                    </p:animEffect>
                                  </p:childTnLst>
                                </p:cTn>
                              </p:par>
                              <p:par>
                                <p:cTn id="93" presetID="10" presetClass="entr" presetSubtype="0" fill="hold" grpId="0" nodeType="withEffect">
                                  <p:stCondLst>
                                    <p:cond delay="500"/>
                                  </p:stCondLst>
                                  <p:childTnLst>
                                    <p:set>
                                      <p:cBhvr>
                                        <p:cTn id="94" dur="1" fill="hold">
                                          <p:stCondLst>
                                            <p:cond delay="0"/>
                                          </p:stCondLst>
                                        </p:cTn>
                                        <p:tgtEl>
                                          <p:spTgt spid="36"/>
                                        </p:tgtEl>
                                        <p:attrNameLst>
                                          <p:attrName>style.visibility</p:attrName>
                                        </p:attrNameLst>
                                      </p:cBhvr>
                                      <p:to>
                                        <p:strVal val="visible"/>
                                      </p:to>
                                    </p:set>
                                    <p:animEffect transition="in" filter="fade">
                                      <p:cBhvr>
                                        <p:cTn id="95" dur="500"/>
                                        <p:tgtEl>
                                          <p:spTgt spid="36"/>
                                        </p:tgtEl>
                                      </p:cBhvr>
                                    </p:animEffect>
                                  </p:childTnLst>
                                </p:cTn>
                              </p:par>
                              <p:par>
                                <p:cTn id="96" presetID="2" presetClass="entr" presetSubtype="2" decel="100000" fill="hold" grpId="0" nodeType="withEffect">
                                  <p:stCondLst>
                                    <p:cond delay="500"/>
                                  </p:stCondLst>
                                  <p:childTnLst>
                                    <p:set>
                                      <p:cBhvr>
                                        <p:cTn id="97" dur="1" fill="hold">
                                          <p:stCondLst>
                                            <p:cond delay="0"/>
                                          </p:stCondLst>
                                        </p:cTn>
                                        <p:tgtEl>
                                          <p:spTgt spid="48"/>
                                        </p:tgtEl>
                                        <p:attrNameLst>
                                          <p:attrName>style.visibility</p:attrName>
                                        </p:attrNameLst>
                                      </p:cBhvr>
                                      <p:to>
                                        <p:strVal val="visible"/>
                                      </p:to>
                                    </p:set>
                                    <p:anim calcmode="lin" valueType="num">
                                      <p:cBhvr additive="base">
                                        <p:cTn id="98" dur="500" fill="hold"/>
                                        <p:tgtEl>
                                          <p:spTgt spid="48"/>
                                        </p:tgtEl>
                                        <p:attrNameLst>
                                          <p:attrName>ppt_x</p:attrName>
                                        </p:attrNameLst>
                                      </p:cBhvr>
                                      <p:tavLst>
                                        <p:tav tm="0">
                                          <p:val>
                                            <p:strVal val="1+#ppt_w/2"/>
                                          </p:val>
                                        </p:tav>
                                        <p:tav tm="100000">
                                          <p:val>
                                            <p:strVal val="#ppt_x"/>
                                          </p:val>
                                        </p:tav>
                                      </p:tavLst>
                                    </p:anim>
                                    <p:anim calcmode="lin" valueType="num">
                                      <p:cBhvr additive="base">
                                        <p:cTn id="99" dur="500" fill="hold"/>
                                        <p:tgtEl>
                                          <p:spTgt spid="48"/>
                                        </p:tgtEl>
                                        <p:attrNameLst>
                                          <p:attrName>ppt_y</p:attrName>
                                        </p:attrNameLst>
                                      </p:cBhvr>
                                      <p:tavLst>
                                        <p:tav tm="0">
                                          <p:val>
                                            <p:strVal val="#ppt_y"/>
                                          </p:val>
                                        </p:tav>
                                        <p:tav tm="100000">
                                          <p:val>
                                            <p:strVal val="#ppt_y"/>
                                          </p:val>
                                        </p:tav>
                                      </p:tavLst>
                                    </p:anim>
                                  </p:childTnLst>
                                </p:cTn>
                              </p:par>
                              <p:par>
                                <p:cTn id="100" presetID="2" presetClass="entr" presetSubtype="2" decel="100000" fill="hold" grpId="0" nodeType="withEffect">
                                  <p:stCondLst>
                                    <p:cond delay="500"/>
                                  </p:stCondLst>
                                  <p:childTnLst>
                                    <p:set>
                                      <p:cBhvr>
                                        <p:cTn id="101" dur="1" fill="hold">
                                          <p:stCondLst>
                                            <p:cond delay="0"/>
                                          </p:stCondLst>
                                        </p:cTn>
                                        <p:tgtEl>
                                          <p:spTgt spid="49"/>
                                        </p:tgtEl>
                                        <p:attrNameLst>
                                          <p:attrName>style.visibility</p:attrName>
                                        </p:attrNameLst>
                                      </p:cBhvr>
                                      <p:to>
                                        <p:strVal val="visible"/>
                                      </p:to>
                                    </p:set>
                                    <p:anim calcmode="lin" valueType="num">
                                      <p:cBhvr additive="base">
                                        <p:cTn id="102" dur="500" fill="hold"/>
                                        <p:tgtEl>
                                          <p:spTgt spid="49"/>
                                        </p:tgtEl>
                                        <p:attrNameLst>
                                          <p:attrName>ppt_x</p:attrName>
                                        </p:attrNameLst>
                                      </p:cBhvr>
                                      <p:tavLst>
                                        <p:tav tm="0">
                                          <p:val>
                                            <p:strVal val="1+#ppt_w/2"/>
                                          </p:val>
                                        </p:tav>
                                        <p:tav tm="100000">
                                          <p:val>
                                            <p:strVal val="#ppt_x"/>
                                          </p:val>
                                        </p:tav>
                                      </p:tavLst>
                                    </p:anim>
                                    <p:anim calcmode="lin" valueType="num">
                                      <p:cBhvr additive="base">
                                        <p:cTn id="103" dur="500" fill="hold"/>
                                        <p:tgtEl>
                                          <p:spTgt spid="49"/>
                                        </p:tgtEl>
                                        <p:attrNameLst>
                                          <p:attrName>ppt_y</p:attrName>
                                        </p:attrNameLst>
                                      </p:cBhvr>
                                      <p:tavLst>
                                        <p:tav tm="0">
                                          <p:val>
                                            <p:strVal val="#ppt_y"/>
                                          </p:val>
                                        </p:tav>
                                        <p:tav tm="100000">
                                          <p:val>
                                            <p:strVal val="#ppt_y"/>
                                          </p:val>
                                        </p:tav>
                                      </p:tavLst>
                                    </p:anim>
                                  </p:childTnLst>
                                </p:cTn>
                              </p:par>
                            </p:childTnLst>
                          </p:cTn>
                        </p:par>
                        <p:par>
                          <p:cTn id="104" fill="hold">
                            <p:stCondLst>
                              <p:cond delay="4800"/>
                            </p:stCondLst>
                            <p:childTnLst>
                              <p:par>
                                <p:cTn id="105" presetID="22" presetClass="entr" presetSubtype="8" fill="hold" nodeType="afterEffect">
                                  <p:stCondLst>
                                    <p:cond delay="500"/>
                                  </p:stCondLst>
                                  <p:childTnLst>
                                    <p:set>
                                      <p:cBhvr>
                                        <p:cTn id="106" dur="1" fill="hold">
                                          <p:stCondLst>
                                            <p:cond delay="0"/>
                                          </p:stCondLst>
                                        </p:cTn>
                                        <p:tgtEl>
                                          <p:spTgt spid="30"/>
                                        </p:tgtEl>
                                        <p:attrNameLst>
                                          <p:attrName>style.visibility</p:attrName>
                                        </p:attrNameLst>
                                      </p:cBhvr>
                                      <p:to>
                                        <p:strVal val="visible"/>
                                      </p:to>
                                    </p:set>
                                    <p:animEffect transition="in" filter="wipe(left)">
                                      <p:cBhvr>
                                        <p:cTn id="107" dur="500"/>
                                        <p:tgtEl>
                                          <p:spTgt spid="30"/>
                                        </p:tgtEl>
                                      </p:cBhvr>
                                    </p:animEffect>
                                  </p:childTnLst>
                                </p:cTn>
                              </p:par>
                              <p:par>
                                <p:cTn id="108" presetID="10" presetClass="entr" presetSubtype="0" fill="hold" grpId="0" nodeType="withEffect">
                                  <p:stCondLst>
                                    <p:cond delay="500"/>
                                  </p:stCondLst>
                                  <p:childTnLst>
                                    <p:set>
                                      <p:cBhvr>
                                        <p:cTn id="109" dur="1" fill="hold">
                                          <p:stCondLst>
                                            <p:cond delay="0"/>
                                          </p:stCondLst>
                                        </p:cTn>
                                        <p:tgtEl>
                                          <p:spTgt spid="14"/>
                                        </p:tgtEl>
                                        <p:attrNameLst>
                                          <p:attrName>style.visibility</p:attrName>
                                        </p:attrNameLst>
                                      </p:cBhvr>
                                      <p:to>
                                        <p:strVal val="visible"/>
                                      </p:to>
                                    </p:set>
                                    <p:animEffect transition="in" filter="fade">
                                      <p:cBhvr>
                                        <p:cTn id="110" dur="500"/>
                                        <p:tgtEl>
                                          <p:spTgt spid="14"/>
                                        </p:tgtEl>
                                      </p:cBhvr>
                                    </p:animEffect>
                                  </p:childTnLst>
                                </p:cTn>
                              </p:par>
                              <p:par>
                                <p:cTn id="111" presetID="10" presetClass="entr" presetSubtype="0" fill="hold" grpId="0" nodeType="withEffect">
                                  <p:stCondLst>
                                    <p:cond delay="500"/>
                                  </p:stCondLst>
                                  <p:childTnLst>
                                    <p:set>
                                      <p:cBhvr>
                                        <p:cTn id="112" dur="1" fill="hold">
                                          <p:stCondLst>
                                            <p:cond delay="0"/>
                                          </p:stCondLst>
                                        </p:cTn>
                                        <p:tgtEl>
                                          <p:spTgt spid="17"/>
                                        </p:tgtEl>
                                        <p:attrNameLst>
                                          <p:attrName>style.visibility</p:attrName>
                                        </p:attrNameLst>
                                      </p:cBhvr>
                                      <p:to>
                                        <p:strVal val="visible"/>
                                      </p:to>
                                    </p:set>
                                    <p:animEffect transition="in" filter="fade">
                                      <p:cBhvr>
                                        <p:cTn id="113" dur="500"/>
                                        <p:tgtEl>
                                          <p:spTgt spid="17"/>
                                        </p:tgtEl>
                                      </p:cBhvr>
                                    </p:animEffect>
                                  </p:childTnLst>
                                </p:cTn>
                              </p:par>
                              <p:par>
                                <p:cTn id="114" presetID="10" presetClass="entr" presetSubtype="0" fill="hold" grpId="0" nodeType="withEffect">
                                  <p:stCondLst>
                                    <p:cond delay="500"/>
                                  </p:stCondLst>
                                  <p:childTnLst>
                                    <p:set>
                                      <p:cBhvr>
                                        <p:cTn id="115" dur="1" fill="hold">
                                          <p:stCondLst>
                                            <p:cond delay="0"/>
                                          </p:stCondLst>
                                        </p:cTn>
                                        <p:tgtEl>
                                          <p:spTgt spid="37"/>
                                        </p:tgtEl>
                                        <p:attrNameLst>
                                          <p:attrName>style.visibility</p:attrName>
                                        </p:attrNameLst>
                                      </p:cBhvr>
                                      <p:to>
                                        <p:strVal val="visible"/>
                                      </p:to>
                                    </p:set>
                                    <p:animEffect transition="in" filter="fade">
                                      <p:cBhvr>
                                        <p:cTn id="116" dur="500"/>
                                        <p:tgtEl>
                                          <p:spTgt spid="37"/>
                                        </p:tgtEl>
                                      </p:cBhvr>
                                    </p:animEffect>
                                  </p:childTnLst>
                                </p:cTn>
                              </p:par>
                              <p:par>
                                <p:cTn id="117" presetID="2" presetClass="entr" presetSubtype="2" decel="100000" fill="hold" grpId="0" nodeType="withEffect">
                                  <p:stCondLst>
                                    <p:cond delay="500"/>
                                  </p:stCondLst>
                                  <p:childTnLst>
                                    <p:set>
                                      <p:cBhvr>
                                        <p:cTn id="118" dur="1" fill="hold">
                                          <p:stCondLst>
                                            <p:cond delay="0"/>
                                          </p:stCondLst>
                                        </p:cTn>
                                        <p:tgtEl>
                                          <p:spTgt spid="52"/>
                                        </p:tgtEl>
                                        <p:attrNameLst>
                                          <p:attrName>style.visibility</p:attrName>
                                        </p:attrNameLst>
                                      </p:cBhvr>
                                      <p:to>
                                        <p:strVal val="visible"/>
                                      </p:to>
                                    </p:set>
                                    <p:anim calcmode="lin" valueType="num">
                                      <p:cBhvr additive="base">
                                        <p:cTn id="119" dur="500" fill="hold"/>
                                        <p:tgtEl>
                                          <p:spTgt spid="52"/>
                                        </p:tgtEl>
                                        <p:attrNameLst>
                                          <p:attrName>ppt_x</p:attrName>
                                        </p:attrNameLst>
                                      </p:cBhvr>
                                      <p:tavLst>
                                        <p:tav tm="0">
                                          <p:val>
                                            <p:strVal val="1+#ppt_w/2"/>
                                          </p:val>
                                        </p:tav>
                                        <p:tav tm="100000">
                                          <p:val>
                                            <p:strVal val="#ppt_x"/>
                                          </p:val>
                                        </p:tav>
                                      </p:tavLst>
                                    </p:anim>
                                    <p:anim calcmode="lin" valueType="num">
                                      <p:cBhvr additive="base">
                                        <p:cTn id="120" dur="500" fill="hold"/>
                                        <p:tgtEl>
                                          <p:spTgt spid="52"/>
                                        </p:tgtEl>
                                        <p:attrNameLst>
                                          <p:attrName>ppt_y</p:attrName>
                                        </p:attrNameLst>
                                      </p:cBhvr>
                                      <p:tavLst>
                                        <p:tav tm="0">
                                          <p:val>
                                            <p:strVal val="#ppt_y"/>
                                          </p:val>
                                        </p:tav>
                                        <p:tav tm="100000">
                                          <p:val>
                                            <p:strVal val="#ppt_y"/>
                                          </p:val>
                                        </p:tav>
                                      </p:tavLst>
                                    </p:anim>
                                  </p:childTnLst>
                                </p:cTn>
                              </p:par>
                              <p:par>
                                <p:cTn id="121" presetID="2" presetClass="entr" presetSubtype="2" decel="100000" fill="hold" grpId="0" nodeType="withEffect">
                                  <p:stCondLst>
                                    <p:cond delay="500"/>
                                  </p:stCondLst>
                                  <p:childTnLst>
                                    <p:set>
                                      <p:cBhvr>
                                        <p:cTn id="122" dur="1" fill="hold">
                                          <p:stCondLst>
                                            <p:cond delay="0"/>
                                          </p:stCondLst>
                                        </p:cTn>
                                        <p:tgtEl>
                                          <p:spTgt spid="53"/>
                                        </p:tgtEl>
                                        <p:attrNameLst>
                                          <p:attrName>style.visibility</p:attrName>
                                        </p:attrNameLst>
                                      </p:cBhvr>
                                      <p:to>
                                        <p:strVal val="visible"/>
                                      </p:to>
                                    </p:set>
                                    <p:anim calcmode="lin" valueType="num">
                                      <p:cBhvr additive="base">
                                        <p:cTn id="123" dur="500" fill="hold"/>
                                        <p:tgtEl>
                                          <p:spTgt spid="53"/>
                                        </p:tgtEl>
                                        <p:attrNameLst>
                                          <p:attrName>ppt_x</p:attrName>
                                        </p:attrNameLst>
                                      </p:cBhvr>
                                      <p:tavLst>
                                        <p:tav tm="0">
                                          <p:val>
                                            <p:strVal val="1+#ppt_w/2"/>
                                          </p:val>
                                        </p:tav>
                                        <p:tav tm="100000">
                                          <p:val>
                                            <p:strVal val="#ppt_x"/>
                                          </p:val>
                                        </p:tav>
                                      </p:tavLst>
                                    </p:anim>
                                    <p:anim calcmode="lin" valueType="num">
                                      <p:cBhvr additive="base">
                                        <p:cTn id="124"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55" grpId="0" animBg="1"/>
      <p:bldP spid="9" grpId="0"/>
      <p:bldP spid="10" grpId="0" animBg="1"/>
      <p:bldP spid="11" grpId="0" animBg="1"/>
      <p:bldP spid="12" grpId="0" animBg="1"/>
      <p:bldP spid="13" grpId="0" animBg="1"/>
      <p:bldP spid="14" grpId="0" animBg="1"/>
      <p:bldP spid="2" grpId="0" animBg="1"/>
      <p:bldP spid="15" grpId="0" animBg="1"/>
      <p:bldP spid="16" grpId="0" animBg="1"/>
      <p:bldP spid="17" grpId="0" animBg="1"/>
      <p:bldP spid="18" grpId="0" animBg="1"/>
      <p:bldP spid="33" grpId="0"/>
      <p:bldP spid="34" grpId="0"/>
      <p:bldP spid="35" grpId="0"/>
      <p:bldP spid="36" grpId="0"/>
      <p:bldP spid="37" grpId="0"/>
      <p:bldP spid="38" grpId="0">
        <p:tmplLst>
          <p:tmpl>
            <p:tnLst>
              <p:par>
                <p:cTn presetID="2" presetClass="entr" presetSubtype="2"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p:tnLst>
              <p:par>
                <p:cTn presetID="2" presetClass="entr" presetSubtype="2" decel="10000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1" grpId="0">
        <p:tmplLst>
          <p:tmpl>
            <p:tnLst>
              <p:par>
                <p:cTn presetID="2" presetClass="entr" presetSubtype="2" decel="100000" fill="hold" nodeType="withEffect">
                  <p:stCondLst>
                    <p:cond delay="5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6" grpId="0">
        <p:tmplLst>
          <p:tmpl>
            <p:tnLst>
              <p:par>
                <p:cTn presetID="2" presetClass="entr" presetSubtype="2"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p:tmplLst>
          <p:tmpl>
            <p:tnLst>
              <p:par>
                <p:cTn presetID="2" presetClass="entr" presetSubtype="2" fill="hold" nodeType="withEffect">
                  <p:stCondLst>
                    <p:cond delay="50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tmplLst>
          <p:tmpl>
            <p:tnLst>
              <p:par>
                <p:cTn presetID="2" presetClass="entr" presetSubtype="2" decel="10000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p:tmplLst>
          <p:tmpl>
            <p:tnLst>
              <p:par>
                <p:cTn presetID="2" presetClass="entr" presetSubtype="2" decel="10000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p:tmplLst>
          <p:tmpl>
            <p:tnLst>
              <p:par>
                <p:cTn presetID="2" presetClass="entr" presetSubtype="2" decel="100000" fill="hold" nodeType="withEffect">
                  <p:stCondLst>
                    <p:cond delay="5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p:tmplLst>
          <p:tmpl>
            <p:tnLst>
              <p:par>
                <p:cTn presetID="2" presetClass="entr" presetSubtype="2" decel="10000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1+#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p:tmplLst>
          <p:tmpl>
            <p:tnLst>
              <p:par>
                <p:cTn presetID="10" presetClass="entr" presetSubtype="0" fill="hold" nodeType="withEffect">
                  <p:stCondLst>
                    <p:cond delay="3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Arrow">
    <p:spTree>
      <p:nvGrpSpPr>
        <p:cNvPr id="1" name=""/>
        <p:cNvGrpSpPr/>
        <p:nvPr/>
      </p:nvGrpSpPr>
      <p:grpSpPr>
        <a:xfrm>
          <a:off x="0" y="0"/>
          <a:ext cx="0" cy="0"/>
          <a:chOff x="0" y="0"/>
          <a:chExt cx="0" cy="0"/>
        </a:xfrm>
      </p:grpSpPr>
      <p:sp>
        <p:nvSpPr>
          <p:cNvPr id="14" name="正方形/長方形 13"/>
          <p:cNvSpPr/>
          <p:nvPr userDrawn="1"/>
        </p:nvSpPr>
        <p:spPr>
          <a:xfrm rot="151728">
            <a:off x="10521331" y="3403659"/>
            <a:ext cx="807522" cy="2889715"/>
          </a:xfrm>
          <a:custGeom>
            <a:avLst/>
            <a:gdLst/>
            <a:ahLst/>
            <a:cxnLst/>
            <a:rect l="l" t="t" r="r" b="b"/>
            <a:pathLst>
              <a:path w="807522" h="2889715">
                <a:moveTo>
                  <a:pt x="0" y="0"/>
                </a:moveTo>
                <a:lnTo>
                  <a:pt x="716529" y="829386"/>
                </a:lnTo>
                <a:lnTo>
                  <a:pt x="807522" y="2889715"/>
                </a:lnTo>
                <a:lnTo>
                  <a:pt x="0" y="1956432"/>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rot="257370">
            <a:off x="5185260" y="5869919"/>
            <a:ext cx="735604" cy="2693452"/>
          </a:xfrm>
          <a:custGeom>
            <a:avLst/>
            <a:gdLst/>
            <a:ahLst/>
            <a:cxnLst/>
            <a:rect l="l" t="t" r="r" b="b"/>
            <a:pathLst>
              <a:path w="735604" h="2693452">
                <a:moveTo>
                  <a:pt x="1" y="0"/>
                </a:moveTo>
                <a:lnTo>
                  <a:pt x="581518" y="639162"/>
                </a:lnTo>
                <a:lnTo>
                  <a:pt x="735604" y="2693452"/>
                </a:lnTo>
                <a:lnTo>
                  <a:pt x="0" y="1884931"/>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上矢印 4"/>
          <p:cNvSpPr/>
          <p:nvPr userDrawn="1"/>
        </p:nvSpPr>
        <p:spPr>
          <a:xfrm rot="3102645">
            <a:off x="12136692" y="687137"/>
            <a:ext cx="2477967" cy="6357058"/>
          </a:xfrm>
          <a:prstGeom prst="upArrow">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二等辺三角形 5"/>
          <p:cNvSpPr/>
          <p:nvPr userDrawn="1"/>
        </p:nvSpPr>
        <p:spPr>
          <a:xfrm rot="13925698">
            <a:off x="3105362" y="5193539"/>
            <a:ext cx="874064" cy="5122276"/>
          </a:xfrm>
          <a:prstGeom prst="triangle">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rot="19289162">
            <a:off x="4713645" y="5437249"/>
            <a:ext cx="6968744" cy="1093042"/>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4257656" y="6155100"/>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1</a:t>
            </a:r>
            <a:endParaRPr kumimoji="1" lang="ja-JP" altLang="en-US" dirty="0"/>
          </a:p>
        </p:txBody>
      </p:sp>
      <p:sp>
        <p:nvSpPr>
          <p:cNvPr id="19" name="円/楕円 18"/>
          <p:cNvSpPr/>
          <p:nvPr userDrawn="1"/>
        </p:nvSpPr>
        <p:spPr>
          <a:xfrm>
            <a:off x="7370114" y="6322204"/>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2</a:t>
            </a:r>
            <a:endParaRPr kumimoji="1" lang="ja-JP" altLang="en-US" dirty="0"/>
          </a:p>
        </p:txBody>
      </p:sp>
      <p:sp>
        <p:nvSpPr>
          <p:cNvPr id="20" name="円/楕円 19"/>
          <p:cNvSpPr/>
          <p:nvPr userDrawn="1"/>
        </p:nvSpPr>
        <p:spPr>
          <a:xfrm>
            <a:off x="9555832" y="3685458"/>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3</a:t>
            </a:r>
            <a:endParaRPr kumimoji="1" lang="ja-JP" altLang="en-US" dirty="0"/>
          </a:p>
        </p:txBody>
      </p:sp>
      <p:sp>
        <p:nvSpPr>
          <p:cNvPr id="21" name="円/楕円 20"/>
          <p:cNvSpPr/>
          <p:nvPr userDrawn="1"/>
        </p:nvSpPr>
        <p:spPr>
          <a:xfrm>
            <a:off x="13375675" y="3608273"/>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4</a:t>
            </a:r>
            <a:endParaRPr kumimoji="1" lang="ja-JP" altLang="en-US" dirty="0"/>
          </a:p>
        </p:txBody>
      </p:sp>
      <p:sp>
        <p:nvSpPr>
          <p:cNvPr id="22" name="テキスト プレースホルダー 11"/>
          <p:cNvSpPr>
            <a:spLocks noGrp="1"/>
          </p:cNvSpPr>
          <p:nvPr>
            <p:ph type="body" sz="quarter" idx="18" hasCustomPrompt="1"/>
          </p:nvPr>
        </p:nvSpPr>
        <p:spPr>
          <a:xfrm>
            <a:off x="465695" y="45528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19" hasCustomPrompt="1"/>
          </p:nvPr>
        </p:nvSpPr>
        <p:spPr>
          <a:xfrm>
            <a:off x="465695" y="40115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20" hasCustomPrompt="1"/>
          </p:nvPr>
        </p:nvSpPr>
        <p:spPr>
          <a:xfrm>
            <a:off x="8333116" y="711031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1" hasCustomPrompt="1"/>
          </p:nvPr>
        </p:nvSpPr>
        <p:spPr>
          <a:xfrm>
            <a:off x="8333116" y="656905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22" hasCustomPrompt="1"/>
          </p:nvPr>
        </p:nvSpPr>
        <p:spPr>
          <a:xfrm>
            <a:off x="8648151" y="163431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3" hasCustomPrompt="1"/>
          </p:nvPr>
        </p:nvSpPr>
        <p:spPr>
          <a:xfrm>
            <a:off x="8648151" y="109305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4" hasCustomPrompt="1"/>
          </p:nvPr>
        </p:nvSpPr>
        <p:spPr>
          <a:xfrm>
            <a:off x="13517145" y="51447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5" hasCustomPrompt="1"/>
          </p:nvPr>
        </p:nvSpPr>
        <p:spPr>
          <a:xfrm>
            <a:off x="13517145" y="46034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cxnSp>
        <p:nvCxnSpPr>
          <p:cNvPr id="35" name="直線コネクタ 34"/>
          <p:cNvCxnSpPr/>
          <p:nvPr userDrawn="1"/>
        </p:nvCxnSpPr>
        <p:spPr>
          <a:xfrm flipH="1">
            <a:off x="7193" y="2791178"/>
            <a:ext cx="8012342"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6" name="テキスト プレースホルダー 11"/>
          <p:cNvSpPr>
            <a:spLocks noGrp="1"/>
          </p:cNvSpPr>
          <p:nvPr>
            <p:ph type="body" sz="quarter" idx="14" hasCustomPrompt="1"/>
          </p:nvPr>
        </p:nvSpPr>
        <p:spPr>
          <a:xfrm>
            <a:off x="586569" y="578034"/>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42403833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55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5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155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050"/>
                            </p:stCondLst>
                            <p:childTnLst>
                              <p:par>
                                <p:cTn id="25" presetID="22" presetClass="entr" presetSubtype="1"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2550"/>
                            </p:stCondLst>
                            <p:childTnLst>
                              <p:par>
                                <p:cTn id="29" presetID="22" presetClass="entr" presetSubtype="8"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par>
                          <p:cTn id="32" fill="hold">
                            <p:stCondLst>
                              <p:cond delay="3050"/>
                            </p:stCondLst>
                            <p:childTnLst>
                              <p:par>
                                <p:cTn id="33" presetID="10"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par>
                          <p:cTn id="42" fill="hold">
                            <p:stCondLst>
                              <p:cond delay="3550"/>
                            </p:stCondLst>
                            <p:childTnLst>
                              <p:par>
                                <p:cTn id="43" presetID="10" presetClass="entr" presetSubtype="0" fill="hold" grpId="0" nodeType="afterEffect">
                                  <p:stCondLst>
                                    <p:cond delay="50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par>
                          <p:cTn id="52" fill="hold">
                            <p:stCondLst>
                              <p:cond delay="4550"/>
                            </p:stCondLst>
                            <p:childTnLst>
                              <p:par>
                                <p:cTn id="53" presetID="10" presetClass="entr" presetSubtype="0" fill="hold" grpId="0" nodeType="afterEffect">
                                  <p:stCondLst>
                                    <p:cond delay="50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childTnLst>
                          </p:cTn>
                        </p:par>
                        <p:par>
                          <p:cTn id="62" fill="hold">
                            <p:stCondLst>
                              <p:cond delay="5550"/>
                            </p:stCondLst>
                            <p:childTnLst>
                              <p:par>
                                <p:cTn id="63" presetID="10" presetClass="entr" presetSubtype="0" fill="hold" grpId="0" nodeType="afterEffect">
                                  <p:stCondLst>
                                    <p:cond delay="50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animBg="1"/>
      <p:bldP spid="5" grpId="0" animBg="1"/>
      <p:bldP spid="6" grpId="0" animBg="1"/>
      <p:bldP spid="7" grpId="0" animBg="1"/>
      <p:bldP spid="18" grpId="0" animBg="1"/>
      <p:bldP spid="19" grpId="0" animBg="1"/>
      <p:bldP spid="20" grpId="0" animBg="1"/>
      <p:bldP spid="21" grpId="0" animBg="1"/>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6"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20" name="フローチャート: データ 19"/>
          <p:cNvSpPr/>
          <p:nvPr userDrawn="1"/>
        </p:nvSpPr>
        <p:spPr>
          <a:xfrm>
            <a:off x="3424072" y="2668224"/>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flipH="1">
            <a:off x="405326" y="1093050"/>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flipH="1">
            <a:off x="3438677" y="3210525"/>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フローチャート: データ 26"/>
          <p:cNvSpPr/>
          <p:nvPr userDrawn="1"/>
        </p:nvSpPr>
        <p:spPr>
          <a:xfrm>
            <a:off x="6443668" y="4785700"/>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userDrawn="1"/>
        </p:nvSpPr>
        <p:spPr>
          <a:xfrm flipH="1">
            <a:off x="6465943" y="5328001"/>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フローチャート: データ 28"/>
          <p:cNvSpPr/>
          <p:nvPr userDrawn="1"/>
        </p:nvSpPr>
        <p:spPr>
          <a:xfrm>
            <a:off x="9470934" y="6903176"/>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flipH="1">
            <a:off x="9476256" y="7445477"/>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flipH="1">
            <a:off x="405326" y="109305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平行四辺形 31"/>
          <p:cNvSpPr/>
          <p:nvPr userDrawn="1"/>
        </p:nvSpPr>
        <p:spPr>
          <a:xfrm flipH="1">
            <a:off x="3438677" y="3210524"/>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平行四辺形 32"/>
          <p:cNvSpPr/>
          <p:nvPr userDrawn="1"/>
        </p:nvSpPr>
        <p:spPr>
          <a:xfrm flipH="1">
            <a:off x="6465943" y="532800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9470934" y="7445476"/>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24" hasCustomPrompt="1"/>
          </p:nvPr>
        </p:nvSpPr>
        <p:spPr>
          <a:xfrm>
            <a:off x="960201" y="126941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6" name="テキスト プレースホルダー 11"/>
          <p:cNvSpPr>
            <a:spLocks noGrp="1"/>
          </p:cNvSpPr>
          <p:nvPr>
            <p:ph type="body" sz="quarter" idx="25" hasCustomPrompt="1"/>
          </p:nvPr>
        </p:nvSpPr>
        <p:spPr>
          <a:xfrm>
            <a:off x="4008647" y="3383823"/>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7" name="テキスト プレースホルダー 11"/>
          <p:cNvSpPr>
            <a:spLocks noGrp="1"/>
          </p:cNvSpPr>
          <p:nvPr>
            <p:ph type="body" sz="quarter" idx="26" hasCustomPrompt="1"/>
          </p:nvPr>
        </p:nvSpPr>
        <p:spPr>
          <a:xfrm>
            <a:off x="7035913" y="550130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8" name="テキスト プレースホルダー 11"/>
          <p:cNvSpPr>
            <a:spLocks noGrp="1"/>
          </p:cNvSpPr>
          <p:nvPr>
            <p:ph type="body" sz="quarter" idx="27" hasCustomPrompt="1"/>
          </p:nvPr>
        </p:nvSpPr>
        <p:spPr>
          <a:xfrm>
            <a:off x="10040904" y="7618775"/>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9" name="テキスト プレースホルダー 11"/>
          <p:cNvSpPr>
            <a:spLocks noGrp="1"/>
          </p:cNvSpPr>
          <p:nvPr>
            <p:ph type="body" sz="quarter" idx="28" hasCustomPrompt="1"/>
          </p:nvPr>
        </p:nvSpPr>
        <p:spPr>
          <a:xfrm>
            <a:off x="2167431" y="1002439"/>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29" hasCustomPrompt="1"/>
          </p:nvPr>
        </p:nvSpPr>
        <p:spPr>
          <a:xfrm>
            <a:off x="2438450" y="1723122"/>
            <a:ext cx="5972971" cy="945103"/>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30" hasCustomPrompt="1"/>
          </p:nvPr>
        </p:nvSpPr>
        <p:spPr>
          <a:xfrm>
            <a:off x="5219874" y="3119913"/>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31" hasCustomPrompt="1"/>
          </p:nvPr>
        </p:nvSpPr>
        <p:spPr>
          <a:xfrm>
            <a:off x="5490893" y="3840596"/>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32" hasCustomPrompt="1"/>
          </p:nvPr>
        </p:nvSpPr>
        <p:spPr>
          <a:xfrm>
            <a:off x="8206875" y="5237390"/>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p:ph type="body" sz="quarter" idx="33" hasCustomPrompt="1"/>
          </p:nvPr>
        </p:nvSpPr>
        <p:spPr>
          <a:xfrm>
            <a:off x="8477894" y="5958073"/>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34" hasCustomPrompt="1"/>
          </p:nvPr>
        </p:nvSpPr>
        <p:spPr>
          <a:xfrm>
            <a:off x="11225141" y="7354865"/>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6" name="テキスト プレースホルダー 11"/>
          <p:cNvSpPr>
            <a:spLocks noGrp="1"/>
          </p:cNvSpPr>
          <p:nvPr>
            <p:ph type="body" sz="quarter" idx="35" hasCustomPrompt="1"/>
          </p:nvPr>
        </p:nvSpPr>
        <p:spPr>
          <a:xfrm>
            <a:off x="11496160" y="8075548"/>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7" name="テキスト プレースホルダー 11"/>
          <p:cNvSpPr>
            <a:spLocks noGrp="1"/>
          </p:cNvSpPr>
          <p:nvPr>
            <p:ph type="body" sz="quarter" idx="14" hasCustomPrompt="1"/>
          </p:nvPr>
        </p:nvSpPr>
        <p:spPr>
          <a:xfrm>
            <a:off x="630069" y="5671751"/>
            <a:ext cx="6088231" cy="209061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smtClean="0"/>
              <a:t>TEXT HERE</a:t>
            </a:r>
          </a:p>
        </p:txBody>
      </p:sp>
      <p:sp>
        <p:nvSpPr>
          <p:cNvPr id="48" name="テキスト プレースホルダー 11"/>
          <p:cNvSpPr>
            <a:spLocks noGrp="1"/>
          </p:cNvSpPr>
          <p:nvPr>
            <p:ph type="body" sz="quarter" idx="15" hasCustomPrompt="1"/>
          </p:nvPr>
        </p:nvSpPr>
        <p:spPr>
          <a:xfrm>
            <a:off x="630069" y="7798795"/>
            <a:ext cx="7658042" cy="157517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49" name="直線コネクタ 48"/>
          <p:cNvCxnSpPr/>
          <p:nvPr userDrawn="1"/>
        </p:nvCxnSpPr>
        <p:spPr>
          <a:xfrm>
            <a:off x="0" y="7708785"/>
            <a:ext cx="828811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95056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wipe(left)">
                                      <p:cBhvr>
                                        <p:cTn id="11" dur="500"/>
                                        <p:tgtEl>
                                          <p:spTgt spid="49"/>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fill="hold"/>
                                        <p:tgtEl>
                                          <p:spTgt spid="48"/>
                                        </p:tgtEl>
                                        <p:attrNameLst>
                                          <p:attrName>ppt_x</p:attrName>
                                        </p:attrNameLst>
                                      </p:cBhvr>
                                      <p:tavLst>
                                        <p:tav tm="0">
                                          <p:val>
                                            <p:strVal val="0-#ppt_w/2"/>
                                          </p:val>
                                        </p:tav>
                                        <p:tav tm="100000">
                                          <p:val>
                                            <p:strVal val="#ppt_x"/>
                                          </p:val>
                                        </p:tav>
                                      </p:tavLst>
                                    </p:anim>
                                    <p:anim calcmode="lin" valueType="num">
                                      <p:cBhvr additive="base">
                                        <p:cTn id="16" dur="500" fill="hold"/>
                                        <p:tgtEl>
                                          <p:spTgt spid="48"/>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22" presetClass="entr" presetSubtype="8"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5">
                                            <p:txEl>
                                              <p:pRg st="0" end="0"/>
                                            </p:txEl>
                                          </p:spTgt>
                                        </p:tgtEl>
                                        <p:attrNameLst>
                                          <p:attrName>style.visibility</p:attrName>
                                        </p:attrNameLst>
                                      </p:cBhvr>
                                      <p:to>
                                        <p:strVal val="visible"/>
                                      </p:to>
                                    </p:set>
                                    <p:animEffect transition="in" filter="fade">
                                      <p:cBhvr>
                                        <p:cTn id="26" dur="500"/>
                                        <p:tgtEl>
                                          <p:spTgt spid="35">
                                            <p:txEl>
                                              <p:pRg st="0" end="0"/>
                                            </p:txEl>
                                          </p:spTgt>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39"/>
                                        </p:tgtEl>
                                        <p:attrNameLst>
                                          <p:attrName>style.visibility</p:attrName>
                                        </p:attrNameLst>
                                      </p:cBhvr>
                                      <p:to>
                                        <p:strVal val="visible"/>
                                      </p:to>
                                    </p:set>
                                    <p:animEffect transition="in" filter="wipe(left)">
                                      <p:cBhvr>
                                        <p:cTn id="29" dur="500"/>
                                        <p:tgtEl>
                                          <p:spTgt spid="39"/>
                                        </p:tgtEl>
                                      </p:cBhvr>
                                    </p:animEffect>
                                  </p:childTnLst>
                                </p:cTn>
                              </p:par>
                              <p:par>
                                <p:cTn id="30" presetID="22" presetClass="entr" presetSubtype="8" fill="hold" grpId="0" nodeType="withEffect">
                                  <p:stCondLst>
                                    <p:cond delay="500"/>
                                  </p:stCondLst>
                                  <p:childTnLst>
                                    <p:set>
                                      <p:cBhvr>
                                        <p:cTn id="31" dur="1" fill="hold">
                                          <p:stCondLst>
                                            <p:cond delay="0"/>
                                          </p:stCondLst>
                                        </p:cTn>
                                        <p:tgtEl>
                                          <p:spTgt spid="40"/>
                                        </p:tgtEl>
                                        <p:attrNameLst>
                                          <p:attrName>style.visibility</p:attrName>
                                        </p:attrNameLst>
                                      </p:cBhvr>
                                      <p:to>
                                        <p:strVal val="visible"/>
                                      </p:to>
                                    </p:set>
                                    <p:animEffect transition="in" filter="wipe(left)">
                                      <p:cBhvr>
                                        <p:cTn id="32" dur="500"/>
                                        <p:tgtEl>
                                          <p:spTgt spid="40"/>
                                        </p:tgtEl>
                                      </p:cBhvr>
                                    </p:animEffect>
                                  </p:childTnLst>
                                </p:cTn>
                              </p:par>
                            </p:childTnLst>
                          </p:cTn>
                        </p:par>
                        <p:par>
                          <p:cTn id="33" fill="hold">
                            <p:stCondLst>
                              <p:cond delay="2050"/>
                            </p:stCondLst>
                            <p:childTnLst>
                              <p:par>
                                <p:cTn id="34" presetID="22" presetClass="entr" presetSubtype="1"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up)">
                                      <p:cBhvr>
                                        <p:cTn id="36" dur="500"/>
                                        <p:tgtEl>
                                          <p:spTgt spid="20"/>
                                        </p:tgtEl>
                                      </p:cBhvr>
                                    </p:animEffect>
                                  </p:childTnLst>
                                </p:cTn>
                              </p:par>
                            </p:childTnLst>
                          </p:cTn>
                        </p:par>
                        <p:par>
                          <p:cTn id="37" fill="hold">
                            <p:stCondLst>
                              <p:cond delay="2550"/>
                            </p:stCondLst>
                            <p:childTnLst>
                              <p:par>
                                <p:cTn id="38" presetID="22" presetClass="entr" presetSubtype="8"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6">
                                            <p:txEl>
                                              <p:pRg st="0" end="0"/>
                                            </p:txEl>
                                          </p:spTgt>
                                        </p:tgtEl>
                                        <p:attrNameLst>
                                          <p:attrName>style.visibility</p:attrName>
                                        </p:attrNameLst>
                                      </p:cBhvr>
                                      <p:to>
                                        <p:strVal val="visible"/>
                                      </p:to>
                                    </p:set>
                                    <p:animEffect transition="in" filter="fade">
                                      <p:cBhvr>
                                        <p:cTn id="46" dur="500"/>
                                        <p:tgtEl>
                                          <p:spTgt spid="36">
                                            <p:txEl>
                                              <p:pRg st="0" end="0"/>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left)">
                                      <p:cBhvr>
                                        <p:cTn id="49" dur="500"/>
                                        <p:tgtEl>
                                          <p:spTgt spid="4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500"/>
                                        <p:tgtEl>
                                          <p:spTgt spid="42"/>
                                        </p:tgtEl>
                                      </p:cBhvr>
                                    </p:animEffect>
                                  </p:childTnLst>
                                </p:cTn>
                              </p:par>
                            </p:childTnLst>
                          </p:cTn>
                        </p:par>
                        <p:par>
                          <p:cTn id="53" fill="hold">
                            <p:stCondLst>
                              <p:cond delay="3050"/>
                            </p:stCondLst>
                            <p:childTnLst>
                              <p:par>
                                <p:cTn id="54" presetID="22" presetClass="entr" presetSubtype="1"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up)">
                                      <p:cBhvr>
                                        <p:cTn id="56" dur="500"/>
                                        <p:tgtEl>
                                          <p:spTgt spid="27"/>
                                        </p:tgtEl>
                                      </p:cBhvr>
                                    </p:animEffect>
                                  </p:childTnLst>
                                </p:cTn>
                              </p:par>
                            </p:childTnLst>
                          </p:cTn>
                        </p:par>
                        <p:par>
                          <p:cTn id="57" fill="hold">
                            <p:stCondLst>
                              <p:cond delay="3550"/>
                            </p:stCondLst>
                            <p:childTnLst>
                              <p:par>
                                <p:cTn id="58" presetID="22" presetClass="entr" presetSubtype="8"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left)">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7">
                                            <p:txEl>
                                              <p:pRg st="0" end="0"/>
                                            </p:txEl>
                                          </p:spTgt>
                                        </p:tgtEl>
                                        <p:attrNameLst>
                                          <p:attrName>style.visibility</p:attrName>
                                        </p:attrNameLst>
                                      </p:cBhvr>
                                      <p:to>
                                        <p:strVal val="visible"/>
                                      </p:to>
                                    </p:set>
                                    <p:animEffect transition="in" filter="fade">
                                      <p:cBhvr>
                                        <p:cTn id="66" dur="500"/>
                                        <p:tgtEl>
                                          <p:spTgt spid="37">
                                            <p:txEl>
                                              <p:pRg st="0" end="0"/>
                                            </p:txEl>
                                          </p:spTgt>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left)">
                                      <p:cBhvr>
                                        <p:cTn id="69" dur="500"/>
                                        <p:tgtEl>
                                          <p:spTgt spid="43"/>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wipe(left)">
                                      <p:cBhvr>
                                        <p:cTn id="72" dur="500"/>
                                        <p:tgtEl>
                                          <p:spTgt spid="44"/>
                                        </p:tgtEl>
                                      </p:cBhvr>
                                    </p:animEffect>
                                  </p:childTnLst>
                                </p:cTn>
                              </p:par>
                            </p:childTnLst>
                          </p:cTn>
                        </p:par>
                        <p:par>
                          <p:cTn id="73" fill="hold">
                            <p:stCondLst>
                              <p:cond delay="4050"/>
                            </p:stCondLst>
                            <p:childTnLst>
                              <p:par>
                                <p:cTn id="74" presetID="22" presetClass="entr" presetSubtype="1" fill="hold" grpId="0"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up)">
                                      <p:cBhvr>
                                        <p:cTn id="76" dur="500"/>
                                        <p:tgtEl>
                                          <p:spTgt spid="29"/>
                                        </p:tgtEl>
                                      </p:cBhvr>
                                    </p:animEffect>
                                  </p:childTnLst>
                                </p:cTn>
                              </p:par>
                            </p:childTnLst>
                          </p:cTn>
                        </p:par>
                        <p:par>
                          <p:cTn id="77" fill="hold">
                            <p:stCondLst>
                              <p:cond delay="4550"/>
                            </p:stCondLst>
                            <p:childTnLst>
                              <p:par>
                                <p:cTn id="78" presetID="22" presetClass="entr" presetSubtype="8" fill="hold" grpId="0" nodeType="after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wipe(left)">
                                      <p:cBhvr>
                                        <p:cTn id="80" dur="500"/>
                                        <p:tgtEl>
                                          <p:spTgt spid="3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fade">
                                      <p:cBhvr>
                                        <p:cTn id="83" dur="500"/>
                                        <p:tgtEl>
                                          <p:spTgt spid="3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8">
                                            <p:txEl>
                                              <p:pRg st="0" end="0"/>
                                            </p:txEl>
                                          </p:spTgt>
                                        </p:tgtEl>
                                        <p:attrNameLst>
                                          <p:attrName>style.visibility</p:attrName>
                                        </p:attrNameLst>
                                      </p:cBhvr>
                                      <p:to>
                                        <p:strVal val="visible"/>
                                      </p:to>
                                    </p:set>
                                    <p:animEffect transition="in" filter="fade">
                                      <p:cBhvr>
                                        <p:cTn id="86" dur="500"/>
                                        <p:tgtEl>
                                          <p:spTgt spid="38">
                                            <p:txEl>
                                              <p:pRg st="0" end="0"/>
                                            </p:txEl>
                                          </p:spTgt>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animEffect transition="in" filter="wipe(left)">
                                      <p:cBhvr>
                                        <p:cTn id="89" dur="500"/>
                                        <p:tgtEl>
                                          <p:spTgt spid="45"/>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wipe(left)">
                                      <p:cBhvr>
                                        <p:cTn id="9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7"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22" presetClass="entr" presetSubtype="8"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p:tmplLst>
          <p:tmpl>
            <p:tnLst>
              <p:par>
                <p:cTn presetID="22" presetClass="entr" presetSubtype="8"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p:tmplLst>
          <p:tmpl>
            <p:tnLst>
              <p:par>
                <p:cTn presetID="22" presetClass="entr" presetSubtype="8"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p:tmplLst>
          <p:tmpl>
            <p:tnLst>
              <p:par>
                <p:cTn presetID="22" presetClass="entr" presetSubtype="8"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p:tmplLst>
          <p:tmpl>
            <p:tnLst>
              <p:par>
                <p:cTn presetID="22" presetClass="entr" presetSubtype="8"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p:tmplLst>
          <p:tmpl>
            <p:tnLst>
              <p:par>
                <p:cTn presetID="22" presetClass="entr" presetSubtype="8"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p:tmplLst>
          <p:tmpl>
            <p:tnLst>
              <p:par>
                <p:cTn presetID="22" presetClass="entr" presetSubtype="8"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p:tmplLst>
          <p:tmpl>
            <p:tnLst>
              <p:par>
                <p:cTn presetID="22" presetClass="entr" presetSubtype="8"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tmplLst>
          <p:tmpl>
            <p:tnLst>
              <p:par>
                <p:cTn presetID="2" presetClass="entr" presetSubtype="8"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平行四辺形 5"/>
          <p:cNvSpPr/>
          <p:nvPr userDrawn="1"/>
        </p:nvSpPr>
        <p:spPr>
          <a:xfrm>
            <a:off x="852615" y="2488885"/>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a:off x="617837" y="385611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6"/>
          <p:cNvSpPr/>
          <p:nvPr userDrawn="1"/>
        </p:nvSpPr>
        <p:spPr>
          <a:xfrm flipV="1">
            <a:off x="617837" y="521903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5"/>
          <p:cNvSpPr/>
          <p:nvPr userDrawn="1"/>
        </p:nvSpPr>
        <p:spPr>
          <a:xfrm flipV="1">
            <a:off x="852615" y="5458626"/>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図プレースホルダー 7"/>
          <p:cNvSpPr>
            <a:spLocks noGrp="1"/>
          </p:cNvSpPr>
          <p:nvPr>
            <p:ph type="pic" sz="quarter" idx="16" hasCustomPrompt="1"/>
          </p:nvPr>
        </p:nvSpPr>
        <p:spPr>
          <a:xfrm>
            <a:off x="10448351" y="2753104"/>
            <a:ext cx="793284" cy="793284"/>
          </a:xfrm>
        </p:spPr>
        <p:txBody>
          <a:bodyPr>
            <a:normAutofit/>
          </a:bodyPr>
          <a:lstStyle>
            <a:lvl1pPr>
              <a:defRPr sz="1600"/>
            </a:lvl1pPr>
          </a:lstStyle>
          <a:p>
            <a:r>
              <a:rPr kumimoji="1" lang="en-US" altLang="ja-JP" dirty="0" smtClean="0"/>
              <a:t>ICON</a:t>
            </a:r>
            <a:endParaRPr kumimoji="1" lang="ja-JP" altLang="en-US" dirty="0"/>
          </a:p>
        </p:txBody>
      </p:sp>
      <p:sp>
        <p:nvSpPr>
          <p:cNvPr id="17" name="図プレースホルダー 7"/>
          <p:cNvSpPr>
            <a:spLocks noGrp="1"/>
          </p:cNvSpPr>
          <p:nvPr>
            <p:ph type="pic" sz="quarter" idx="17" hasCustomPrompt="1"/>
          </p:nvPr>
        </p:nvSpPr>
        <p:spPr>
          <a:xfrm>
            <a:off x="10448351" y="4104964"/>
            <a:ext cx="793284" cy="793284"/>
          </a:xfrm>
        </p:spPr>
        <p:txBody>
          <a:bodyPr>
            <a:normAutofit/>
          </a:bodyPr>
          <a:lstStyle>
            <a:lvl1pPr>
              <a:defRPr sz="1600"/>
            </a:lvl1pPr>
          </a:lstStyle>
          <a:p>
            <a:r>
              <a:rPr kumimoji="1" lang="en-US" altLang="ja-JP" dirty="0" smtClean="0"/>
              <a:t>ICON</a:t>
            </a:r>
            <a:endParaRPr kumimoji="1" lang="ja-JP" altLang="en-US" dirty="0"/>
          </a:p>
        </p:txBody>
      </p:sp>
      <p:sp>
        <p:nvSpPr>
          <p:cNvPr id="18" name="図プレースホルダー 7"/>
          <p:cNvSpPr>
            <a:spLocks noGrp="1"/>
          </p:cNvSpPr>
          <p:nvPr>
            <p:ph type="pic" sz="quarter" idx="18" hasCustomPrompt="1"/>
          </p:nvPr>
        </p:nvSpPr>
        <p:spPr>
          <a:xfrm>
            <a:off x="10448351" y="5456824"/>
            <a:ext cx="793284" cy="793284"/>
          </a:xfrm>
        </p:spPr>
        <p:txBody>
          <a:bodyPr>
            <a:normAutofit/>
          </a:bodyPr>
          <a:lstStyle>
            <a:lvl1pPr>
              <a:defRPr sz="1600"/>
            </a:lvl1pPr>
          </a:lstStyle>
          <a:p>
            <a:r>
              <a:rPr kumimoji="1" lang="en-US" altLang="ja-JP" dirty="0" smtClean="0"/>
              <a:t>ICON</a:t>
            </a:r>
            <a:endParaRPr kumimoji="1" lang="ja-JP" altLang="en-US" dirty="0"/>
          </a:p>
        </p:txBody>
      </p:sp>
      <p:sp>
        <p:nvSpPr>
          <p:cNvPr id="19" name="図プレースホルダー 7"/>
          <p:cNvSpPr>
            <a:spLocks noGrp="1"/>
          </p:cNvSpPr>
          <p:nvPr>
            <p:ph type="pic" sz="quarter" idx="19" hasCustomPrompt="1"/>
          </p:nvPr>
        </p:nvSpPr>
        <p:spPr>
          <a:xfrm>
            <a:off x="10448351" y="6808685"/>
            <a:ext cx="793284" cy="793284"/>
          </a:xfrm>
        </p:spPr>
        <p:txBody>
          <a:bodyPr>
            <a:normAutofit/>
          </a:bodyPr>
          <a:lstStyle>
            <a:lvl1pPr>
              <a:defRPr sz="1600"/>
            </a:lvl1pPr>
          </a:lstStyle>
          <a:p>
            <a:r>
              <a:rPr kumimoji="1" lang="en-US" altLang="ja-JP" dirty="0" smtClean="0"/>
              <a:t>ICON</a:t>
            </a:r>
            <a:endParaRPr kumimoji="1" lang="ja-JP" altLang="en-US" dirty="0"/>
          </a:p>
        </p:txBody>
      </p:sp>
      <p:sp>
        <p:nvSpPr>
          <p:cNvPr id="20" name="テキスト プレースホルダー 11"/>
          <p:cNvSpPr>
            <a:spLocks noGrp="1"/>
          </p:cNvSpPr>
          <p:nvPr>
            <p:ph type="body" sz="quarter" idx="31" hasCustomPrompt="1"/>
          </p:nvPr>
        </p:nvSpPr>
        <p:spPr>
          <a:xfrm>
            <a:off x="11316140" y="2566146"/>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2" hasCustomPrompt="1"/>
          </p:nvPr>
        </p:nvSpPr>
        <p:spPr>
          <a:xfrm>
            <a:off x="11316140" y="393525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3" hasCustomPrompt="1"/>
          </p:nvPr>
        </p:nvSpPr>
        <p:spPr>
          <a:xfrm>
            <a:off x="11316140" y="529817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34" hasCustomPrompt="1"/>
          </p:nvPr>
        </p:nvSpPr>
        <p:spPr>
          <a:xfrm>
            <a:off x="11316140" y="6661603"/>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14" hasCustomPrompt="1"/>
          </p:nvPr>
        </p:nvSpPr>
        <p:spPr>
          <a:xfrm>
            <a:off x="1042306" y="2488886"/>
            <a:ext cx="68407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15" hasCustomPrompt="1"/>
          </p:nvPr>
        </p:nvSpPr>
        <p:spPr>
          <a:xfrm>
            <a:off x="1042306" y="5784005"/>
            <a:ext cx="6840760" cy="2554850"/>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57417106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0">
                                            <p:txEl>
                                              <p:pRg st="0" end="0"/>
                                            </p:txEl>
                                          </p:spTgt>
                                        </p:tgtEl>
                                        <p:attrNameLst>
                                          <p:attrName>style.visibility</p:attrName>
                                        </p:attrNameLst>
                                      </p:cBhvr>
                                      <p:to>
                                        <p:strVal val="visible"/>
                                      </p:to>
                                    </p:set>
                                    <p:animEffect transition="in" filter="fade">
                                      <p:cBhvr>
                                        <p:cTn id="14" dur="500"/>
                                        <p:tgtEl>
                                          <p:spTgt spid="20">
                                            <p:txEl>
                                              <p:pRg st="0" end="0"/>
                                            </p:txEl>
                                          </p:spTgt>
                                        </p:tgtEl>
                                      </p:cBhvr>
                                    </p:animEffect>
                                  </p:childTnLst>
                                </p:cTn>
                              </p:par>
                            </p:childTnLst>
                          </p:cTn>
                        </p:par>
                        <p:par>
                          <p:cTn id="15" fill="hold">
                            <p:stCondLst>
                              <p:cond delay="1250"/>
                            </p:stCondLst>
                            <p:childTnLst>
                              <p:par>
                                <p:cTn id="16" presetID="22" presetClass="entr" presetSubtype="8" fill="hold" grpId="0" nodeType="afterEffect">
                                  <p:stCondLst>
                                    <p:cond delay="25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animEffect transition="in" filter="fade">
                                      <p:cBhvr>
                                        <p:cTn id="25" dur="500"/>
                                        <p:tgtEl>
                                          <p:spTgt spid="21">
                                            <p:txEl>
                                              <p:pRg st="0" end="0"/>
                                            </p:txEl>
                                          </p:spTgt>
                                        </p:tgtEl>
                                      </p:cBhvr>
                                    </p:animEffect>
                                  </p:childTnLst>
                                </p:cTn>
                              </p:par>
                            </p:childTnLst>
                          </p:cTn>
                        </p:par>
                        <p:par>
                          <p:cTn id="26" fill="hold">
                            <p:stCondLst>
                              <p:cond delay="2500"/>
                            </p:stCondLst>
                            <p:childTnLst>
                              <p:par>
                                <p:cTn id="27" presetID="22" presetClass="entr" presetSubtype="8" fill="hold" grpId="0" nodeType="afterEffect">
                                  <p:stCondLst>
                                    <p:cond delay="25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par>
                          <p:cTn id="30" fill="hold">
                            <p:stCondLst>
                              <p:cond delay="3250"/>
                            </p:stCondLst>
                            <p:childTnLst>
                              <p:par>
                                <p:cTn id="31" presetID="10" presetClass="entr" presetSubtype="0"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2">
                                            <p:txEl>
                                              <p:pRg st="0" end="0"/>
                                            </p:txEl>
                                          </p:spTgt>
                                        </p:tgtEl>
                                        <p:attrNameLst>
                                          <p:attrName>style.visibility</p:attrName>
                                        </p:attrNameLst>
                                      </p:cBhvr>
                                      <p:to>
                                        <p:strVal val="visible"/>
                                      </p:to>
                                    </p:set>
                                    <p:animEffect transition="in" filter="fade">
                                      <p:cBhvr>
                                        <p:cTn id="36" dur="500"/>
                                        <p:tgtEl>
                                          <p:spTgt spid="22">
                                            <p:txEl>
                                              <p:pRg st="0" end="0"/>
                                            </p:txEl>
                                          </p:spTgt>
                                        </p:tgtEl>
                                      </p:cBhvr>
                                    </p:animEffect>
                                  </p:childTnLst>
                                </p:cTn>
                              </p:par>
                            </p:childTnLst>
                          </p:cTn>
                        </p:par>
                        <p:par>
                          <p:cTn id="37" fill="hold">
                            <p:stCondLst>
                              <p:cond delay="3750"/>
                            </p:stCondLst>
                            <p:childTnLst>
                              <p:par>
                                <p:cTn id="38" presetID="22" presetClass="entr" presetSubtype="8" fill="hold" grpId="0" nodeType="afterEffect">
                                  <p:stCondLst>
                                    <p:cond delay="25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4500"/>
                            </p:stCondLst>
                            <p:childTnLst>
                              <p:par>
                                <p:cTn id="42" presetID="10" presetClass="entr" presetSubtype="0"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3">
                                            <p:txEl>
                                              <p:pRg st="0" end="0"/>
                                            </p:txEl>
                                          </p:spTgt>
                                        </p:tgtEl>
                                        <p:attrNameLst>
                                          <p:attrName>style.visibility</p:attrName>
                                        </p:attrNameLst>
                                      </p:cBhvr>
                                      <p:to>
                                        <p:strVal val="visible"/>
                                      </p:to>
                                    </p:set>
                                    <p:animEffect transition="in" filter="fade">
                                      <p:cBhvr>
                                        <p:cTn id="47" dur="500"/>
                                        <p:tgtEl>
                                          <p:spTgt spid="23">
                                            <p:txEl>
                                              <p:pRg st="0" end="0"/>
                                            </p:txEl>
                                          </p:spTgt>
                                        </p:tgtEl>
                                      </p:cBhvr>
                                    </p:animEffect>
                                  </p:childTnLst>
                                </p:cTn>
                              </p:par>
                            </p:childTnLst>
                          </p:cTn>
                        </p:par>
                        <p:par>
                          <p:cTn id="48" fill="hold">
                            <p:stCondLst>
                              <p:cond delay="5000"/>
                            </p:stCondLst>
                            <p:childTnLst>
                              <p:par>
                                <p:cTn id="49" presetID="2" presetClass="entr" presetSubtype="8" decel="100000" fill="hold" grpId="0" nodeType="afterEffect">
                                  <p:stCondLst>
                                    <p:cond delay="0"/>
                                  </p:stCondLst>
                                  <p:iterate type="wd">
                                    <p:tmPct val="10000"/>
                                  </p:iterate>
                                  <p:childTnLst>
                                    <p:set>
                                      <p:cBhvr>
                                        <p:cTn id="50" dur="1" fill="hold">
                                          <p:stCondLst>
                                            <p:cond delay="0"/>
                                          </p:stCondLst>
                                        </p:cTn>
                                        <p:tgtEl>
                                          <p:spTgt spid="24">
                                            <p:txEl>
                                              <p:pRg st="0" end="0"/>
                                            </p:txEl>
                                          </p:spTgt>
                                        </p:tgtEl>
                                        <p:attrNameLst>
                                          <p:attrName>style.visibility</p:attrName>
                                        </p:attrNameLst>
                                      </p:cBhvr>
                                      <p:to>
                                        <p:strVal val="visible"/>
                                      </p:to>
                                    </p:set>
                                    <p:anim calcmode="lin" valueType="num">
                                      <p:cBhvr additive="base">
                                        <p:cTn id="51"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5550"/>
                            </p:stCondLst>
                            <p:childTnLst>
                              <p:par>
                                <p:cTn id="54" presetID="2" presetClass="entr" presetSubtype="8" decel="100000" fill="hold" grpId="0" nodeType="afterEffect">
                                  <p:stCondLst>
                                    <p:cond delay="0"/>
                                  </p:stCondLst>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2" grpId="0" animBg="1"/>
      <p:bldP spid="16" grpId="0"/>
      <p:bldP spid="17" grpId="0"/>
      <p:bldP spid="18" grpId="0"/>
      <p:bldP spid="19" grpId="0"/>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Step">
    <p:spTree>
      <p:nvGrpSpPr>
        <p:cNvPr id="1" name=""/>
        <p:cNvGrpSpPr/>
        <p:nvPr/>
      </p:nvGrpSpPr>
      <p:grpSpPr>
        <a:xfrm>
          <a:off x="0" y="0"/>
          <a:ext cx="0" cy="0"/>
          <a:chOff x="0" y="0"/>
          <a:chExt cx="0" cy="0"/>
        </a:xfrm>
      </p:grpSpPr>
      <p:cxnSp>
        <p:nvCxnSpPr>
          <p:cNvPr id="33" name="直線コネクタ 32"/>
          <p:cNvCxnSpPr/>
          <p:nvPr userDrawn="1"/>
        </p:nvCxnSpPr>
        <p:spPr>
          <a:xfrm flipH="1">
            <a:off x="7192" y="7631705"/>
            <a:ext cx="9259471"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正方形/長方形 5"/>
          <p:cNvSpPr/>
          <p:nvPr userDrawn="1"/>
        </p:nvSpPr>
        <p:spPr>
          <a:xfrm rot="18000000">
            <a:off x="7641771" y="8548321"/>
            <a:ext cx="2942561" cy="1447590"/>
          </a:xfrm>
          <a:custGeom>
            <a:avLst/>
            <a:gdLst/>
            <a:ahLst/>
            <a:cxnLst/>
            <a:rect l="l" t="t" r="r" b="b"/>
            <a:pathLst>
              <a:path w="2942561" h="1447590">
                <a:moveTo>
                  <a:pt x="2942561" y="0"/>
                </a:moveTo>
                <a:lnTo>
                  <a:pt x="2942561" y="1447590"/>
                </a:lnTo>
                <a:lnTo>
                  <a:pt x="2024614" y="1447590"/>
                </a:lnTo>
                <a:cubicBezTo>
                  <a:pt x="1725966" y="1164530"/>
                  <a:pt x="1322349" y="991867"/>
                  <a:pt x="878406" y="991867"/>
                </a:cubicBezTo>
                <a:cubicBezTo>
                  <a:pt x="741840" y="991867"/>
                  <a:pt x="609089" y="1008206"/>
                  <a:pt x="482485" y="1040920"/>
                </a:cubicBezTo>
                <a:lnTo>
                  <a:pt x="0" y="205230"/>
                </a:lnTo>
                <a:cubicBezTo>
                  <a:pt x="254597" y="364578"/>
                  <a:pt x="555858" y="455722"/>
                  <a:pt x="878406" y="455722"/>
                </a:cubicBezTo>
                <a:cubicBezTo>
                  <a:pt x="1322350" y="455722"/>
                  <a:pt x="1725965" y="283060"/>
                  <a:pt x="2024613" y="0"/>
                </a:cubicBez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5"/>
          <p:cNvSpPr/>
          <p:nvPr userDrawn="1"/>
        </p:nvSpPr>
        <p:spPr>
          <a:xfrm rot="8100000">
            <a:off x="7041556" y="3905431"/>
            <a:ext cx="2869913" cy="10063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5"/>
          <p:cNvSpPr/>
          <p:nvPr userDrawn="1"/>
        </p:nvSpPr>
        <p:spPr>
          <a:xfrm rot="2864116">
            <a:off x="7402105" y="2013750"/>
            <a:ext cx="2402012" cy="842264"/>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円/楕円 1"/>
          <p:cNvSpPr/>
          <p:nvPr userDrawn="1"/>
        </p:nvSpPr>
        <p:spPr>
          <a:xfrm>
            <a:off x="8642661" y="2531946"/>
            <a:ext cx="1726122" cy="1726122"/>
          </a:xfrm>
          <a:prstGeom prst="ellipse">
            <a:avLst/>
          </a:prstGeom>
          <a:solidFill>
            <a:schemeClr val="bg1">
              <a:lumMod val="95000"/>
            </a:schemeClr>
          </a:solidFill>
          <a:ln w="1270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002116" y="824546"/>
            <a:ext cx="1474395" cy="1474395"/>
          </a:xfrm>
          <a:prstGeom prst="ellipse">
            <a:avLst/>
          </a:prstGeom>
          <a:solidFill>
            <a:schemeClr val="bg1">
              <a:lumMod val="95000"/>
            </a:schemeClr>
          </a:solidFill>
          <a:ln w="127000" cmpd="sng">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rot="2700000">
            <a:off x="6865970" y="6128846"/>
            <a:ext cx="3248068" cy="11389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307812" y="4514532"/>
            <a:ext cx="1978401" cy="1978401"/>
          </a:xfrm>
          <a:prstGeom prst="ellipse">
            <a:avLst/>
          </a:prstGeom>
          <a:solidFill>
            <a:schemeClr val="bg1">
              <a:lumMod val="95000"/>
            </a:schemeClr>
          </a:solidFill>
          <a:ln w="127000" cmpd="sng">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661660" y="6876764"/>
            <a:ext cx="2330114" cy="2330114"/>
          </a:xfrm>
          <a:prstGeom prst="ellipse">
            <a:avLst/>
          </a:prstGeom>
          <a:solidFill>
            <a:schemeClr val="bg1">
              <a:lumMod val="95000"/>
            </a:schemeClr>
          </a:solidFill>
          <a:ln w="1270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17" name="円弧 16"/>
          <p:cNvSpPr/>
          <p:nvPr userDrawn="1"/>
        </p:nvSpPr>
        <p:spPr>
          <a:xfrm rot="2700000">
            <a:off x="8595702" y="2404897"/>
            <a:ext cx="1980219" cy="1980219"/>
          </a:xfrm>
          <a:prstGeom prst="arc">
            <a:avLst>
              <a:gd name="adj1" fmla="val 16200000"/>
              <a:gd name="adj2" fmla="val 20392033"/>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円弧 17"/>
          <p:cNvSpPr/>
          <p:nvPr userDrawn="1"/>
        </p:nvSpPr>
        <p:spPr>
          <a:xfrm rot="2700000">
            <a:off x="6822804" y="627945"/>
            <a:ext cx="1883035" cy="1883035"/>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円弧 18"/>
          <p:cNvSpPr/>
          <p:nvPr userDrawn="1"/>
        </p:nvSpPr>
        <p:spPr>
          <a:xfrm rot="2700000">
            <a:off x="8457163" y="6669875"/>
            <a:ext cx="2766089" cy="2766089"/>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円弧 19"/>
          <p:cNvSpPr/>
          <p:nvPr userDrawn="1"/>
        </p:nvSpPr>
        <p:spPr>
          <a:xfrm rot="2700000">
            <a:off x="6126781" y="4311196"/>
            <a:ext cx="2385072" cy="2385072"/>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2" name="直線コネクタ 21"/>
          <p:cNvCxnSpPr/>
          <p:nvPr userDrawn="1"/>
        </p:nvCxnSpPr>
        <p:spPr>
          <a:xfrm>
            <a:off x="8420753" y="869551"/>
            <a:ext cx="1620291"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userDrawn="1"/>
        </p:nvCxnSpPr>
        <p:spPr>
          <a:xfrm>
            <a:off x="10297470" y="2669751"/>
            <a:ext cx="840525"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a:off x="8185585" y="4649971"/>
            <a:ext cx="2532147"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a:off x="10851023" y="7035236"/>
            <a:ext cx="472552"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30" name="テキスト プレースホルダー 11"/>
          <p:cNvSpPr>
            <a:spLocks noGrp="1"/>
          </p:cNvSpPr>
          <p:nvPr userDrawn="1">
            <p:ph type="body" sz="quarter" idx="26" hasCustomPrompt="1"/>
          </p:nvPr>
        </p:nvSpPr>
        <p:spPr>
          <a:xfrm>
            <a:off x="10088311" y="3279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userDrawn="1">
            <p:ph type="body" sz="quarter" idx="28" hasCustomPrompt="1"/>
          </p:nvPr>
        </p:nvSpPr>
        <p:spPr>
          <a:xfrm>
            <a:off x="10088311" y="1048045"/>
            <a:ext cx="6165685"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32" name="テキスト プレースホルダー 11"/>
          <p:cNvSpPr>
            <a:spLocks noGrp="1"/>
          </p:cNvSpPr>
          <p:nvPr userDrawn="1">
            <p:ph type="body" sz="quarter" idx="14" hasCustomPrompt="1"/>
          </p:nvPr>
        </p:nvSpPr>
        <p:spPr>
          <a:xfrm>
            <a:off x="586569" y="5418561"/>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35" name="テキスト プレースホルダー 11"/>
          <p:cNvSpPr>
            <a:spLocks noGrp="1"/>
          </p:cNvSpPr>
          <p:nvPr userDrawn="1">
            <p:ph type="body" sz="quarter" idx="15" hasCustomPrompt="1"/>
          </p:nvPr>
        </p:nvSpPr>
        <p:spPr>
          <a:xfrm>
            <a:off x="620583" y="7676465"/>
            <a:ext cx="7397498" cy="196753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
        <p:nvSpPr>
          <p:cNvPr id="36" name="テキスト プレースホルダー 11"/>
          <p:cNvSpPr>
            <a:spLocks noGrp="1"/>
          </p:cNvSpPr>
          <p:nvPr userDrawn="1">
            <p:ph type="body" sz="quarter" idx="29" hasCustomPrompt="1"/>
          </p:nvPr>
        </p:nvSpPr>
        <p:spPr>
          <a:xfrm>
            <a:off x="11168431" y="21281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userDrawn="1">
            <p:ph type="body" sz="quarter" idx="30" hasCustomPrompt="1"/>
          </p:nvPr>
        </p:nvSpPr>
        <p:spPr>
          <a:xfrm>
            <a:off x="11168431" y="284824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39" name="テキスト プレースホルダー 11"/>
          <p:cNvSpPr>
            <a:spLocks noGrp="1"/>
          </p:cNvSpPr>
          <p:nvPr userDrawn="1">
            <p:ph type="body" sz="quarter" idx="31" hasCustomPrompt="1"/>
          </p:nvPr>
        </p:nvSpPr>
        <p:spPr>
          <a:xfrm>
            <a:off x="10763386" y="41083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userDrawn="1">
            <p:ph type="body" sz="quarter" idx="32" hasCustomPrompt="1"/>
          </p:nvPr>
        </p:nvSpPr>
        <p:spPr>
          <a:xfrm>
            <a:off x="10763386" y="482846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userDrawn="1">
            <p:ph type="body" sz="quarter" idx="33" hasCustomPrompt="1"/>
          </p:nvPr>
        </p:nvSpPr>
        <p:spPr>
          <a:xfrm>
            <a:off x="11438461" y="6493650"/>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userDrawn="1">
            <p:ph type="body" sz="quarter" idx="34" hasCustomPrompt="1"/>
          </p:nvPr>
        </p:nvSpPr>
        <p:spPr>
          <a:xfrm>
            <a:off x="11438461" y="7213730"/>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6" name="図プレースホルダー 7"/>
          <p:cNvSpPr>
            <a:spLocks noGrp="1"/>
          </p:cNvSpPr>
          <p:nvPr userDrawn="1">
            <p:ph type="pic" sz="quarter" idx="16" hasCustomPrompt="1"/>
          </p:nvPr>
        </p:nvSpPr>
        <p:spPr>
          <a:xfrm>
            <a:off x="7395177" y="1183060"/>
            <a:ext cx="712914" cy="712914"/>
          </a:xfrm>
        </p:spPr>
        <p:txBody>
          <a:bodyPr>
            <a:normAutofit/>
          </a:bodyPr>
          <a:lstStyle>
            <a:lvl1pPr>
              <a:defRPr sz="1600"/>
            </a:lvl1pPr>
          </a:lstStyle>
          <a:p>
            <a:r>
              <a:rPr kumimoji="1" lang="en-US" altLang="ja-JP" dirty="0" smtClean="0"/>
              <a:t>ICON</a:t>
            </a:r>
            <a:endParaRPr kumimoji="1" lang="ja-JP" altLang="en-US" dirty="0"/>
          </a:p>
        </p:txBody>
      </p:sp>
      <p:sp>
        <p:nvSpPr>
          <p:cNvPr id="48" name="図プレースホルダー 7"/>
          <p:cNvSpPr>
            <a:spLocks noGrp="1"/>
          </p:cNvSpPr>
          <p:nvPr userDrawn="1">
            <p:ph type="pic" sz="quarter" idx="35" hasCustomPrompt="1"/>
          </p:nvPr>
        </p:nvSpPr>
        <p:spPr>
          <a:xfrm>
            <a:off x="9089200" y="2978484"/>
            <a:ext cx="833044" cy="833044"/>
          </a:xfrm>
        </p:spPr>
        <p:txBody>
          <a:bodyPr>
            <a:normAutofit/>
          </a:bodyPr>
          <a:lstStyle>
            <a:lvl1pPr>
              <a:defRPr sz="1600"/>
            </a:lvl1pPr>
          </a:lstStyle>
          <a:p>
            <a:r>
              <a:rPr kumimoji="1" lang="en-US" altLang="ja-JP" dirty="0" smtClean="0"/>
              <a:t>ICON</a:t>
            </a:r>
            <a:endParaRPr kumimoji="1" lang="ja-JP" altLang="en-US" dirty="0"/>
          </a:p>
        </p:txBody>
      </p:sp>
      <p:sp>
        <p:nvSpPr>
          <p:cNvPr id="49" name="図プレースホルダー 7"/>
          <p:cNvSpPr>
            <a:spLocks noGrp="1"/>
          </p:cNvSpPr>
          <p:nvPr userDrawn="1">
            <p:ph type="pic" sz="quarter" idx="36" hasCustomPrompt="1"/>
          </p:nvPr>
        </p:nvSpPr>
        <p:spPr>
          <a:xfrm>
            <a:off x="6783267" y="4988806"/>
            <a:ext cx="1009789" cy="1009789"/>
          </a:xfrm>
        </p:spPr>
        <p:txBody>
          <a:bodyPr>
            <a:normAutofit/>
          </a:bodyPr>
          <a:lstStyle>
            <a:lvl1pPr>
              <a:defRPr sz="1600"/>
            </a:lvl1pPr>
          </a:lstStyle>
          <a:p>
            <a:r>
              <a:rPr kumimoji="1" lang="en-US" altLang="ja-JP" dirty="0" smtClean="0"/>
              <a:t>ICON</a:t>
            </a:r>
            <a:endParaRPr kumimoji="1" lang="ja-JP" altLang="en-US" dirty="0"/>
          </a:p>
        </p:txBody>
      </p:sp>
      <p:sp>
        <p:nvSpPr>
          <p:cNvPr id="50" name="図プレースホルダー 7"/>
          <p:cNvSpPr>
            <a:spLocks noGrp="1"/>
          </p:cNvSpPr>
          <p:nvPr userDrawn="1">
            <p:ph type="pic" sz="quarter" idx="37" hasCustomPrompt="1"/>
          </p:nvPr>
        </p:nvSpPr>
        <p:spPr>
          <a:xfrm>
            <a:off x="9188211" y="7438755"/>
            <a:ext cx="1222868" cy="1222868"/>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226021543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0-#ppt_w/2"/>
                                          </p:val>
                                        </p:tav>
                                        <p:tav tm="100000">
                                          <p:val>
                                            <p:strVal val="#ppt_x"/>
                                          </p:val>
                                        </p:tav>
                                      </p:tavLst>
                                    </p:anim>
                                    <p:anim calcmode="lin" valueType="num">
                                      <p:cBhvr additive="base">
                                        <p:cTn id="16" dur="500" fill="hold"/>
                                        <p:tgtEl>
                                          <p:spTgt spid="35"/>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childTnLst>
                          </p:cTn>
                        </p:par>
                        <p:par>
                          <p:cTn id="24" fill="hold">
                            <p:stCondLst>
                              <p:cond delay="1550"/>
                            </p:stCondLst>
                            <p:childTnLst>
                              <p:par>
                                <p:cTn id="25" presetID="22" presetClass="entr" presetSubtype="4"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par>
                          <p:cTn id="28" fill="hold">
                            <p:stCondLst>
                              <p:cond delay="2050"/>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par>
                                <p:cTn id="32" presetID="2" presetClass="entr" presetSubtype="2" decel="10000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1+#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2550"/>
                            </p:stCondLst>
                            <p:childTnLst>
                              <p:par>
                                <p:cTn id="41" presetID="10" presetClass="entr" presetSubtype="0" fill="hold" grpId="0" nodeType="afterEffect">
                                  <p:stCondLst>
                                    <p:cond delay="25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500"/>
                                        <p:tgtEl>
                                          <p:spTgt spid="2"/>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500"/>
                                        <p:tgtEl>
                                          <p:spTgt spid="48"/>
                                        </p:tgtEl>
                                      </p:cBhvr>
                                    </p:animEffect>
                                  </p:childTnLst>
                                </p:cTn>
                              </p:par>
                            </p:childTnLst>
                          </p:cTn>
                        </p:par>
                        <p:par>
                          <p:cTn id="47" fill="hold">
                            <p:stCondLst>
                              <p:cond delay="3300"/>
                            </p:stCondLst>
                            <p:childTnLst>
                              <p:par>
                                <p:cTn id="48" presetID="22" presetClass="entr" presetSubtype="8"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left)">
                                      <p:cBhvr>
                                        <p:cTn id="50" dur="500"/>
                                        <p:tgtEl>
                                          <p:spTgt spid="9"/>
                                        </p:tgtEl>
                                      </p:cBhvr>
                                    </p:animEffect>
                                  </p:childTnLst>
                                </p:cTn>
                              </p:par>
                            </p:childTnLst>
                          </p:cTn>
                        </p:par>
                        <p:par>
                          <p:cTn id="51" fill="hold">
                            <p:stCondLst>
                              <p:cond delay="3800"/>
                            </p:stCondLst>
                            <p:childTnLst>
                              <p:par>
                                <p:cTn id="52" presetID="22" presetClass="entr" presetSubtype="4"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down)">
                                      <p:cBhvr>
                                        <p:cTn id="54" dur="500"/>
                                        <p:tgtEl>
                                          <p:spTgt spid="17"/>
                                        </p:tgtEl>
                                      </p:cBhvr>
                                    </p:animEffect>
                                  </p:childTnLst>
                                </p:cTn>
                              </p:par>
                            </p:childTnLst>
                          </p:cTn>
                        </p:par>
                        <p:par>
                          <p:cTn id="55" fill="hold">
                            <p:stCondLst>
                              <p:cond delay="4300"/>
                            </p:stCondLst>
                            <p:childTnLst>
                              <p:par>
                                <p:cTn id="56" presetID="22" presetClass="entr" presetSubtype="8" fill="hold" nodeType="after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left)">
                                      <p:cBhvr>
                                        <p:cTn id="58" dur="500"/>
                                        <p:tgtEl>
                                          <p:spTgt spid="23"/>
                                        </p:tgtEl>
                                      </p:cBhvr>
                                    </p:animEffect>
                                  </p:childTnLst>
                                </p:cTn>
                              </p:par>
                              <p:par>
                                <p:cTn id="59" presetID="2" presetClass="entr" presetSubtype="2" decel="10000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additive="base">
                                        <p:cTn id="61" dur="500" fill="hold"/>
                                        <p:tgtEl>
                                          <p:spTgt spid="36"/>
                                        </p:tgtEl>
                                        <p:attrNameLst>
                                          <p:attrName>ppt_x</p:attrName>
                                        </p:attrNameLst>
                                      </p:cBhvr>
                                      <p:tavLst>
                                        <p:tav tm="0">
                                          <p:val>
                                            <p:strVal val="1+#ppt_w/2"/>
                                          </p:val>
                                        </p:tav>
                                        <p:tav tm="100000">
                                          <p:val>
                                            <p:strVal val="#ppt_x"/>
                                          </p:val>
                                        </p:tav>
                                      </p:tavLst>
                                    </p:anim>
                                    <p:anim calcmode="lin" valueType="num">
                                      <p:cBhvr additive="base">
                                        <p:cTn id="62" dur="500" fill="hold"/>
                                        <p:tgtEl>
                                          <p:spTgt spid="36"/>
                                        </p:tgtEl>
                                        <p:attrNameLst>
                                          <p:attrName>ppt_y</p:attrName>
                                        </p:attrNameLst>
                                      </p:cBhvr>
                                      <p:tavLst>
                                        <p:tav tm="0">
                                          <p:val>
                                            <p:strVal val="#ppt_y"/>
                                          </p:val>
                                        </p:tav>
                                        <p:tav tm="100000">
                                          <p:val>
                                            <p:strVal val="#ppt_y"/>
                                          </p:val>
                                        </p:tav>
                                      </p:tavLst>
                                    </p:anim>
                                  </p:childTnLst>
                                </p:cTn>
                              </p:par>
                              <p:par>
                                <p:cTn id="63" presetID="2" presetClass="entr" presetSubtype="2" decel="10000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1+#ppt_w/2"/>
                                          </p:val>
                                        </p:tav>
                                        <p:tav tm="100000">
                                          <p:val>
                                            <p:strVal val="#ppt_x"/>
                                          </p:val>
                                        </p:tav>
                                      </p:tavLst>
                                    </p:anim>
                                    <p:anim calcmode="lin" valueType="num">
                                      <p:cBhvr additive="base">
                                        <p:cTn id="66" dur="500" fill="hold"/>
                                        <p:tgtEl>
                                          <p:spTgt spid="37"/>
                                        </p:tgtEl>
                                        <p:attrNameLst>
                                          <p:attrName>ppt_y</p:attrName>
                                        </p:attrNameLst>
                                      </p:cBhvr>
                                      <p:tavLst>
                                        <p:tav tm="0">
                                          <p:val>
                                            <p:strVal val="#ppt_y"/>
                                          </p:val>
                                        </p:tav>
                                        <p:tav tm="100000">
                                          <p:val>
                                            <p:strVal val="#ppt_y"/>
                                          </p:val>
                                        </p:tav>
                                      </p:tavLst>
                                    </p:anim>
                                  </p:childTnLst>
                                </p:cTn>
                              </p:par>
                            </p:childTnLst>
                          </p:cTn>
                        </p:par>
                        <p:par>
                          <p:cTn id="67" fill="hold">
                            <p:stCondLst>
                              <p:cond delay="4800"/>
                            </p:stCondLst>
                            <p:childTnLst>
                              <p:par>
                                <p:cTn id="68" presetID="10" presetClass="entr" presetSubtype="0" fill="hold" grpId="0" nodeType="afterEffect">
                                  <p:stCondLst>
                                    <p:cond delay="250"/>
                                  </p:stCondLst>
                                  <p:childTnLst>
                                    <p:set>
                                      <p:cBhvr>
                                        <p:cTn id="69" dur="1" fill="hold">
                                          <p:stCondLst>
                                            <p:cond delay="0"/>
                                          </p:stCondLst>
                                        </p:cTn>
                                        <p:tgtEl>
                                          <p:spTgt spid="49"/>
                                        </p:tgtEl>
                                        <p:attrNameLst>
                                          <p:attrName>style.visibility</p:attrName>
                                        </p:attrNameLst>
                                      </p:cBhvr>
                                      <p:to>
                                        <p:strVal val="visible"/>
                                      </p:to>
                                    </p:set>
                                    <p:animEffect transition="in" filter="fade">
                                      <p:cBhvr>
                                        <p:cTn id="70" dur="500"/>
                                        <p:tgtEl>
                                          <p:spTgt spid="49"/>
                                        </p:tgtEl>
                                      </p:cBhvr>
                                    </p:animEffect>
                                  </p:childTnLst>
                                </p:cTn>
                              </p:par>
                              <p:par>
                                <p:cTn id="71" presetID="10" presetClass="entr" presetSubtype="0" fill="hold" grpId="0" nodeType="withEffect">
                                  <p:stCondLst>
                                    <p:cond delay="250"/>
                                  </p:stCondLst>
                                  <p:childTnLst>
                                    <p:set>
                                      <p:cBhvr>
                                        <p:cTn id="72" dur="1" fill="hold">
                                          <p:stCondLst>
                                            <p:cond delay="0"/>
                                          </p:stCondLst>
                                        </p:cTn>
                                        <p:tgtEl>
                                          <p:spTgt spid="11"/>
                                        </p:tgtEl>
                                        <p:attrNameLst>
                                          <p:attrName>style.visibility</p:attrName>
                                        </p:attrNameLst>
                                      </p:cBhvr>
                                      <p:to>
                                        <p:strVal val="visible"/>
                                      </p:to>
                                    </p:set>
                                    <p:animEffect transition="in" filter="fade">
                                      <p:cBhvr>
                                        <p:cTn id="73" dur="500"/>
                                        <p:tgtEl>
                                          <p:spTgt spid="11"/>
                                        </p:tgtEl>
                                      </p:cBhvr>
                                    </p:animEffect>
                                  </p:childTnLst>
                                </p:cTn>
                              </p:par>
                            </p:childTnLst>
                          </p:cTn>
                        </p:par>
                        <p:par>
                          <p:cTn id="74" fill="hold">
                            <p:stCondLst>
                              <p:cond delay="5550"/>
                            </p:stCondLst>
                            <p:childTnLst>
                              <p:par>
                                <p:cTn id="75" presetID="22" presetClass="entr" presetSubtype="1"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wipe(up)">
                                      <p:cBhvr>
                                        <p:cTn id="77" dur="500"/>
                                        <p:tgtEl>
                                          <p:spTgt spid="10"/>
                                        </p:tgtEl>
                                      </p:cBhvr>
                                    </p:animEffect>
                                  </p:childTnLst>
                                </p:cTn>
                              </p:par>
                            </p:childTnLst>
                          </p:cTn>
                        </p:par>
                        <p:par>
                          <p:cTn id="78" fill="hold">
                            <p:stCondLst>
                              <p:cond delay="6050"/>
                            </p:stCondLst>
                            <p:childTnLst>
                              <p:par>
                                <p:cTn id="79" presetID="22" presetClass="entr" presetSubtype="4" fill="hold" grpId="0" nodeType="after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wipe(down)">
                                      <p:cBhvr>
                                        <p:cTn id="81" dur="500"/>
                                        <p:tgtEl>
                                          <p:spTgt spid="20"/>
                                        </p:tgtEl>
                                      </p:cBhvr>
                                    </p:animEffect>
                                  </p:childTnLst>
                                </p:cTn>
                              </p:par>
                            </p:childTnLst>
                          </p:cTn>
                        </p:par>
                        <p:par>
                          <p:cTn id="82" fill="hold">
                            <p:stCondLst>
                              <p:cond delay="6550"/>
                            </p:stCondLst>
                            <p:childTnLst>
                              <p:par>
                                <p:cTn id="83" presetID="22" presetClass="entr" presetSubtype="8" fill="hold" nodeType="after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wipe(left)">
                                      <p:cBhvr>
                                        <p:cTn id="85" dur="500"/>
                                        <p:tgtEl>
                                          <p:spTgt spid="24"/>
                                        </p:tgtEl>
                                      </p:cBhvr>
                                    </p:animEffect>
                                  </p:childTnLst>
                                </p:cTn>
                              </p:par>
                              <p:par>
                                <p:cTn id="86" presetID="2" presetClass="entr" presetSubtype="2" decel="100000"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 calcmode="lin" valueType="num">
                                      <p:cBhvr additive="base">
                                        <p:cTn id="88" dur="500" fill="hold"/>
                                        <p:tgtEl>
                                          <p:spTgt spid="39"/>
                                        </p:tgtEl>
                                        <p:attrNameLst>
                                          <p:attrName>ppt_x</p:attrName>
                                        </p:attrNameLst>
                                      </p:cBhvr>
                                      <p:tavLst>
                                        <p:tav tm="0">
                                          <p:val>
                                            <p:strVal val="1+#ppt_w/2"/>
                                          </p:val>
                                        </p:tav>
                                        <p:tav tm="100000">
                                          <p:val>
                                            <p:strVal val="#ppt_x"/>
                                          </p:val>
                                        </p:tav>
                                      </p:tavLst>
                                    </p:anim>
                                    <p:anim calcmode="lin" valueType="num">
                                      <p:cBhvr additive="base">
                                        <p:cTn id="89" dur="500" fill="hold"/>
                                        <p:tgtEl>
                                          <p:spTgt spid="39"/>
                                        </p:tgtEl>
                                        <p:attrNameLst>
                                          <p:attrName>ppt_y</p:attrName>
                                        </p:attrNameLst>
                                      </p:cBhvr>
                                      <p:tavLst>
                                        <p:tav tm="0">
                                          <p:val>
                                            <p:strVal val="#ppt_y"/>
                                          </p:val>
                                        </p:tav>
                                        <p:tav tm="100000">
                                          <p:val>
                                            <p:strVal val="#ppt_y"/>
                                          </p:val>
                                        </p:tav>
                                      </p:tavLst>
                                    </p:anim>
                                  </p:childTnLst>
                                </p:cTn>
                              </p:par>
                              <p:par>
                                <p:cTn id="90" presetID="2" presetClass="entr" presetSubtype="2" decel="100000"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 calcmode="lin" valueType="num">
                                      <p:cBhvr additive="base">
                                        <p:cTn id="92" dur="500" fill="hold"/>
                                        <p:tgtEl>
                                          <p:spTgt spid="40"/>
                                        </p:tgtEl>
                                        <p:attrNameLst>
                                          <p:attrName>ppt_x</p:attrName>
                                        </p:attrNameLst>
                                      </p:cBhvr>
                                      <p:tavLst>
                                        <p:tav tm="0">
                                          <p:val>
                                            <p:strVal val="1+#ppt_w/2"/>
                                          </p:val>
                                        </p:tav>
                                        <p:tav tm="100000">
                                          <p:val>
                                            <p:strVal val="#ppt_x"/>
                                          </p:val>
                                        </p:tav>
                                      </p:tavLst>
                                    </p:anim>
                                    <p:anim calcmode="lin" valueType="num">
                                      <p:cBhvr additive="base">
                                        <p:cTn id="93" dur="500" fill="hold"/>
                                        <p:tgtEl>
                                          <p:spTgt spid="40"/>
                                        </p:tgtEl>
                                        <p:attrNameLst>
                                          <p:attrName>ppt_y</p:attrName>
                                        </p:attrNameLst>
                                      </p:cBhvr>
                                      <p:tavLst>
                                        <p:tav tm="0">
                                          <p:val>
                                            <p:strVal val="#ppt_y"/>
                                          </p:val>
                                        </p:tav>
                                        <p:tav tm="100000">
                                          <p:val>
                                            <p:strVal val="#ppt_y"/>
                                          </p:val>
                                        </p:tav>
                                      </p:tavLst>
                                    </p:anim>
                                  </p:childTnLst>
                                </p:cTn>
                              </p:par>
                            </p:childTnLst>
                          </p:cTn>
                        </p:par>
                        <p:par>
                          <p:cTn id="94" fill="hold">
                            <p:stCondLst>
                              <p:cond delay="7050"/>
                            </p:stCondLst>
                            <p:childTnLst>
                              <p:par>
                                <p:cTn id="95" presetID="10" presetClass="entr" presetSubtype="0" fill="hold" grpId="0" nodeType="afterEffect">
                                  <p:stCondLst>
                                    <p:cond delay="250"/>
                                  </p:stCondLst>
                                  <p:childTnLst>
                                    <p:set>
                                      <p:cBhvr>
                                        <p:cTn id="96" dur="1" fill="hold">
                                          <p:stCondLst>
                                            <p:cond delay="0"/>
                                          </p:stCondLst>
                                        </p:cTn>
                                        <p:tgtEl>
                                          <p:spTgt spid="12"/>
                                        </p:tgtEl>
                                        <p:attrNameLst>
                                          <p:attrName>style.visibility</p:attrName>
                                        </p:attrNameLst>
                                      </p:cBhvr>
                                      <p:to>
                                        <p:strVal val="visible"/>
                                      </p:to>
                                    </p:set>
                                    <p:animEffect transition="in" filter="fade">
                                      <p:cBhvr>
                                        <p:cTn id="97" dur="500"/>
                                        <p:tgtEl>
                                          <p:spTgt spid="12"/>
                                        </p:tgtEl>
                                      </p:cBhvr>
                                    </p:animEffect>
                                  </p:childTnLst>
                                </p:cTn>
                              </p:par>
                              <p:par>
                                <p:cTn id="98" presetID="10" presetClass="entr" presetSubtype="0" fill="hold" grpId="0" nodeType="withEffect">
                                  <p:stCondLst>
                                    <p:cond delay="250"/>
                                  </p:stCondLst>
                                  <p:childTnLst>
                                    <p:set>
                                      <p:cBhvr>
                                        <p:cTn id="99" dur="1" fill="hold">
                                          <p:stCondLst>
                                            <p:cond delay="0"/>
                                          </p:stCondLst>
                                        </p:cTn>
                                        <p:tgtEl>
                                          <p:spTgt spid="50"/>
                                        </p:tgtEl>
                                        <p:attrNameLst>
                                          <p:attrName>style.visibility</p:attrName>
                                        </p:attrNameLst>
                                      </p:cBhvr>
                                      <p:to>
                                        <p:strVal val="visible"/>
                                      </p:to>
                                    </p:set>
                                    <p:animEffect transition="in" filter="fade">
                                      <p:cBhvr>
                                        <p:cTn id="100" dur="500"/>
                                        <p:tgtEl>
                                          <p:spTgt spid="50"/>
                                        </p:tgtEl>
                                      </p:cBhvr>
                                    </p:animEffect>
                                  </p:childTnLst>
                                </p:cTn>
                              </p:par>
                            </p:childTnLst>
                          </p:cTn>
                        </p:par>
                        <p:par>
                          <p:cTn id="101" fill="hold">
                            <p:stCondLst>
                              <p:cond delay="7800"/>
                            </p:stCondLst>
                            <p:childTnLst>
                              <p:par>
                                <p:cTn id="102" presetID="22" presetClass="entr" presetSubtype="8" fill="hold" grpId="0" nodeType="afterEffect">
                                  <p:stCondLst>
                                    <p:cond delay="0"/>
                                  </p:stCondLst>
                                  <p:childTnLst>
                                    <p:set>
                                      <p:cBhvr>
                                        <p:cTn id="103" dur="1" fill="hold">
                                          <p:stCondLst>
                                            <p:cond delay="0"/>
                                          </p:stCondLst>
                                        </p:cTn>
                                        <p:tgtEl>
                                          <p:spTgt spid="6"/>
                                        </p:tgtEl>
                                        <p:attrNameLst>
                                          <p:attrName>style.visibility</p:attrName>
                                        </p:attrNameLst>
                                      </p:cBhvr>
                                      <p:to>
                                        <p:strVal val="visible"/>
                                      </p:to>
                                    </p:set>
                                    <p:animEffect transition="in" filter="wipe(left)">
                                      <p:cBhvr>
                                        <p:cTn id="104" dur="500"/>
                                        <p:tgtEl>
                                          <p:spTgt spid="6"/>
                                        </p:tgtEl>
                                      </p:cBhvr>
                                    </p:animEffect>
                                  </p:childTnLst>
                                </p:cTn>
                              </p:par>
                            </p:childTnLst>
                          </p:cTn>
                        </p:par>
                        <p:par>
                          <p:cTn id="105" fill="hold">
                            <p:stCondLst>
                              <p:cond delay="8300"/>
                            </p:stCondLst>
                            <p:childTnLst>
                              <p:par>
                                <p:cTn id="106" presetID="22" presetClass="entr" presetSubtype="4" fill="hold" grpId="0"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down)">
                                      <p:cBhvr>
                                        <p:cTn id="108" dur="500"/>
                                        <p:tgtEl>
                                          <p:spTgt spid="19"/>
                                        </p:tgtEl>
                                      </p:cBhvr>
                                    </p:animEffect>
                                  </p:childTnLst>
                                </p:cTn>
                              </p:par>
                            </p:childTnLst>
                          </p:cTn>
                        </p:par>
                        <p:par>
                          <p:cTn id="109" fill="hold">
                            <p:stCondLst>
                              <p:cond delay="8800"/>
                            </p:stCondLst>
                            <p:childTnLst>
                              <p:par>
                                <p:cTn id="110" presetID="22" presetClass="entr" presetSubtype="8" fill="hold" nodeType="after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wipe(left)">
                                      <p:cBhvr>
                                        <p:cTn id="112" dur="500"/>
                                        <p:tgtEl>
                                          <p:spTgt spid="25"/>
                                        </p:tgtEl>
                                      </p:cBhvr>
                                    </p:animEffect>
                                  </p:childTnLst>
                                </p:cTn>
                              </p:par>
                              <p:par>
                                <p:cTn id="113" presetID="2" presetClass="entr" presetSubtype="2" decel="100000" fill="hold" grpId="0" nodeType="withEffect">
                                  <p:stCondLst>
                                    <p:cond delay="0"/>
                                  </p:stCondLst>
                                  <p:childTnLst>
                                    <p:set>
                                      <p:cBhvr>
                                        <p:cTn id="114" dur="1" fill="hold">
                                          <p:stCondLst>
                                            <p:cond delay="0"/>
                                          </p:stCondLst>
                                        </p:cTn>
                                        <p:tgtEl>
                                          <p:spTgt spid="44"/>
                                        </p:tgtEl>
                                        <p:attrNameLst>
                                          <p:attrName>style.visibility</p:attrName>
                                        </p:attrNameLst>
                                      </p:cBhvr>
                                      <p:to>
                                        <p:strVal val="visible"/>
                                      </p:to>
                                    </p:set>
                                    <p:anim calcmode="lin" valueType="num">
                                      <p:cBhvr additive="base">
                                        <p:cTn id="115" dur="500" fill="hold"/>
                                        <p:tgtEl>
                                          <p:spTgt spid="44"/>
                                        </p:tgtEl>
                                        <p:attrNameLst>
                                          <p:attrName>ppt_x</p:attrName>
                                        </p:attrNameLst>
                                      </p:cBhvr>
                                      <p:tavLst>
                                        <p:tav tm="0">
                                          <p:val>
                                            <p:strVal val="1+#ppt_w/2"/>
                                          </p:val>
                                        </p:tav>
                                        <p:tav tm="100000">
                                          <p:val>
                                            <p:strVal val="#ppt_x"/>
                                          </p:val>
                                        </p:tav>
                                      </p:tavLst>
                                    </p:anim>
                                    <p:anim calcmode="lin" valueType="num">
                                      <p:cBhvr additive="base">
                                        <p:cTn id="116" dur="500" fill="hold"/>
                                        <p:tgtEl>
                                          <p:spTgt spid="44"/>
                                        </p:tgtEl>
                                        <p:attrNameLst>
                                          <p:attrName>ppt_y</p:attrName>
                                        </p:attrNameLst>
                                      </p:cBhvr>
                                      <p:tavLst>
                                        <p:tav tm="0">
                                          <p:val>
                                            <p:strVal val="#ppt_y"/>
                                          </p:val>
                                        </p:tav>
                                        <p:tav tm="100000">
                                          <p:val>
                                            <p:strVal val="#ppt_y"/>
                                          </p:val>
                                        </p:tav>
                                      </p:tavLst>
                                    </p:anim>
                                  </p:childTnLst>
                                </p:cTn>
                              </p:par>
                              <p:par>
                                <p:cTn id="117" presetID="2" presetClass="entr" presetSubtype="2" decel="10000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anim calcmode="lin" valueType="num">
                                      <p:cBhvr additive="base">
                                        <p:cTn id="119" dur="500" fill="hold"/>
                                        <p:tgtEl>
                                          <p:spTgt spid="43"/>
                                        </p:tgtEl>
                                        <p:attrNameLst>
                                          <p:attrName>ppt_x</p:attrName>
                                        </p:attrNameLst>
                                      </p:cBhvr>
                                      <p:tavLst>
                                        <p:tav tm="0">
                                          <p:val>
                                            <p:strVal val="1+#ppt_w/2"/>
                                          </p:val>
                                        </p:tav>
                                        <p:tav tm="100000">
                                          <p:val>
                                            <p:strVal val="#ppt_x"/>
                                          </p:val>
                                        </p:tav>
                                      </p:tavLst>
                                    </p:anim>
                                    <p:anim calcmode="lin" valueType="num">
                                      <p:cBhvr additive="base">
                                        <p:cTn id="120" dur="500" fill="hold"/>
                                        <p:tgtEl>
                                          <p:spTgt spid="43"/>
                                        </p:tgtEl>
                                        <p:attrNameLst>
                                          <p:attrName>ppt_y</p:attrName>
                                        </p:attrNameLst>
                                      </p:cBhvr>
                                      <p:tavLst>
                                        <p:tav tm="0">
                                          <p:val>
                                            <p:strVal val="#ppt_y"/>
                                          </p:val>
                                        </p:tav>
                                        <p:tav tm="100000">
                                          <p:val>
                                            <p:strVal val="#ppt_y"/>
                                          </p:val>
                                        </p:tav>
                                      </p:tavLst>
                                    </p:anim>
                                  </p:childTnLst>
                                </p:cTn>
                              </p:par>
                            </p:childTnLst>
                          </p:cTn>
                        </p:par>
                        <p:par>
                          <p:cTn id="121" fill="hold">
                            <p:stCondLst>
                              <p:cond delay="9300"/>
                            </p:stCondLst>
                            <p:childTnLst>
                              <p:par>
                                <p:cTn id="122" presetID="22" presetClass="entr" presetSubtype="1" fill="hold" grpId="0" nodeType="afterEffect">
                                  <p:stCondLst>
                                    <p:cond delay="0"/>
                                  </p:stCondLst>
                                  <p:childTnLst>
                                    <p:set>
                                      <p:cBhvr>
                                        <p:cTn id="123" dur="1" fill="hold">
                                          <p:stCondLst>
                                            <p:cond delay="0"/>
                                          </p:stCondLst>
                                        </p:cTn>
                                        <p:tgtEl>
                                          <p:spTgt spid="13"/>
                                        </p:tgtEl>
                                        <p:attrNameLst>
                                          <p:attrName>style.visibility</p:attrName>
                                        </p:attrNameLst>
                                      </p:cBhvr>
                                      <p:to>
                                        <p:strVal val="visible"/>
                                      </p:to>
                                    </p:set>
                                    <p:animEffect transition="in" filter="wipe(up)">
                                      <p:cBhvr>
                                        <p:cTn id="1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P spid="9" grpId="0" animBg="1"/>
      <p:bldP spid="2" grpId="0" animBg="1"/>
      <p:bldP spid="5" grpId="0" animBg="1"/>
      <p:bldP spid="6" grpId="0" animBg="1"/>
      <p:bldP spid="11" grpId="0" animBg="1"/>
      <p:bldP spid="12" grpId="0" animBg="1"/>
      <p:bldP spid="17" grpId="0" animBg="1"/>
      <p:bldP spid="18" grpId="0" animBg="1"/>
      <p:bldP spid="19" grpId="0" animBg="1"/>
      <p:bldP spid="20" grpId="0" animBg="1"/>
      <p:bldP spid="30" grpId="0">
        <p:tmplLst>
          <p:tmpl>
            <p:tnLst>
              <p:par>
                <p:cTn presetID="2" presetClass="entr" presetSubtype="2"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 presetClass="entr" presetSubtype="2"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2"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2"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p:tnLst>
              <p:par>
                <p:cTn presetID="2" presetClass="entr" presetSubtype="2"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3" grpId="0">
        <p:tmplLst>
          <p:tmpl>
            <p:tnLst>
              <p:par>
                <p:cTn presetID="2" presetClass="entr" presetSubtype="2"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p:tmplLst>
          <p:tmpl>
            <p:tnLst>
              <p:par>
                <p:cTn presetID="2" presetClass="entr" presetSubtype="2"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6" grpId="0"/>
      <p:bldP spid="48" grpId="0"/>
      <p:bldP spid="49" grpId="0"/>
      <p:bldP spid="50" grpId="0"/>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5 Step">
    <p:spTree>
      <p:nvGrpSpPr>
        <p:cNvPr id="1" name=""/>
        <p:cNvGrpSpPr/>
        <p:nvPr/>
      </p:nvGrpSpPr>
      <p:grpSpPr>
        <a:xfrm>
          <a:off x="0" y="0"/>
          <a:ext cx="0" cy="0"/>
          <a:chOff x="0" y="0"/>
          <a:chExt cx="0" cy="0"/>
        </a:xfrm>
      </p:grpSpPr>
      <p:cxnSp>
        <p:nvCxnSpPr>
          <p:cNvPr id="68" name="直線コネクタ 67"/>
          <p:cNvCxnSpPr/>
          <p:nvPr userDrawn="1"/>
        </p:nvCxnSpPr>
        <p:spPr>
          <a:xfrm>
            <a:off x="-135015" y="1003040"/>
            <a:ext cx="18594256" cy="7661476"/>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円/楕円 6"/>
          <p:cNvSpPr/>
          <p:nvPr userDrawn="1"/>
        </p:nvSpPr>
        <p:spPr>
          <a:xfrm>
            <a:off x="3876495" y="182561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4" name="円/楕円 63"/>
          <p:cNvSpPr/>
          <p:nvPr userDrawn="1"/>
        </p:nvSpPr>
        <p:spPr>
          <a:xfrm>
            <a:off x="443629" y="41797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3" name="円/楕円 62"/>
          <p:cNvSpPr/>
          <p:nvPr userDrawn="1"/>
        </p:nvSpPr>
        <p:spPr>
          <a:xfrm>
            <a:off x="3041432" y="749270"/>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円/楕円 68"/>
          <p:cNvSpPr/>
          <p:nvPr userDrawn="1"/>
        </p:nvSpPr>
        <p:spPr>
          <a:xfrm>
            <a:off x="7341880" y="3253290"/>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0" name="円/楕円 69"/>
          <p:cNvSpPr/>
          <p:nvPr userDrawn="1"/>
        </p:nvSpPr>
        <p:spPr>
          <a:xfrm>
            <a:off x="10839784" y="470593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円/楕円 70"/>
          <p:cNvSpPr/>
          <p:nvPr userDrawn="1"/>
        </p:nvSpPr>
        <p:spPr>
          <a:xfrm>
            <a:off x="14376272" y="608860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2" name="円/楕円 71"/>
          <p:cNvSpPr/>
          <p:nvPr userDrawn="1"/>
        </p:nvSpPr>
        <p:spPr>
          <a:xfrm>
            <a:off x="6487910" y="217317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円/楕円 72"/>
          <p:cNvSpPr/>
          <p:nvPr userDrawn="1"/>
        </p:nvSpPr>
        <p:spPr>
          <a:xfrm>
            <a:off x="9953295" y="361333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円/楕円 73"/>
          <p:cNvSpPr/>
          <p:nvPr userDrawn="1"/>
        </p:nvSpPr>
        <p:spPr>
          <a:xfrm>
            <a:off x="13463686" y="5098495"/>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円/楕円 74"/>
          <p:cNvSpPr/>
          <p:nvPr userDrawn="1"/>
        </p:nvSpPr>
        <p:spPr>
          <a:xfrm>
            <a:off x="16974075" y="649365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テキスト プレースホルダー 11"/>
          <p:cNvSpPr>
            <a:spLocks noGrp="1"/>
          </p:cNvSpPr>
          <p:nvPr>
            <p:ph type="body" sz="quarter" idx="14" hasCustomPrompt="1"/>
          </p:nvPr>
        </p:nvSpPr>
        <p:spPr>
          <a:xfrm>
            <a:off x="586569" y="5418561"/>
            <a:ext cx="67576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78" name="テキスト プレースホルダー 11"/>
          <p:cNvSpPr>
            <a:spLocks noGrp="1"/>
          </p:cNvSpPr>
          <p:nvPr>
            <p:ph type="body" sz="quarter" idx="15" hasCustomPrompt="1"/>
          </p:nvPr>
        </p:nvSpPr>
        <p:spPr>
          <a:xfrm>
            <a:off x="620582" y="7676465"/>
            <a:ext cx="8792653" cy="169750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79" name="直線コネクタ 78"/>
          <p:cNvCxnSpPr/>
          <p:nvPr userDrawn="1"/>
        </p:nvCxnSpPr>
        <p:spPr>
          <a:xfrm flipH="1">
            <a:off x="7193" y="7631705"/>
            <a:ext cx="940604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直角三角形 81"/>
          <p:cNvSpPr/>
          <p:nvPr userDrawn="1"/>
        </p:nvSpPr>
        <p:spPr>
          <a:xfrm rot="14829042">
            <a:off x="-60390"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直角三角形 82"/>
          <p:cNvSpPr/>
          <p:nvPr userDrawn="1"/>
        </p:nvSpPr>
        <p:spPr>
          <a:xfrm rot="14829042">
            <a:off x="801897"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直角三角形 83"/>
          <p:cNvSpPr/>
          <p:nvPr userDrawn="1"/>
        </p:nvSpPr>
        <p:spPr>
          <a:xfrm rot="14829042">
            <a:off x="1596010"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直角三角形 84"/>
          <p:cNvSpPr/>
          <p:nvPr userDrawn="1"/>
        </p:nvSpPr>
        <p:spPr>
          <a:xfrm rot="14829042">
            <a:off x="2364596" y="-726068"/>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ボックス 85"/>
          <p:cNvSpPr txBox="1"/>
          <p:nvPr userDrawn="1"/>
        </p:nvSpPr>
        <p:spPr>
          <a:xfrm>
            <a:off x="3337561" y="951937"/>
            <a:ext cx="412292" cy="584775"/>
          </a:xfrm>
          <a:prstGeom prst="rect">
            <a:avLst/>
          </a:prstGeom>
          <a:noFill/>
        </p:spPr>
        <p:txBody>
          <a:bodyPr wrap="none" rtlCol="0">
            <a:spAutoFit/>
          </a:bodyPr>
          <a:lstStyle/>
          <a:p>
            <a:r>
              <a:rPr kumimoji="1" lang="en-US" altLang="ja-JP" dirty="0" smtClean="0">
                <a:solidFill>
                  <a:schemeClr val="bg1"/>
                </a:solidFill>
              </a:rPr>
              <a:t>1</a:t>
            </a:r>
            <a:endParaRPr kumimoji="1" lang="ja-JP" altLang="en-US" dirty="0">
              <a:solidFill>
                <a:schemeClr val="bg1"/>
              </a:solidFill>
            </a:endParaRPr>
          </a:p>
        </p:txBody>
      </p:sp>
      <p:sp>
        <p:nvSpPr>
          <p:cNvPr id="87" name="テキスト ボックス 86"/>
          <p:cNvSpPr txBox="1"/>
          <p:nvPr userDrawn="1"/>
        </p:nvSpPr>
        <p:spPr>
          <a:xfrm>
            <a:off x="6776819" y="2375838"/>
            <a:ext cx="412292" cy="584775"/>
          </a:xfrm>
          <a:prstGeom prst="rect">
            <a:avLst/>
          </a:prstGeom>
          <a:noFill/>
        </p:spPr>
        <p:txBody>
          <a:bodyPr wrap="none" rtlCol="0">
            <a:spAutoFit/>
          </a:bodyPr>
          <a:lstStyle/>
          <a:p>
            <a:r>
              <a:rPr kumimoji="1" lang="en-US" altLang="ja-JP" dirty="0" smtClean="0">
                <a:solidFill>
                  <a:schemeClr val="bg1"/>
                </a:solidFill>
              </a:rPr>
              <a:t>2</a:t>
            </a:r>
            <a:endParaRPr kumimoji="1" lang="ja-JP" altLang="en-US" dirty="0">
              <a:solidFill>
                <a:schemeClr val="bg1"/>
              </a:solidFill>
            </a:endParaRPr>
          </a:p>
        </p:txBody>
      </p:sp>
      <p:sp>
        <p:nvSpPr>
          <p:cNvPr id="88" name="テキスト ボックス 87"/>
          <p:cNvSpPr txBox="1"/>
          <p:nvPr userDrawn="1"/>
        </p:nvSpPr>
        <p:spPr>
          <a:xfrm>
            <a:off x="10242204" y="3815997"/>
            <a:ext cx="412292" cy="584775"/>
          </a:xfrm>
          <a:prstGeom prst="rect">
            <a:avLst/>
          </a:prstGeom>
          <a:noFill/>
        </p:spPr>
        <p:txBody>
          <a:bodyPr wrap="none" rtlCol="0">
            <a:spAutoFit/>
          </a:bodyPr>
          <a:lstStyle/>
          <a:p>
            <a:r>
              <a:rPr kumimoji="1" lang="en-US" altLang="ja-JP" dirty="0" smtClean="0">
                <a:solidFill>
                  <a:schemeClr val="bg1"/>
                </a:solidFill>
              </a:rPr>
              <a:t>3</a:t>
            </a:r>
            <a:endParaRPr kumimoji="1" lang="ja-JP" altLang="en-US" dirty="0">
              <a:solidFill>
                <a:schemeClr val="bg1"/>
              </a:solidFill>
            </a:endParaRPr>
          </a:p>
        </p:txBody>
      </p:sp>
      <p:sp>
        <p:nvSpPr>
          <p:cNvPr id="89" name="テキスト ボックス 88"/>
          <p:cNvSpPr txBox="1"/>
          <p:nvPr userDrawn="1"/>
        </p:nvSpPr>
        <p:spPr>
          <a:xfrm>
            <a:off x="13752595" y="5301162"/>
            <a:ext cx="412292" cy="584775"/>
          </a:xfrm>
          <a:prstGeom prst="rect">
            <a:avLst/>
          </a:prstGeom>
          <a:noFill/>
        </p:spPr>
        <p:txBody>
          <a:bodyPr wrap="none" rtlCol="0">
            <a:spAutoFit/>
          </a:bodyPr>
          <a:lstStyle/>
          <a:p>
            <a:r>
              <a:rPr kumimoji="1" lang="en-US" altLang="ja-JP" dirty="0" smtClean="0">
                <a:solidFill>
                  <a:schemeClr val="bg1"/>
                </a:solidFill>
              </a:rPr>
              <a:t>4</a:t>
            </a:r>
            <a:endParaRPr kumimoji="1" lang="ja-JP" altLang="en-US" dirty="0">
              <a:solidFill>
                <a:schemeClr val="bg1"/>
              </a:solidFill>
            </a:endParaRPr>
          </a:p>
        </p:txBody>
      </p:sp>
      <p:sp>
        <p:nvSpPr>
          <p:cNvPr id="90" name="テキスト ボックス 89"/>
          <p:cNvSpPr txBox="1"/>
          <p:nvPr userDrawn="1"/>
        </p:nvSpPr>
        <p:spPr>
          <a:xfrm>
            <a:off x="17262984" y="6696318"/>
            <a:ext cx="412292" cy="584775"/>
          </a:xfrm>
          <a:prstGeom prst="rect">
            <a:avLst/>
          </a:prstGeom>
          <a:noFill/>
        </p:spPr>
        <p:txBody>
          <a:bodyPr wrap="none" rtlCol="0">
            <a:spAutoFit/>
          </a:bodyPr>
          <a:lstStyle/>
          <a:p>
            <a:r>
              <a:rPr kumimoji="1" lang="en-US" altLang="ja-JP" dirty="0" smtClean="0">
                <a:solidFill>
                  <a:schemeClr val="bg1"/>
                </a:solidFill>
              </a:rPr>
              <a:t>5</a:t>
            </a:r>
            <a:endParaRPr kumimoji="1" lang="ja-JP" altLang="en-US" dirty="0">
              <a:solidFill>
                <a:schemeClr val="bg1"/>
              </a:solidFill>
            </a:endParaRPr>
          </a:p>
        </p:txBody>
      </p:sp>
      <p:sp>
        <p:nvSpPr>
          <p:cNvPr id="99" name="テキスト プレースホルダー 11"/>
          <p:cNvSpPr>
            <a:spLocks noGrp="1"/>
          </p:cNvSpPr>
          <p:nvPr>
            <p:ph type="body" sz="quarter" idx="30" hasCustomPrompt="1"/>
          </p:nvPr>
        </p:nvSpPr>
        <p:spPr>
          <a:xfrm>
            <a:off x="816155" y="82302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100" name="テキスト プレースホルダー 11"/>
          <p:cNvSpPr>
            <a:spLocks noGrp="1"/>
          </p:cNvSpPr>
          <p:nvPr>
            <p:ph type="body" sz="quarter" idx="31" hasCustomPrompt="1"/>
          </p:nvPr>
        </p:nvSpPr>
        <p:spPr>
          <a:xfrm>
            <a:off x="4265280" y="225421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101" name="テキスト プレースホルダー 11"/>
          <p:cNvSpPr>
            <a:spLocks noGrp="1"/>
          </p:cNvSpPr>
          <p:nvPr>
            <p:ph type="body" sz="quarter" idx="32" hasCustomPrompt="1"/>
          </p:nvPr>
        </p:nvSpPr>
        <p:spPr>
          <a:xfrm>
            <a:off x="7728018" y="369876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102" name="テキスト プレースホルダー 11"/>
          <p:cNvSpPr>
            <a:spLocks noGrp="1"/>
          </p:cNvSpPr>
          <p:nvPr>
            <p:ph type="body" sz="quarter" idx="33" hasCustomPrompt="1"/>
          </p:nvPr>
        </p:nvSpPr>
        <p:spPr>
          <a:xfrm>
            <a:off x="11228569" y="513453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103" name="テキスト プレースホルダー 11"/>
          <p:cNvSpPr>
            <a:spLocks noGrp="1"/>
          </p:cNvSpPr>
          <p:nvPr>
            <p:ph type="body" sz="quarter" idx="34" hasCustomPrompt="1"/>
          </p:nvPr>
        </p:nvSpPr>
        <p:spPr>
          <a:xfrm>
            <a:off x="14748798" y="6517199"/>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29845911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anim calcmode="lin" valueType="num">
                                      <p:cBhvr additive="base">
                                        <p:cTn id="7" dur="500" fill="hold"/>
                                        <p:tgtEl>
                                          <p:spTgt spid="7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
                                            <p:txEl>
                                              <p:pRg st="0" end="0"/>
                                            </p:txEl>
                                          </p:spTgt>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animEffect transition="in" filter="wipe(left)">
                                      <p:cBhvr>
                                        <p:cTn id="11" dur="500"/>
                                        <p:tgtEl>
                                          <p:spTgt spid="79"/>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78">
                                            <p:txEl>
                                              <p:pRg st="0" end="0"/>
                                            </p:txEl>
                                          </p:spTgt>
                                        </p:tgtEl>
                                        <p:attrNameLst>
                                          <p:attrName>style.visibility</p:attrName>
                                        </p:attrNameLst>
                                      </p:cBhvr>
                                      <p:to>
                                        <p:strVal val="visible"/>
                                      </p:to>
                                    </p:set>
                                    <p:anim calcmode="lin" valueType="num">
                                      <p:cBhvr additive="base">
                                        <p:cTn id="15" dur="500" fill="hold"/>
                                        <p:tgtEl>
                                          <p:spTgt spid="78">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8">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wipe(left)">
                                      <p:cBhvr>
                                        <p:cTn id="20" dur="500"/>
                                        <p:tgtEl>
                                          <p:spTgt spid="68"/>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fade">
                                      <p:cBhvr>
                                        <p:cTn id="24" dur="500"/>
                                        <p:tgtEl>
                                          <p:spTgt spid="6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9">
                                            <p:txEl>
                                              <p:pRg st="0" end="0"/>
                                            </p:txEl>
                                          </p:spTgt>
                                        </p:tgtEl>
                                        <p:attrNameLst>
                                          <p:attrName>style.visibility</p:attrName>
                                        </p:attrNameLst>
                                      </p:cBhvr>
                                      <p:to>
                                        <p:strVal val="visible"/>
                                      </p:to>
                                    </p:set>
                                    <p:animEffect transition="in" filter="fade">
                                      <p:cBhvr>
                                        <p:cTn id="27" dur="500"/>
                                        <p:tgtEl>
                                          <p:spTgt spid="99">
                                            <p:txEl>
                                              <p:pRg st="0" end="0"/>
                                            </p:txEl>
                                          </p:spTgt>
                                        </p:tgtEl>
                                      </p:cBhvr>
                                    </p:animEffect>
                                  </p:childTnLst>
                                </p:cTn>
                              </p:par>
                              <p:par>
                                <p:cTn id="28" presetID="49" presetClass="entr" presetSubtype="0" decel="100000" fill="hold" grpId="0" nodeType="withEffect">
                                  <p:stCondLst>
                                    <p:cond delay="0"/>
                                  </p:stCondLst>
                                  <p:childTnLst>
                                    <p:set>
                                      <p:cBhvr>
                                        <p:cTn id="29" dur="1" fill="hold">
                                          <p:stCondLst>
                                            <p:cond delay="0"/>
                                          </p:stCondLst>
                                        </p:cTn>
                                        <p:tgtEl>
                                          <p:spTgt spid="63"/>
                                        </p:tgtEl>
                                        <p:attrNameLst>
                                          <p:attrName>style.visibility</p:attrName>
                                        </p:attrNameLst>
                                      </p:cBhvr>
                                      <p:to>
                                        <p:strVal val="visible"/>
                                      </p:to>
                                    </p:set>
                                    <p:anim calcmode="lin" valueType="num">
                                      <p:cBhvr>
                                        <p:cTn id="30" dur="500" fill="hold"/>
                                        <p:tgtEl>
                                          <p:spTgt spid="63"/>
                                        </p:tgtEl>
                                        <p:attrNameLst>
                                          <p:attrName>ppt_w</p:attrName>
                                        </p:attrNameLst>
                                      </p:cBhvr>
                                      <p:tavLst>
                                        <p:tav tm="0">
                                          <p:val>
                                            <p:fltVal val="0"/>
                                          </p:val>
                                        </p:tav>
                                        <p:tav tm="100000">
                                          <p:val>
                                            <p:strVal val="#ppt_w"/>
                                          </p:val>
                                        </p:tav>
                                      </p:tavLst>
                                    </p:anim>
                                    <p:anim calcmode="lin" valueType="num">
                                      <p:cBhvr>
                                        <p:cTn id="31" dur="500" fill="hold"/>
                                        <p:tgtEl>
                                          <p:spTgt spid="63"/>
                                        </p:tgtEl>
                                        <p:attrNameLst>
                                          <p:attrName>ppt_h</p:attrName>
                                        </p:attrNameLst>
                                      </p:cBhvr>
                                      <p:tavLst>
                                        <p:tav tm="0">
                                          <p:val>
                                            <p:fltVal val="0"/>
                                          </p:val>
                                        </p:tav>
                                        <p:tav tm="100000">
                                          <p:val>
                                            <p:strVal val="#ppt_h"/>
                                          </p:val>
                                        </p:tav>
                                      </p:tavLst>
                                    </p:anim>
                                    <p:anim calcmode="lin" valueType="num">
                                      <p:cBhvr>
                                        <p:cTn id="32" dur="500" fill="hold"/>
                                        <p:tgtEl>
                                          <p:spTgt spid="63"/>
                                        </p:tgtEl>
                                        <p:attrNameLst>
                                          <p:attrName>style.rotation</p:attrName>
                                        </p:attrNameLst>
                                      </p:cBhvr>
                                      <p:tavLst>
                                        <p:tav tm="0">
                                          <p:val>
                                            <p:fltVal val="360"/>
                                          </p:val>
                                        </p:tav>
                                        <p:tav tm="100000">
                                          <p:val>
                                            <p:fltVal val="0"/>
                                          </p:val>
                                        </p:tav>
                                      </p:tavLst>
                                    </p:anim>
                                    <p:animEffect transition="in" filter="fade">
                                      <p:cBhvr>
                                        <p:cTn id="33" dur="500"/>
                                        <p:tgtEl>
                                          <p:spTgt spid="63"/>
                                        </p:tgtEl>
                                      </p:cBhvr>
                                    </p:animEffect>
                                  </p:childTnLst>
                                </p:cTn>
                              </p:par>
                              <p:par>
                                <p:cTn id="34" presetID="49" presetClass="entr" presetSubtype="0" decel="100000" fill="hold" grpId="0" nodeType="withEffect">
                                  <p:stCondLst>
                                    <p:cond delay="0"/>
                                  </p:stCondLst>
                                  <p:childTnLst>
                                    <p:set>
                                      <p:cBhvr>
                                        <p:cTn id="35" dur="1" fill="hold">
                                          <p:stCondLst>
                                            <p:cond delay="0"/>
                                          </p:stCondLst>
                                        </p:cTn>
                                        <p:tgtEl>
                                          <p:spTgt spid="86"/>
                                        </p:tgtEl>
                                        <p:attrNameLst>
                                          <p:attrName>style.visibility</p:attrName>
                                        </p:attrNameLst>
                                      </p:cBhvr>
                                      <p:to>
                                        <p:strVal val="visible"/>
                                      </p:to>
                                    </p:set>
                                    <p:anim calcmode="lin" valueType="num">
                                      <p:cBhvr>
                                        <p:cTn id="36" dur="500" fill="hold"/>
                                        <p:tgtEl>
                                          <p:spTgt spid="86"/>
                                        </p:tgtEl>
                                        <p:attrNameLst>
                                          <p:attrName>ppt_w</p:attrName>
                                        </p:attrNameLst>
                                      </p:cBhvr>
                                      <p:tavLst>
                                        <p:tav tm="0">
                                          <p:val>
                                            <p:fltVal val="0"/>
                                          </p:val>
                                        </p:tav>
                                        <p:tav tm="100000">
                                          <p:val>
                                            <p:strVal val="#ppt_w"/>
                                          </p:val>
                                        </p:tav>
                                      </p:tavLst>
                                    </p:anim>
                                    <p:anim calcmode="lin" valueType="num">
                                      <p:cBhvr>
                                        <p:cTn id="37" dur="500" fill="hold"/>
                                        <p:tgtEl>
                                          <p:spTgt spid="86"/>
                                        </p:tgtEl>
                                        <p:attrNameLst>
                                          <p:attrName>ppt_h</p:attrName>
                                        </p:attrNameLst>
                                      </p:cBhvr>
                                      <p:tavLst>
                                        <p:tav tm="0">
                                          <p:val>
                                            <p:fltVal val="0"/>
                                          </p:val>
                                        </p:tav>
                                        <p:tav tm="100000">
                                          <p:val>
                                            <p:strVal val="#ppt_h"/>
                                          </p:val>
                                        </p:tav>
                                      </p:tavLst>
                                    </p:anim>
                                    <p:anim calcmode="lin" valueType="num">
                                      <p:cBhvr>
                                        <p:cTn id="38" dur="500" fill="hold"/>
                                        <p:tgtEl>
                                          <p:spTgt spid="86"/>
                                        </p:tgtEl>
                                        <p:attrNameLst>
                                          <p:attrName>style.rotation</p:attrName>
                                        </p:attrNameLst>
                                      </p:cBhvr>
                                      <p:tavLst>
                                        <p:tav tm="0">
                                          <p:val>
                                            <p:fltVal val="360"/>
                                          </p:val>
                                        </p:tav>
                                        <p:tav tm="100000">
                                          <p:val>
                                            <p:fltVal val="0"/>
                                          </p:val>
                                        </p:tav>
                                      </p:tavLst>
                                    </p:anim>
                                    <p:animEffect transition="in" filter="fade">
                                      <p:cBhvr>
                                        <p:cTn id="39" dur="500"/>
                                        <p:tgtEl>
                                          <p:spTgt spid="86"/>
                                        </p:tgtEl>
                                      </p:cBhvr>
                                    </p:animEffect>
                                  </p:childTnLst>
                                </p:cTn>
                              </p:par>
                            </p:childTnLst>
                          </p:cTn>
                        </p:par>
                        <p:par>
                          <p:cTn id="40" fill="hold">
                            <p:stCondLst>
                              <p:cond delay="2000"/>
                            </p:stCondLst>
                            <p:childTnLst>
                              <p:par>
                                <p:cTn id="41" presetID="42" presetClass="path" presetSubtype="0" decel="100000" fill="hold" grpId="0" nodeType="afterEffect">
                                  <p:stCondLst>
                                    <p:cond delay="0"/>
                                  </p:stCondLst>
                                  <p:childTnLst>
                                    <p:animMotion origin="layout" path="M -0.10077 0.08735 L 0.18751 0.2966 " pathEditMode="fixed" rAng="0" ptsTypes="AA">
                                      <p:cBhvr>
                                        <p:cTn id="42" dur="500" fill="hold"/>
                                        <p:tgtEl>
                                          <p:spTgt spid="82"/>
                                        </p:tgtEl>
                                        <p:attrNameLst>
                                          <p:attrName>ppt_x</p:attrName>
                                          <p:attrName>ppt_y</p:attrName>
                                        </p:attrNameLst>
                                      </p:cBhvr>
                                      <p:rCtr x="14410" y="10463"/>
                                    </p:animMotion>
                                  </p:childTnLst>
                                </p:cTn>
                              </p:par>
                            </p:childTnLst>
                          </p:cTn>
                        </p:par>
                        <p:par>
                          <p:cTn id="43" fill="hold">
                            <p:stCondLst>
                              <p:cond delay="2500"/>
                            </p:stCondLst>
                            <p:childTnLst>
                              <p:par>
                                <p:cTn id="44" presetID="10" presetClass="entr" presetSubtype="0" fill="hold" grpId="0" nodeType="afterEffect">
                                  <p:stCondLst>
                                    <p:cond delay="250"/>
                                  </p:stCondLst>
                                  <p:childTnLst>
                                    <p:set>
                                      <p:cBhvr>
                                        <p:cTn id="45" dur="1" fill="hold">
                                          <p:stCondLst>
                                            <p:cond delay="0"/>
                                          </p:stCondLst>
                                        </p:cTn>
                                        <p:tgtEl>
                                          <p:spTgt spid="100">
                                            <p:txEl>
                                              <p:pRg st="0" end="0"/>
                                            </p:txEl>
                                          </p:spTgt>
                                        </p:tgtEl>
                                        <p:attrNameLst>
                                          <p:attrName>style.visibility</p:attrName>
                                        </p:attrNameLst>
                                      </p:cBhvr>
                                      <p:to>
                                        <p:strVal val="visible"/>
                                      </p:to>
                                    </p:set>
                                    <p:animEffect transition="in" filter="fade">
                                      <p:cBhvr>
                                        <p:cTn id="46" dur="500"/>
                                        <p:tgtEl>
                                          <p:spTgt spid="100">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par>
                                <p:cTn id="50" presetID="49" presetClass="entr" presetSubtype="0" decel="100000" fill="hold" grpId="0" nodeType="withEffect">
                                  <p:stCondLst>
                                    <p:cond delay="250"/>
                                  </p:stCondLst>
                                  <p:childTnLst>
                                    <p:set>
                                      <p:cBhvr>
                                        <p:cTn id="51" dur="1" fill="hold">
                                          <p:stCondLst>
                                            <p:cond delay="0"/>
                                          </p:stCondLst>
                                        </p:cTn>
                                        <p:tgtEl>
                                          <p:spTgt spid="87"/>
                                        </p:tgtEl>
                                        <p:attrNameLst>
                                          <p:attrName>style.visibility</p:attrName>
                                        </p:attrNameLst>
                                      </p:cBhvr>
                                      <p:to>
                                        <p:strVal val="visible"/>
                                      </p:to>
                                    </p:set>
                                    <p:anim calcmode="lin" valueType="num">
                                      <p:cBhvr>
                                        <p:cTn id="52" dur="500" fill="hold"/>
                                        <p:tgtEl>
                                          <p:spTgt spid="87"/>
                                        </p:tgtEl>
                                        <p:attrNameLst>
                                          <p:attrName>ppt_w</p:attrName>
                                        </p:attrNameLst>
                                      </p:cBhvr>
                                      <p:tavLst>
                                        <p:tav tm="0">
                                          <p:val>
                                            <p:fltVal val="0"/>
                                          </p:val>
                                        </p:tav>
                                        <p:tav tm="100000">
                                          <p:val>
                                            <p:strVal val="#ppt_w"/>
                                          </p:val>
                                        </p:tav>
                                      </p:tavLst>
                                    </p:anim>
                                    <p:anim calcmode="lin" valueType="num">
                                      <p:cBhvr>
                                        <p:cTn id="53" dur="500" fill="hold"/>
                                        <p:tgtEl>
                                          <p:spTgt spid="87"/>
                                        </p:tgtEl>
                                        <p:attrNameLst>
                                          <p:attrName>ppt_h</p:attrName>
                                        </p:attrNameLst>
                                      </p:cBhvr>
                                      <p:tavLst>
                                        <p:tav tm="0">
                                          <p:val>
                                            <p:fltVal val="0"/>
                                          </p:val>
                                        </p:tav>
                                        <p:tav tm="100000">
                                          <p:val>
                                            <p:strVal val="#ppt_h"/>
                                          </p:val>
                                        </p:tav>
                                      </p:tavLst>
                                    </p:anim>
                                    <p:anim calcmode="lin" valueType="num">
                                      <p:cBhvr>
                                        <p:cTn id="54" dur="500" fill="hold"/>
                                        <p:tgtEl>
                                          <p:spTgt spid="87"/>
                                        </p:tgtEl>
                                        <p:attrNameLst>
                                          <p:attrName>style.rotation</p:attrName>
                                        </p:attrNameLst>
                                      </p:cBhvr>
                                      <p:tavLst>
                                        <p:tav tm="0">
                                          <p:val>
                                            <p:fltVal val="360"/>
                                          </p:val>
                                        </p:tav>
                                        <p:tav tm="100000">
                                          <p:val>
                                            <p:fltVal val="0"/>
                                          </p:val>
                                        </p:tav>
                                      </p:tavLst>
                                    </p:anim>
                                    <p:animEffect transition="in" filter="fade">
                                      <p:cBhvr>
                                        <p:cTn id="55" dur="500"/>
                                        <p:tgtEl>
                                          <p:spTgt spid="87"/>
                                        </p:tgtEl>
                                      </p:cBhvr>
                                    </p:animEffect>
                                  </p:childTnLst>
                                </p:cTn>
                              </p:par>
                              <p:par>
                                <p:cTn id="56" presetID="49" presetClass="entr" presetSubtype="0" decel="100000" fill="hold" grpId="0" nodeType="withEffect">
                                  <p:stCondLst>
                                    <p:cond delay="250"/>
                                  </p:stCondLst>
                                  <p:childTnLst>
                                    <p:set>
                                      <p:cBhvr>
                                        <p:cTn id="57" dur="1" fill="hold">
                                          <p:stCondLst>
                                            <p:cond delay="0"/>
                                          </p:stCondLst>
                                        </p:cTn>
                                        <p:tgtEl>
                                          <p:spTgt spid="72"/>
                                        </p:tgtEl>
                                        <p:attrNameLst>
                                          <p:attrName>style.visibility</p:attrName>
                                        </p:attrNameLst>
                                      </p:cBhvr>
                                      <p:to>
                                        <p:strVal val="visible"/>
                                      </p:to>
                                    </p:set>
                                    <p:anim calcmode="lin" valueType="num">
                                      <p:cBhvr>
                                        <p:cTn id="58" dur="500" fill="hold"/>
                                        <p:tgtEl>
                                          <p:spTgt spid="72"/>
                                        </p:tgtEl>
                                        <p:attrNameLst>
                                          <p:attrName>ppt_w</p:attrName>
                                        </p:attrNameLst>
                                      </p:cBhvr>
                                      <p:tavLst>
                                        <p:tav tm="0">
                                          <p:val>
                                            <p:fltVal val="0"/>
                                          </p:val>
                                        </p:tav>
                                        <p:tav tm="100000">
                                          <p:val>
                                            <p:strVal val="#ppt_w"/>
                                          </p:val>
                                        </p:tav>
                                      </p:tavLst>
                                    </p:anim>
                                    <p:anim calcmode="lin" valueType="num">
                                      <p:cBhvr>
                                        <p:cTn id="59" dur="500" fill="hold"/>
                                        <p:tgtEl>
                                          <p:spTgt spid="72"/>
                                        </p:tgtEl>
                                        <p:attrNameLst>
                                          <p:attrName>ppt_h</p:attrName>
                                        </p:attrNameLst>
                                      </p:cBhvr>
                                      <p:tavLst>
                                        <p:tav tm="0">
                                          <p:val>
                                            <p:fltVal val="0"/>
                                          </p:val>
                                        </p:tav>
                                        <p:tav tm="100000">
                                          <p:val>
                                            <p:strVal val="#ppt_h"/>
                                          </p:val>
                                        </p:tav>
                                      </p:tavLst>
                                    </p:anim>
                                    <p:anim calcmode="lin" valueType="num">
                                      <p:cBhvr>
                                        <p:cTn id="60" dur="500" fill="hold"/>
                                        <p:tgtEl>
                                          <p:spTgt spid="72"/>
                                        </p:tgtEl>
                                        <p:attrNameLst>
                                          <p:attrName>style.rotation</p:attrName>
                                        </p:attrNameLst>
                                      </p:cBhvr>
                                      <p:tavLst>
                                        <p:tav tm="0">
                                          <p:val>
                                            <p:fltVal val="360"/>
                                          </p:val>
                                        </p:tav>
                                        <p:tav tm="100000">
                                          <p:val>
                                            <p:fltVal val="0"/>
                                          </p:val>
                                        </p:tav>
                                      </p:tavLst>
                                    </p:anim>
                                    <p:animEffect transition="in" filter="fade">
                                      <p:cBhvr>
                                        <p:cTn id="61" dur="500"/>
                                        <p:tgtEl>
                                          <p:spTgt spid="72"/>
                                        </p:tgtEl>
                                      </p:cBhvr>
                                    </p:animEffect>
                                  </p:childTnLst>
                                </p:cTn>
                              </p:par>
                            </p:childTnLst>
                          </p:cTn>
                        </p:par>
                        <p:par>
                          <p:cTn id="62" fill="hold">
                            <p:stCondLst>
                              <p:cond delay="3250"/>
                            </p:stCondLst>
                            <p:childTnLst>
                              <p:par>
                                <p:cTn id="63" presetID="42" presetClass="path" presetSubtype="0" decel="100000" fill="hold" grpId="0" nodeType="afterEffect">
                                  <p:stCondLst>
                                    <p:cond delay="0"/>
                                  </p:stCondLst>
                                  <p:childTnLst>
                                    <p:animMotion origin="layout" path="M -0.12578 0.10478 L 0.32908 0.43364 " pathEditMode="fixed" rAng="0" ptsTypes="AA">
                                      <p:cBhvr>
                                        <p:cTn id="64" dur="500" fill="hold"/>
                                        <p:tgtEl>
                                          <p:spTgt spid="83"/>
                                        </p:tgtEl>
                                        <p:attrNameLst>
                                          <p:attrName>ppt_x</p:attrName>
                                          <p:attrName>ppt_y</p:attrName>
                                        </p:attrNameLst>
                                      </p:cBhvr>
                                      <p:rCtr x="22743" y="16435"/>
                                    </p:animMotion>
                                  </p:childTnLst>
                                </p:cTn>
                              </p:par>
                            </p:childTnLst>
                          </p:cTn>
                        </p:par>
                        <p:par>
                          <p:cTn id="65" fill="hold">
                            <p:stCondLst>
                              <p:cond delay="3750"/>
                            </p:stCondLst>
                            <p:childTnLst>
                              <p:par>
                                <p:cTn id="66" presetID="10" presetClass="entr" presetSubtype="0" fill="hold" grpId="0" nodeType="afterEffect">
                                  <p:stCondLst>
                                    <p:cond delay="250"/>
                                  </p:stCondLst>
                                  <p:childTnLst>
                                    <p:set>
                                      <p:cBhvr>
                                        <p:cTn id="67" dur="1" fill="hold">
                                          <p:stCondLst>
                                            <p:cond delay="0"/>
                                          </p:stCondLst>
                                        </p:cTn>
                                        <p:tgtEl>
                                          <p:spTgt spid="101">
                                            <p:txEl>
                                              <p:pRg st="0" end="0"/>
                                            </p:txEl>
                                          </p:spTgt>
                                        </p:tgtEl>
                                        <p:attrNameLst>
                                          <p:attrName>style.visibility</p:attrName>
                                        </p:attrNameLst>
                                      </p:cBhvr>
                                      <p:to>
                                        <p:strVal val="visible"/>
                                      </p:to>
                                    </p:set>
                                    <p:animEffect transition="in" filter="fade">
                                      <p:cBhvr>
                                        <p:cTn id="68" dur="500"/>
                                        <p:tgtEl>
                                          <p:spTgt spid="101">
                                            <p:txEl>
                                              <p:pRg st="0" end="0"/>
                                            </p:txEl>
                                          </p:spTgt>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69"/>
                                        </p:tgtEl>
                                        <p:attrNameLst>
                                          <p:attrName>style.visibility</p:attrName>
                                        </p:attrNameLst>
                                      </p:cBhvr>
                                      <p:to>
                                        <p:strVal val="visible"/>
                                      </p:to>
                                    </p:set>
                                    <p:animEffect transition="in" filter="fade">
                                      <p:cBhvr>
                                        <p:cTn id="71" dur="500"/>
                                        <p:tgtEl>
                                          <p:spTgt spid="69"/>
                                        </p:tgtEl>
                                      </p:cBhvr>
                                    </p:animEffect>
                                  </p:childTnLst>
                                </p:cTn>
                              </p:par>
                              <p:par>
                                <p:cTn id="72" presetID="49" presetClass="entr" presetSubtype="0" decel="100000" fill="hold" grpId="0" nodeType="withEffect">
                                  <p:stCondLst>
                                    <p:cond delay="250"/>
                                  </p:stCondLst>
                                  <p:childTnLst>
                                    <p:set>
                                      <p:cBhvr>
                                        <p:cTn id="73" dur="1" fill="hold">
                                          <p:stCondLst>
                                            <p:cond delay="0"/>
                                          </p:stCondLst>
                                        </p:cTn>
                                        <p:tgtEl>
                                          <p:spTgt spid="73"/>
                                        </p:tgtEl>
                                        <p:attrNameLst>
                                          <p:attrName>style.visibility</p:attrName>
                                        </p:attrNameLst>
                                      </p:cBhvr>
                                      <p:to>
                                        <p:strVal val="visible"/>
                                      </p:to>
                                    </p:set>
                                    <p:anim calcmode="lin" valueType="num">
                                      <p:cBhvr>
                                        <p:cTn id="74" dur="500" fill="hold"/>
                                        <p:tgtEl>
                                          <p:spTgt spid="73"/>
                                        </p:tgtEl>
                                        <p:attrNameLst>
                                          <p:attrName>ppt_w</p:attrName>
                                        </p:attrNameLst>
                                      </p:cBhvr>
                                      <p:tavLst>
                                        <p:tav tm="0">
                                          <p:val>
                                            <p:fltVal val="0"/>
                                          </p:val>
                                        </p:tav>
                                        <p:tav tm="100000">
                                          <p:val>
                                            <p:strVal val="#ppt_w"/>
                                          </p:val>
                                        </p:tav>
                                      </p:tavLst>
                                    </p:anim>
                                    <p:anim calcmode="lin" valueType="num">
                                      <p:cBhvr>
                                        <p:cTn id="75" dur="500" fill="hold"/>
                                        <p:tgtEl>
                                          <p:spTgt spid="73"/>
                                        </p:tgtEl>
                                        <p:attrNameLst>
                                          <p:attrName>ppt_h</p:attrName>
                                        </p:attrNameLst>
                                      </p:cBhvr>
                                      <p:tavLst>
                                        <p:tav tm="0">
                                          <p:val>
                                            <p:fltVal val="0"/>
                                          </p:val>
                                        </p:tav>
                                        <p:tav tm="100000">
                                          <p:val>
                                            <p:strVal val="#ppt_h"/>
                                          </p:val>
                                        </p:tav>
                                      </p:tavLst>
                                    </p:anim>
                                    <p:anim calcmode="lin" valueType="num">
                                      <p:cBhvr>
                                        <p:cTn id="76" dur="500" fill="hold"/>
                                        <p:tgtEl>
                                          <p:spTgt spid="73"/>
                                        </p:tgtEl>
                                        <p:attrNameLst>
                                          <p:attrName>style.rotation</p:attrName>
                                        </p:attrNameLst>
                                      </p:cBhvr>
                                      <p:tavLst>
                                        <p:tav tm="0">
                                          <p:val>
                                            <p:fltVal val="360"/>
                                          </p:val>
                                        </p:tav>
                                        <p:tav tm="100000">
                                          <p:val>
                                            <p:fltVal val="0"/>
                                          </p:val>
                                        </p:tav>
                                      </p:tavLst>
                                    </p:anim>
                                    <p:animEffect transition="in" filter="fade">
                                      <p:cBhvr>
                                        <p:cTn id="77" dur="500"/>
                                        <p:tgtEl>
                                          <p:spTgt spid="73"/>
                                        </p:tgtEl>
                                      </p:cBhvr>
                                    </p:animEffect>
                                  </p:childTnLst>
                                </p:cTn>
                              </p:par>
                              <p:par>
                                <p:cTn id="78" presetID="49" presetClass="entr" presetSubtype="0" decel="100000" fill="hold" grpId="0" nodeType="withEffect">
                                  <p:stCondLst>
                                    <p:cond delay="250"/>
                                  </p:stCondLst>
                                  <p:childTnLst>
                                    <p:set>
                                      <p:cBhvr>
                                        <p:cTn id="79" dur="1" fill="hold">
                                          <p:stCondLst>
                                            <p:cond delay="0"/>
                                          </p:stCondLst>
                                        </p:cTn>
                                        <p:tgtEl>
                                          <p:spTgt spid="88"/>
                                        </p:tgtEl>
                                        <p:attrNameLst>
                                          <p:attrName>style.visibility</p:attrName>
                                        </p:attrNameLst>
                                      </p:cBhvr>
                                      <p:to>
                                        <p:strVal val="visible"/>
                                      </p:to>
                                    </p:set>
                                    <p:anim calcmode="lin" valueType="num">
                                      <p:cBhvr>
                                        <p:cTn id="80" dur="500" fill="hold"/>
                                        <p:tgtEl>
                                          <p:spTgt spid="88"/>
                                        </p:tgtEl>
                                        <p:attrNameLst>
                                          <p:attrName>ppt_w</p:attrName>
                                        </p:attrNameLst>
                                      </p:cBhvr>
                                      <p:tavLst>
                                        <p:tav tm="0">
                                          <p:val>
                                            <p:fltVal val="0"/>
                                          </p:val>
                                        </p:tav>
                                        <p:tav tm="100000">
                                          <p:val>
                                            <p:strVal val="#ppt_w"/>
                                          </p:val>
                                        </p:tav>
                                      </p:tavLst>
                                    </p:anim>
                                    <p:anim calcmode="lin" valueType="num">
                                      <p:cBhvr>
                                        <p:cTn id="81" dur="500" fill="hold"/>
                                        <p:tgtEl>
                                          <p:spTgt spid="88"/>
                                        </p:tgtEl>
                                        <p:attrNameLst>
                                          <p:attrName>ppt_h</p:attrName>
                                        </p:attrNameLst>
                                      </p:cBhvr>
                                      <p:tavLst>
                                        <p:tav tm="0">
                                          <p:val>
                                            <p:fltVal val="0"/>
                                          </p:val>
                                        </p:tav>
                                        <p:tav tm="100000">
                                          <p:val>
                                            <p:strVal val="#ppt_h"/>
                                          </p:val>
                                        </p:tav>
                                      </p:tavLst>
                                    </p:anim>
                                    <p:anim calcmode="lin" valueType="num">
                                      <p:cBhvr>
                                        <p:cTn id="82" dur="500" fill="hold"/>
                                        <p:tgtEl>
                                          <p:spTgt spid="88"/>
                                        </p:tgtEl>
                                        <p:attrNameLst>
                                          <p:attrName>style.rotation</p:attrName>
                                        </p:attrNameLst>
                                      </p:cBhvr>
                                      <p:tavLst>
                                        <p:tav tm="0">
                                          <p:val>
                                            <p:fltVal val="360"/>
                                          </p:val>
                                        </p:tav>
                                        <p:tav tm="100000">
                                          <p:val>
                                            <p:fltVal val="0"/>
                                          </p:val>
                                        </p:tav>
                                      </p:tavLst>
                                    </p:anim>
                                    <p:animEffect transition="in" filter="fade">
                                      <p:cBhvr>
                                        <p:cTn id="83" dur="500"/>
                                        <p:tgtEl>
                                          <p:spTgt spid="88"/>
                                        </p:tgtEl>
                                      </p:cBhvr>
                                    </p:animEffect>
                                  </p:childTnLst>
                                </p:cTn>
                              </p:par>
                            </p:childTnLst>
                          </p:cTn>
                        </p:par>
                        <p:par>
                          <p:cTn id="84" fill="hold">
                            <p:stCondLst>
                              <p:cond delay="4500"/>
                            </p:stCondLst>
                            <p:childTnLst>
                              <p:par>
                                <p:cTn id="85" presetID="42" presetClass="path" presetSubtype="0" decel="100000" fill="hold" grpId="0" nodeType="afterEffect">
                                  <p:stCondLst>
                                    <p:cond delay="0"/>
                                  </p:stCondLst>
                                  <p:childTnLst>
                                    <p:animMotion origin="layout" path="M -0.14948 0.1179 L 0.47517 0.57361 " pathEditMode="fixed" rAng="0" ptsTypes="AA">
                                      <p:cBhvr>
                                        <p:cTn id="86" dur="500" fill="hold"/>
                                        <p:tgtEl>
                                          <p:spTgt spid="84"/>
                                        </p:tgtEl>
                                        <p:attrNameLst>
                                          <p:attrName>ppt_x</p:attrName>
                                          <p:attrName>ppt_y</p:attrName>
                                        </p:attrNameLst>
                                      </p:cBhvr>
                                      <p:rCtr x="31233" y="22778"/>
                                    </p:animMotion>
                                  </p:childTnLst>
                                </p:cTn>
                              </p:par>
                            </p:childTnLst>
                          </p:cTn>
                        </p:par>
                        <p:par>
                          <p:cTn id="87" fill="hold">
                            <p:stCondLst>
                              <p:cond delay="5000"/>
                            </p:stCondLst>
                            <p:childTnLst>
                              <p:par>
                                <p:cTn id="88" presetID="10" presetClass="entr" presetSubtype="0" fill="hold" grpId="0" nodeType="afterEffect">
                                  <p:stCondLst>
                                    <p:cond delay="250"/>
                                  </p:stCondLst>
                                  <p:childTnLst>
                                    <p:set>
                                      <p:cBhvr>
                                        <p:cTn id="89" dur="1" fill="hold">
                                          <p:stCondLst>
                                            <p:cond delay="0"/>
                                          </p:stCondLst>
                                        </p:cTn>
                                        <p:tgtEl>
                                          <p:spTgt spid="102">
                                            <p:txEl>
                                              <p:pRg st="0" end="0"/>
                                            </p:txEl>
                                          </p:spTgt>
                                        </p:tgtEl>
                                        <p:attrNameLst>
                                          <p:attrName>style.visibility</p:attrName>
                                        </p:attrNameLst>
                                      </p:cBhvr>
                                      <p:to>
                                        <p:strVal val="visible"/>
                                      </p:to>
                                    </p:set>
                                    <p:animEffect transition="in" filter="fade">
                                      <p:cBhvr>
                                        <p:cTn id="90" dur="500"/>
                                        <p:tgtEl>
                                          <p:spTgt spid="102">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70"/>
                                        </p:tgtEl>
                                        <p:attrNameLst>
                                          <p:attrName>style.visibility</p:attrName>
                                        </p:attrNameLst>
                                      </p:cBhvr>
                                      <p:to>
                                        <p:strVal val="visible"/>
                                      </p:to>
                                    </p:set>
                                    <p:animEffect transition="in" filter="fade">
                                      <p:cBhvr>
                                        <p:cTn id="93" dur="500"/>
                                        <p:tgtEl>
                                          <p:spTgt spid="70"/>
                                        </p:tgtEl>
                                      </p:cBhvr>
                                    </p:animEffect>
                                  </p:childTnLst>
                                </p:cTn>
                              </p:par>
                              <p:par>
                                <p:cTn id="94" presetID="49" presetClass="entr" presetSubtype="0" decel="100000" fill="hold" grpId="0" nodeType="withEffect">
                                  <p:stCondLst>
                                    <p:cond delay="250"/>
                                  </p:stCondLst>
                                  <p:childTnLst>
                                    <p:set>
                                      <p:cBhvr>
                                        <p:cTn id="95" dur="1" fill="hold">
                                          <p:stCondLst>
                                            <p:cond delay="0"/>
                                          </p:stCondLst>
                                        </p:cTn>
                                        <p:tgtEl>
                                          <p:spTgt spid="74"/>
                                        </p:tgtEl>
                                        <p:attrNameLst>
                                          <p:attrName>style.visibility</p:attrName>
                                        </p:attrNameLst>
                                      </p:cBhvr>
                                      <p:to>
                                        <p:strVal val="visible"/>
                                      </p:to>
                                    </p:set>
                                    <p:anim calcmode="lin" valueType="num">
                                      <p:cBhvr>
                                        <p:cTn id="96" dur="500" fill="hold"/>
                                        <p:tgtEl>
                                          <p:spTgt spid="74"/>
                                        </p:tgtEl>
                                        <p:attrNameLst>
                                          <p:attrName>ppt_w</p:attrName>
                                        </p:attrNameLst>
                                      </p:cBhvr>
                                      <p:tavLst>
                                        <p:tav tm="0">
                                          <p:val>
                                            <p:fltVal val="0"/>
                                          </p:val>
                                        </p:tav>
                                        <p:tav tm="100000">
                                          <p:val>
                                            <p:strVal val="#ppt_w"/>
                                          </p:val>
                                        </p:tav>
                                      </p:tavLst>
                                    </p:anim>
                                    <p:anim calcmode="lin" valueType="num">
                                      <p:cBhvr>
                                        <p:cTn id="97" dur="500" fill="hold"/>
                                        <p:tgtEl>
                                          <p:spTgt spid="74"/>
                                        </p:tgtEl>
                                        <p:attrNameLst>
                                          <p:attrName>ppt_h</p:attrName>
                                        </p:attrNameLst>
                                      </p:cBhvr>
                                      <p:tavLst>
                                        <p:tav tm="0">
                                          <p:val>
                                            <p:fltVal val="0"/>
                                          </p:val>
                                        </p:tav>
                                        <p:tav tm="100000">
                                          <p:val>
                                            <p:strVal val="#ppt_h"/>
                                          </p:val>
                                        </p:tav>
                                      </p:tavLst>
                                    </p:anim>
                                    <p:anim calcmode="lin" valueType="num">
                                      <p:cBhvr>
                                        <p:cTn id="98" dur="500" fill="hold"/>
                                        <p:tgtEl>
                                          <p:spTgt spid="74"/>
                                        </p:tgtEl>
                                        <p:attrNameLst>
                                          <p:attrName>style.rotation</p:attrName>
                                        </p:attrNameLst>
                                      </p:cBhvr>
                                      <p:tavLst>
                                        <p:tav tm="0">
                                          <p:val>
                                            <p:fltVal val="360"/>
                                          </p:val>
                                        </p:tav>
                                        <p:tav tm="100000">
                                          <p:val>
                                            <p:fltVal val="0"/>
                                          </p:val>
                                        </p:tav>
                                      </p:tavLst>
                                    </p:anim>
                                    <p:animEffect transition="in" filter="fade">
                                      <p:cBhvr>
                                        <p:cTn id="99" dur="500"/>
                                        <p:tgtEl>
                                          <p:spTgt spid="74"/>
                                        </p:tgtEl>
                                      </p:cBhvr>
                                    </p:animEffect>
                                  </p:childTnLst>
                                </p:cTn>
                              </p:par>
                              <p:par>
                                <p:cTn id="100" presetID="49" presetClass="entr" presetSubtype="0" decel="100000" fill="hold" grpId="0" nodeType="withEffect">
                                  <p:stCondLst>
                                    <p:cond delay="250"/>
                                  </p:stCondLst>
                                  <p:childTnLst>
                                    <p:set>
                                      <p:cBhvr>
                                        <p:cTn id="101" dur="1" fill="hold">
                                          <p:stCondLst>
                                            <p:cond delay="0"/>
                                          </p:stCondLst>
                                        </p:cTn>
                                        <p:tgtEl>
                                          <p:spTgt spid="89"/>
                                        </p:tgtEl>
                                        <p:attrNameLst>
                                          <p:attrName>style.visibility</p:attrName>
                                        </p:attrNameLst>
                                      </p:cBhvr>
                                      <p:to>
                                        <p:strVal val="visible"/>
                                      </p:to>
                                    </p:set>
                                    <p:anim calcmode="lin" valueType="num">
                                      <p:cBhvr>
                                        <p:cTn id="102" dur="500" fill="hold"/>
                                        <p:tgtEl>
                                          <p:spTgt spid="89"/>
                                        </p:tgtEl>
                                        <p:attrNameLst>
                                          <p:attrName>ppt_w</p:attrName>
                                        </p:attrNameLst>
                                      </p:cBhvr>
                                      <p:tavLst>
                                        <p:tav tm="0">
                                          <p:val>
                                            <p:fltVal val="0"/>
                                          </p:val>
                                        </p:tav>
                                        <p:tav tm="100000">
                                          <p:val>
                                            <p:strVal val="#ppt_w"/>
                                          </p:val>
                                        </p:tav>
                                      </p:tavLst>
                                    </p:anim>
                                    <p:anim calcmode="lin" valueType="num">
                                      <p:cBhvr>
                                        <p:cTn id="103" dur="500" fill="hold"/>
                                        <p:tgtEl>
                                          <p:spTgt spid="89"/>
                                        </p:tgtEl>
                                        <p:attrNameLst>
                                          <p:attrName>ppt_h</p:attrName>
                                        </p:attrNameLst>
                                      </p:cBhvr>
                                      <p:tavLst>
                                        <p:tav tm="0">
                                          <p:val>
                                            <p:fltVal val="0"/>
                                          </p:val>
                                        </p:tav>
                                        <p:tav tm="100000">
                                          <p:val>
                                            <p:strVal val="#ppt_h"/>
                                          </p:val>
                                        </p:tav>
                                      </p:tavLst>
                                    </p:anim>
                                    <p:anim calcmode="lin" valueType="num">
                                      <p:cBhvr>
                                        <p:cTn id="104" dur="500" fill="hold"/>
                                        <p:tgtEl>
                                          <p:spTgt spid="89"/>
                                        </p:tgtEl>
                                        <p:attrNameLst>
                                          <p:attrName>style.rotation</p:attrName>
                                        </p:attrNameLst>
                                      </p:cBhvr>
                                      <p:tavLst>
                                        <p:tav tm="0">
                                          <p:val>
                                            <p:fltVal val="360"/>
                                          </p:val>
                                        </p:tav>
                                        <p:tav tm="100000">
                                          <p:val>
                                            <p:fltVal val="0"/>
                                          </p:val>
                                        </p:tav>
                                      </p:tavLst>
                                    </p:anim>
                                    <p:animEffect transition="in" filter="fade">
                                      <p:cBhvr>
                                        <p:cTn id="105" dur="500"/>
                                        <p:tgtEl>
                                          <p:spTgt spid="89"/>
                                        </p:tgtEl>
                                      </p:cBhvr>
                                    </p:animEffect>
                                  </p:childTnLst>
                                </p:cTn>
                              </p:par>
                            </p:childTnLst>
                          </p:cTn>
                        </p:par>
                        <p:par>
                          <p:cTn id="106" fill="hold">
                            <p:stCondLst>
                              <p:cond delay="5750"/>
                            </p:stCondLst>
                            <p:childTnLst>
                              <p:par>
                                <p:cTn id="107" presetID="42" presetClass="path" presetSubtype="0" decel="100000" fill="hold" grpId="0" nodeType="afterEffect">
                                  <p:stCondLst>
                                    <p:cond delay="0"/>
                                  </p:stCondLst>
                                  <p:childTnLst>
                                    <p:animMotion origin="layout" path="M -0.16945 0.13549 L 0.625 0.71358 " pathEditMode="fixed" rAng="0" ptsTypes="AA">
                                      <p:cBhvr>
                                        <p:cTn id="108" dur="500" fill="hold"/>
                                        <p:tgtEl>
                                          <p:spTgt spid="85"/>
                                        </p:tgtEl>
                                        <p:attrNameLst>
                                          <p:attrName>ppt_x</p:attrName>
                                          <p:attrName>ppt_y</p:attrName>
                                        </p:attrNameLst>
                                      </p:cBhvr>
                                      <p:rCtr x="39722" y="28904"/>
                                    </p:animMotion>
                                  </p:childTnLst>
                                </p:cTn>
                              </p:par>
                            </p:childTnLst>
                          </p:cTn>
                        </p:par>
                        <p:par>
                          <p:cTn id="109" fill="hold">
                            <p:stCondLst>
                              <p:cond delay="6250"/>
                            </p:stCondLst>
                            <p:childTnLst>
                              <p:par>
                                <p:cTn id="110" presetID="10" presetClass="entr" presetSubtype="0" fill="hold" grpId="0" nodeType="afterEffect">
                                  <p:stCondLst>
                                    <p:cond delay="250"/>
                                  </p:stCondLst>
                                  <p:childTnLst>
                                    <p:set>
                                      <p:cBhvr>
                                        <p:cTn id="111" dur="1" fill="hold">
                                          <p:stCondLst>
                                            <p:cond delay="0"/>
                                          </p:stCondLst>
                                        </p:cTn>
                                        <p:tgtEl>
                                          <p:spTgt spid="71"/>
                                        </p:tgtEl>
                                        <p:attrNameLst>
                                          <p:attrName>style.visibility</p:attrName>
                                        </p:attrNameLst>
                                      </p:cBhvr>
                                      <p:to>
                                        <p:strVal val="visible"/>
                                      </p:to>
                                    </p:set>
                                    <p:animEffect transition="in" filter="fade">
                                      <p:cBhvr>
                                        <p:cTn id="112" dur="500"/>
                                        <p:tgtEl>
                                          <p:spTgt spid="71"/>
                                        </p:tgtEl>
                                      </p:cBhvr>
                                    </p:animEffect>
                                  </p:childTnLst>
                                </p:cTn>
                              </p:par>
                              <p:par>
                                <p:cTn id="113" presetID="10" presetClass="entr" presetSubtype="0" fill="hold" grpId="0" nodeType="withEffect">
                                  <p:stCondLst>
                                    <p:cond delay="250"/>
                                  </p:stCondLst>
                                  <p:childTnLst>
                                    <p:set>
                                      <p:cBhvr>
                                        <p:cTn id="114" dur="1" fill="hold">
                                          <p:stCondLst>
                                            <p:cond delay="0"/>
                                          </p:stCondLst>
                                        </p:cTn>
                                        <p:tgtEl>
                                          <p:spTgt spid="103">
                                            <p:txEl>
                                              <p:pRg st="0" end="0"/>
                                            </p:txEl>
                                          </p:spTgt>
                                        </p:tgtEl>
                                        <p:attrNameLst>
                                          <p:attrName>style.visibility</p:attrName>
                                        </p:attrNameLst>
                                      </p:cBhvr>
                                      <p:to>
                                        <p:strVal val="visible"/>
                                      </p:to>
                                    </p:set>
                                    <p:animEffect transition="in" filter="fade">
                                      <p:cBhvr>
                                        <p:cTn id="115" dur="500"/>
                                        <p:tgtEl>
                                          <p:spTgt spid="103">
                                            <p:txEl>
                                              <p:pRg st="0" end="0"/>
                                            </p:txEl>
                                          </p:spTgt>
                                        </p:tgtEl>
                                      </p:cBhvr>
                                    </p:animEffect>
                                  </p:childTnLst>
                                </p:cTn>
                              </p:par>
                              <p:par>
                                <p:cTn id="116" presetID="49" presetClass="entr" presetSubtype="0" decel="100000" fill="hold" grpId="0" nodeType="withEffect">
                                  <p:stCondLst>
                                    <p:cond delay="250"/>
                                  </p:stCondLst>
                                  <p:childTnLst>
                                    <p:set>
                                      <p:cBhvr>
                                        <p:cTn id="117" dur="1" fill="hold">
                                          <p:stCondLst>
                                            <p:cond delay="0"/>
                                          </p:stCondLst>
                                        </p:cTn>
                                        <p:tgtEl>
                                          <p:spTgt spid="75"/>
                                        </p:tgtEl>
                                        <p:attrNameLst>
                                          <p:attrName>style.visibility</p:attrName>
                                        </p:attrNameLst>
                                      </p:cBhvr>
                                      <p:to>
                                        <p:strVal val="visible"/>
                                      </p:to>
                                    </p:set>
                                    <p:anim calcmode="lin" valueType="num">
                                      <p:cBhvr>
                                        <p:cTn id="118" dur="500" fill="hold"/>
                                        <p:tgtEl>
                                          <p:spTgt spid="75"/>
                                        </p:tgtEl>
                                        <p:attrNameLst>
                                          <p:attrName>ppt_w</p:attrName>
                                        </p:attrNameLst>
                                      </p:cBhvr>
                                      <p:tavLst>
                                        <p:tav tm="0">
                                          <p:val>
                                            <p:fltVal val="0"/>
                                          </p:val>
                                        </p:tav>
                                        <p:tav tm="100000">
                                          <p:val>
                                            <p:strVal val="#ppt_w"/>
                                          </p:val>
                                        </p:tav>
                                      </p:tavLst>
                                    </p:anim>
                                    <p:anim calcmode="lin" valueType="num">
                                      <p:cBhvr>
                                        <p:cTn id="119" dur="500" fill="hold"/>
                                        <p:tgtEl>
                                          <p:spTgt spid="75"/>
                                        </p:tgtEl>
                                        <p:attrNameLst>
                                          <p:attrName>ppt_h</p:attrName>
                                        </p:attrNameLst>
                                      </p:cBhvr>
                                      <p:tavLst>
                                        <p:tav tm="0">
                                          <p:val>
                                            <p:fltVal val="0"/>
                                          </p:val>
                                        </p:tav>
                                        <p:tav tm="100000">
                                          <p:val>
                                            <p:strVal val="#ppt_h"/>
                                          </p:val>
                                        </p:tav>
                                      </p:tavLst>
                                    </p:anim>
                                    <p:anim calcmode="lin" valueType="num">
                                      <p:cBhvr>
                                        <p:cTn id="120" dur="500" fill="hold"/>
                                        <p:tgtEl>
                                          <p:spTgt spid="75"/>
                                        </p:tgtEl>
                                        <p:attrNameLst>
                                          <p:attrName>style.rotation</p:attrName>
                                        </p:attrNameLst>
                                      </p:cBhvr>
                                      <p:tavLst>
                                        <p:tav tm="0">
                                          <p:val>
                                            <p:fltVal val="360"/>
                                          </p:val>
                                        </p:tav>
                                        <p:tav tm="100000">
                                          <p:val>
                                            <p:fltVal val="0"/>
                                          </p:val>
                                        </p:tav>
                                      </p:tavLst>
                                    </p:anim>
                                    <p:animEffect transition="in" filter="fade">
                                      <p:cBhvr>
                                        <p:cTn id="121" dur="500"/>
                                        <p:tgtEl>
                                          <p:spTgt spid="75"/>
                                        </p:tgtEl>
                                      </p:cBhvr>
                                    </p:animEffect>
                                  </p:childTnLst>
                                </p:cTn>
                              </p:par>
                              <p:par>
                                <p:cTn id="122" presetID="49" presetClass="entr" presetSubtype="0" decel="100000" fill="hold" grpId="0" nodeType="withEffect">
                                  <p:stCondLst>
                                    <p:cond delay="250"/>
                                  </p:stCondLst>
                                  <p:childTnLst>
                                    <p:set>
                                      <p:cBhvr>
                                        <p:cTn id="123" dur="1" fill="hold">
                                          <p:stCondLst>
                                            <p:cond delay="0"/>
                                          </p:stCondLst>
                                        </p:cTn>
                                        <p:tgtEl>
                                          <p:spTgt spid="90"/>
                                        </p:tgtEl>
                                        <p:attrNameLst>
                                          <p:attrName>style.visibility</p:attrName>
                                        </p:attrNameLst>
                                      </p:cBhvr>
                                      <p:to>
                                        <p:strVal val="visible"/>
                                      </p:to>
                                    </p:set>
                                    <p:anim calcmode="lin" valueType="num">
                                      <p:cBhvr>
                                        <p:cTn id="124" dur="500" fill="hold"/>
                                        <p:tgtEl>
                                          <p:spTgt spid="90"/>
                                        </p:tgtEl>
                                        <p:attrNameLst>
                                          <p:attrName>ppt_w</p:attrName>
                                        </p:attrNameLst>
                                      </p:cBhvr>
                                      <p:tavLst>
                                        <p:tav tm="0">
                                          <p:val>
                                            <p:fltVal val="0"/>
                                          </p:val>
                                        </p:tav>
                                        <p:tav tm="100000">
                                          <p:val>
                                            <p:strVal val="#ppt_w"/>
                                          </p:val>
                                        </p:tav>
                                      </p:tavLst>
                                    </p:anim>
                                    <p:anim calcmode="lin" valueType="num">
                                      <p:cBhvr>
                                        <p:cTn id="125" dur="500" fill="hold"/>
                                        <p:tgtEl>
                                          <p:spTgt spid="90"/>
                                        </p:tgtEl>
                                        <p:attrNameLst>
                                          <p:attrName>ppt_h</p:attrName>
                                        </p:attrNameLst>
                                      </p:cBhvr>
                                      <p:tavLst>
                                        <p:tav tm="0">
                                          <p:val>
                                            <p:fltVal val="0"/>
                                          </p:val>
                                        </p:tav>
                                        <p:tav tm="100000">
                                          <p:val>
                                            <p:strVal val="#ppt_h"/>
                                          </p:val>
                                        </p:tav>
                                      </p:tavLst>
                                    </p:anim>
                                    <p:anim calcmode="lin" valueType="num">
                                      <p:cBhvr>
                                        <p:cTn id="126" dur="500" fill="hold"/>
                                        <p:tgtEl>
                                          <p:spTgt spid="90"/>
                                        </p:tgtEl>
                                        <p:attrNameLst>
                                          <p:attrName>style.rotation</p:attrName>
                                        </p:attrNameLst>
                                      </p:cBhvr>
                                      <p:tavLst>
                                        <p:tav tm="0">
                                          <p:val>
                                            <p:fltVal val="360"/>
                                          </p:val>
                                        </p:tav>
                                        <p:tav tm="100000">
                                          <p:val>
                                            <p:fltVal val="0"/>
                                          </p:val>
                                        </p:tav>
                                      </p:tavLst>
                                    </p:anim>
                                    <p:animEffect transition="in" filter="fade">
                                      <p:cBhvr>
                                        <p:cTn id="12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4" grpId="0" animBg="1"/>
      <p:bldP spid="63" grpId="0" animBg="1"/>
      <p:bldP spid="69" grpId="0" animBg="1"/>
      <p:bldP spid="70" grpId="0" animBg="1"/>
      <p:bldP spid="71" grpId="0" animBg="1"/>
      <p:bldP spid="72" grpId="0" animBg="1"/>
      <p:bldP spid="73" grpId="0" animBg="1"/>
      <p:bldP spid="74" grpId="0" animBg="1"/>
      <p:bldP spid="75" grpId="0" animBg="1"/>
      <p:bldP spid="77" grpId="0" build="p">
        <p:tmplLst>
          <p:tmpl lvl="1">
            <p:tnLst>
              <p:par>
                <p:cTn presetID="2" presetClass="entr" presetSubtype="8" decel="100000" fill="hold" nodeType="afterEffect">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0-#ppt_w/2"/>
                          </p:val>
                        </p:tav>
                        <p:tav tm="100000">
                          <p:val>
                            <p:strVal val="#ppt_x"/>
                          </p:val>
                        </p:tav>
                      </p:tavLst>
                    </p:anim>
                    <p:anim calcmode="lin" valueType="num">
                      <p:cBhvr additive="base">
                        <p:cTn dur="500" fill="hold"/>
                        <p:tgtEl>
                          <p:spTgt spid="77"/>
                        </p:tgtEl>
                        <p:attrNameLst>
                          <p:attrName>ppt_y</p:attrName>
                        </p:attrNameLst>
                      </p:cBhvr>
                      <p:tavLst>
                        <p:tav tm="0">
                          <p:val>
                            <p:strVal val="#ppt_y"/>
                          </p:val>
                        </p:tav>
                        <p:tav tm="100000">
                          <p:val>
                            <p:strVal val="#ppt_y"/>
                          </p:val>
                        </p:tav>
                      </p:tavLst>
                    </p:anim>
                  </p:childTnLst>
                </p:cTn>
              </p:par>
            </p:tnLst>
          </p:tmpl>
        </p:tmplLst>
      </p:bldP>
      <p:bldP spid="78" grpId="0" build="p">
        <p:tmplLst>
          <p:tmpl lvl="1">
            <p:tnLst>
              <p:par>
                <p:cTn presetID="2" presetClass="entr" presetSubtype="8" decel="100000"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 calcmode="lin" valueType="num">
                      <p:cBhvr additive="base">
                        <p:cTn dur="500" fill="hold"/>
                        <p:tgtEl>
                          <p:spTgt spid="78"/>
                        </p:tgtEl>
                        <p:attrNameLst>
                          <p:attrName>ppt_x</p:attrName>
                        </p:attrNameLst>
                      </p:cBhvr>
                      <p:tavLst>
                        <p:tav tm="0">
                          <p:val>
                            <p:strVal val="0-#ppt_w/2"/>
                          </p:val>
                        </p:tav>
                        <p:tav tm="100000">
                          <p:val>
                            <p:strVal val="#ppt_x"/>
                          </p:val>
                        </p:tav>
                      </p:tavLst>
                    </p:anim>
                    <p:anim calcmode="lin" valueType="num">
                      <p:cBhvr additive="base">
                        <p:cTn dur="500" fill="hold"/>
                        <p:tgtEl>
                          <p:spTgt spid="78"/>
                        </p:tgtEl>
                        <p:attrNameLst>
                          <p:attrName>ppt_y</p:attrName>
                        </p:attrNameLst>
                      </p:cBhvr>
                      <p:tavLst>
                        <p:tav tm="0">
                          <p:val>
                            <p:strVal val="#ppt_y"/>
                          </p:val>
                        </p:tav>
                        <p:tav tm="100000">
                          <p:val>
                            <p:strVal val="#ppt_y"/>
                          </p:val>
                        </p:tav>
                      </p:tavLst>
                    </p:anim>
                  </p:childTnLst>
                </p:cTn>
              </p:par>
            </p:tnLst>
          </p:tmpl>
        </p:tmplLst>
      </p:bldP>
      <p:bldP spid="82" grpId="0" animBg="1"/>
      <p:bldP spid="83" grpId="0" animBg="1"/>
      <p:bldP spid="84" grpId="0" animBg="1"/>
      <p:bldP spid="85" grpId="0" animBg="1"/>
      <p:bldP spid="86" grpId="0"/>
      <p:bldP spid="87" grpId="0"/>
      <p:bldP spid="88" grpId="0"/>
      <p:bldP spid="89" grpId="0"/>
      <p:bldP spid="90" grpId="0"/>
      <p:bldP spid="99" grpId="0" build="p">
        <p:tmplLst>
          <p:tmpl lvl="1">
            <p:tnLst>
              <p:par>
                <p:cTn presetID="10" presetClass="entr" presetSubtype="0" fill="hold" nodeType="with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build="p">
        <p:tmplLst>
          <p:tmpl lvl="1">
            <p:tnLst>
              <p:par>
                <p:cTn presetID="10" presetClass="entr" presetSubtype="0" fill="hold" nodeType="afterEffect">
                  <p:stCondLst>
                    <p:cond delay="25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P spid="101" grpId="0" build="p">
        <p:tmplLst>
          <p:tmpl lvl="1">
            <p:tnLst>
              <p:par>
                <p:cTn presetID="10" presetClass="entr" presetSubtype="0" fill="hold" nodeType="afterEffect">
                  <p:stCondLst>
                    <p:cond delay="25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P spid="102" grpId="0" build="p">
        <p:tmplLst>
          <p:tmpl lvl="1">
            <p:tnLst>
              <p:par>
                <p:cTn presetID="10" presetClass="entr" presetSubtype="0" fill="hold" nodeType="afterEffect">
                  <p:stCondLst>
                    <p:cond delay="25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build="p">
        <p:tmplLst>
          <p:tmpl lvl="1">
            <p:tnLst>
              <p:par>
                <p:cTn presetID="10" presetClass="entr" presetSubtype="0" fill="hold" nodeType="withEffect">
                  <p:stCondLst>
                    <p:cond delay="25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41" name="平行四辺形 40"/>
          <p:cNvSpPr/>
          <p:nvPr userDrawn="1"/>
        </p:nvSpPr>
        <p:spPr>
          <a:xfrm flipH="1">
            <a:off x="5569508" y="4810212"/>
            <a:ext cx="10992880" cy="1528805"/>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平行四辺形 39"/>
          <p:cNvSpPr/>
          <p:nvPr userDrawn="1"/>
        </p:nvSpPr>
        <p:spPr>
          <a:xfrm flipH="1">
            <a:off x="4527421" y="2791941"/>
            <a:ext cx="10992880" cy="1545282"/>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平行四辺形 38"/>
          <p:cNvSpPr/>
          <p:nvPr userDrawn="1"/>
        </p:nvSpPr>
        <p:spPr>
          <a:xfrm flipH="1">
            <a:off x="3460621" y="786028"/>
            <a:ext cx="10992880" cy="1549400"/>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2806700" y="0"/>
            <a:ext cx="4330700" cy="7645400"/>
          </a:xfrm>
          <a:prstGeom prst="parallelogram">
            <a:avLst>
              <a:gd name="adj" fmla="val 92507"/>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図プレースホルダー 21"/>
          <p:cNvSpPr>
            <a:spLocks noGrp="1"/>
          </p:cNvSpPr>
          <p:nvPr>
            <p:ph type="pic" sz="quarter" idx="12" hasCustomPrompt="1"/>
          </p:nvPr>
        </p:nvSpPr>
        <p:spPr>
          <a:xfrm>
            <a:off x="791263" y="659441"/>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smtClean="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9" name="直線コネクタ 8"/>
          <p:cNvCxnSpPr/>
          <p:nvPr userDrawn="1"/>
        </p:nvCxnSpPr>
        <p:spPr>
          <a:xfrm flipH="1">
            <a:off x="7129650" y="7631705"/>
            <a:ext cx="1115676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図プレースホルダー 21"/>
          <p:cNvSpPr>
            <a:spLocks noGrp="1"/>
          </p:cNvSpPr>
          <p:nvPr>
            <p:ph type="pic" sz="quarter" idx="13" hasCustomPrompt="1"/>
          </p:nvPr>
        </p:nvSpPr>
        <p:spPr>
          <a:xfrm>
            <a:off x="1827501" y="2662163"/>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smtClean="0"/>
              <a:t>Add an image</a:t>
            </a:r>
            <a:endParaRPr kumimoji="1" lang="ja-JP" altLang="en-US" dirty="0"/>
          </a:p>
        </p:txBody>
      </p:sp>
      <p:sp>
        <p:nvSpPr>
          <p:cNvPr id="24" name="図プレースホルダー 21"/>
          <p:cNvSpPr>
            <a:spLocks noGrp="1"/>
          </p:cNvSpPr>
          <p:nvPr>
            <p:ph type="pic" sz="quarter" idx="14" hasCustomPrompt="1"/>
          </p:nvPr>
        </p:nvSpPr>
        <p:spPr>
          <a:xfrm>
            <a:off x="2883835" y="4664886"/>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smtClean="0"/>
              <a:t>Add an image</a:t>
            </a:r>
            <a:endParaRPr kumimoji="1" lang="ja-JP" altLang="en-US" dirty="0"/>
          </a:p>
        </p:txBody>
      </p:sp>
      <p:sp>
        <p:nvSpPr>
          <p:cNvPr id="27" name="テキスト プレースホルダー 11"/>
          <p:cNvSpPr>
            <a:spLocks noGrp="1"/>
          </p:cNvSpPr>
          <p:nvPr>
            <p:ph type="body" sz="quarter" idx="15" hasCustomPrompt="1"/>
          </p:nvPr>
        </p:nvSpPr>
        <p:spPr>
          <a:xfrm>
            <a:off x="7252996" y="6535716"/>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16" hasCustomPrompt="1"/>
          </p:nvPr>
        </p:nvSpPr>
        <p:spPr>
          <a:xfrm>
            <a:off x="7252996" y="7761288"/>
            <a:ext cx="10081120" cy="1519734"/>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smtClean="0"/>
              <a:t>Text Here</a:t>
            </a:r>
          </a:p>
          <a:p>
            <a:pPr lvl="0"/>
            <a:endParaRPr lang="en-US" altLang="ja-JP" dirty="0" smtClean="0"/>
          </a:p>
        </p:txBody>
      </p:sp>
      <p:sp>
        <p:nvSpPr>
          <p:cNvPr id="31" name="テキスト プレースホルダー 11"/>
          <p:cNvSpPr>
            <a:spLocks noGrp="1"/>
          </p:cNvSpPr>
          <p:nvPr>
            <p:ph type="body" sz="quarter" idx="32" hasCustomPrompt="1"/>
          </p:nvPr>
        </p:nvSpPr>
        <p:spPr>
          <a:xfrm>
            <a:off x="4233238" y="872448"/>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
        <p:nvSpPr>
          <p:cNvPr id="32" name="テキスト プレースホルダー 11"/>
          <p:cNvSpPr>
            <a:spLocks noGrp="1"/>
          </p:cNvSpPr>
          <p:nvPr>
            <p:ph type="body" sz="quarter" idx="33" hasCustomPrompt="1"/>
          </p:nvPr>
        </p:nvSpPr>
        <p:spPr>
          <a:xfrm>
            <a:off x="5285045" y="2852669"/>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
        <p:nvSpPr>
          <p:cNvPr id="33" name="テキスト プレースホルダー 11"/>
          <p:cNvSpPr>
            <a:spLocks noGrp="1"/>
          </p:cNvSpPr>
          <p:nvPr>
            <p:ph type="body" sz="quarter" idx="34" hasCustomPrompt="1"/>
          </p:nvPr>
        </p:nvSpPr>
        <p:spPr>
          <a:xfrm>
            <a:off x="6348473" y="4877894"/>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Tree>
    <p:extLst>
      <p:ext uri="{BB962C8B-B14F-4D97-AF65-F5344CB8AC3E}">
        <p14:creationId xmlns:p14="http://schemas.microsoft.com/office/powerpoint/2010/main" val="144324320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500"/>
                                        <p:tgtEl>
                                          <p:spTgt spid="3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childTnLst>
                          </p:cTn>
                        </p:par>
                        <p:par>
                          <p:cTn id="19" fill="hold">
                            <p:stCondLst>
                              <p:cond delay="1500"/>
                            </p:stCondLst>
                            <p:childTnLst>
                              <p:par>
                                <p:cTn id="20" presetID="10" presetClass="entr" presetSubtype="0" fill="hold" grpId="0" nodeType="afterEffect">
                                  <p:stCondLst>
                                    <p:cond delay="25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left)">
                                      <p:cBhvr>
                                        <p:cTn id="26" dur="500"/>
                                        <p:tgtEl>
                                          <p:spTgt spid="4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left)">
                                      <p:cBhvr>
                                        <p:cTn id="29" dur="500"/>
                                        <p:tgtEl>
                                          <p:spTgt spid="32"/>
                                        </p:tgtEl>
                                      </p:cBhvr>
                                    </p:animEffect>
                                  </p:childTnLst>
                                </p:cTn>
                              </p:par>
                            </p:childTnLst>
                          </p:cTn>
                        </p:par>
                        <p:par>
                          <p:cTn id="30" fill="hold">
                            <p:stCondLst>
                              <p:cond delay="2750"/>
                            </p:stCondLst>
                            <p:childTnLst>
                              <p:par>
                                <p:cTn id="31" presetID="10" presetClass="entr" presetSubtype="0" fill="hold" grpId="0" nodeType="afterEffect">
                                  <p:stCondLst>
                                    <p:cond delay="25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left)">
                                      <p:cBhvr>
                                        <p:cTn id="37" dur="500"/>
                                        <p:tgtEl>
                                          <p:spTgt spid="4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left)">
                                      <p:cBhvr>
                                        <p:cTn id="40" dur="500"/>
                                        <p:tgtEl>
                                          <p:spTgt spid="33"/>
                                        </p:tgtEl>
                                      </p:cBhvr>
                                    </p:animEffect>
                                  </p:childTnLst>
                                </p:cTn>
                              </p:par>
                            </p:childTnLst>
                          </p:cTn>
                        </p:par>
                        <p:par>
                          <p:cTn id="41" fill="hold">
                            <p:stCondLst>
                              <p:cond delay="4000"/>
                            </p:stCondLst>
                            <p:childTnLst>
                              <p:par>
                                <p:cTn id="42" presetID="2" presetClass="entr" presetSubtype="2" decel="100000" fill="hold" grpId="0" nodeType="afterEffect">
                                  <p:stCondLst>
                                    <p:cond delay="250"/>
                                  </p:stCondLst>
                                  <p:iterate type="wd">
                                    <p:tmPct val="10000"/>
                                  </p:iterate>
                                  <p:childTnLst>
                                    <p:set>
                                      <p:cBhvr>
                                        <p:cTn id="43" dur="1" fill="hold">
                                          <p:stCondLst>
                                            <p:cond delay="0"/>
                                          </p:stCondLst>
                                        </p:cTn>
                                        <p:tgtEl>
                                          <p:spTgt spid="27"/>
                                        </p:tgtEl>
                                        <p:attrNameLst>
                                          <p:attrName>style.visibility</p:attrName>
                                        </p:attrNameLst>
                                      </p:cBhvr>
                                      <p:to>
                                        <p:strVal val="visible"/>
                                      </p:to>
                                    </p:set>
                                    <p:anim calcmode="lin" valueType="num">
                                      <p:cBhvr additive="base">
                                        <p:cTn id="44" dur="500" fill="hold"/>
                                        <p:tgtEl>
                                          <p:spTgt spid="27"/>
                                        </p:tgtEl>
                                        <p:attrNameLst>
                                          <p:attrName>ppt_x</p:attrName>
                                        </p:attrNameLst>
                                      </p:cBhvr>
                                      <p:tavLst>
                                        <p:tav tm="0">
                                          <p:val>
                                            <p:strVal val="1+#ppt_w/2"/>
                                          </p:val>
                                        </p:tav>
                                        <p:tav tm="100000">
                                          <p:val>
                                            <p:strVal val="#ppt_x"/>
                                          </p:val>
                                        </p:tav>
                                      </p:tavLst>
                                    </p:anim>
                                    <p:anim calcmode="lin" valueType="num">
                                      <p:cBhvr additive="base">
                                        <p:cTn id="45" dur="500" fill="hold"/>
                                        <p:tgtEl>
                                          <p:spTgt spid="27"/>
                                        </p:tgtEl>
                                        <p:attrNameLst>
                                          <p:attrName>ppt_y</p:attrName>
                                        </p:attrNameLst>
                                      </p:cBhvr>
                                      <p:tavLst>
                                        <p:tav tm="0">
                                          <p:val>
                                            <p:strVal val="#ppt_y"/>
                                          </p:val>
                                        </p:tav>
                                        <p:tav tm="100000">
                                          <p:val>
                                            <p:strVal val="#ppt_y"/>
                                          </p:val>
                                        </p:tav>
                                      </p:tavLst>
                                    </p:anim>
                                  </p:childTnLst>
                                </p:cTn>
                              </p:par>
                              <p:par>
                                <p:cTn id="46" presetID="22" presetClass="entr" presetSubtype="8" fill="hold" nodeType="withEffect">
                                  <p:stCondLst>
                                    <p:cond delay="250"/>
                                  </p:stCondLst>
                                  <p:childTnLst>
                                    <p:set>
                                      <p:cBhvr>
                                        <p:cTn id="47" dur="1" fill="hold">
                                          <p:stCondLst>
                                            <p:cond delay="0"/>
                                          </p:stCondLst>
                                        </p:cTn>
                                        <p:tgtEl>
                                          <p:spTgt spid="9"/>
                                        </p:tgtEl>
                                        <p:attrNameLst>
                                          <p:attrName>style.visibility</p:attrName>
                                        </p:attrNameLst>
                                      </p:cBhvr>
                                      <p:to>
                                        <p:strVal val="visible"/>
                                      </p:to>
                                    </p:set>
                                    <p:animEffect transition="in" filter="wipe(left)">
                                      <p:cBhvr>
                                        <p:cTn id="48" dur="500"/>
                                        <p:tgtEl>
                                          <p:spTgt spid="9"/>
                                        </p:tgtEl>
                                      </p:cBhvr>
                                    </p:animEffect>
                                  </p:childTnLst>
                                </p:cTn>
                              </p:par>
                              <p:par>
                                <p:cTn id="49" presetID="2" presetClass="entr" presetSubtype="2" decel="100000" fill="hold" grpId="0" nodeType="withEffect">
                                  <p:stCondLst>
                                    <p:cond delay="25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0" grpId="0" animBg="1"/>
      <p:bldP spid="39" grpId="0" animBg="1"/>
      <p:bldP spid="34" grpId="0" animBg="1"/>
      <p:bldP spid="22" grpId="0"/>
      <p:bldP spid="23" grpId="0"/>
      <p:bldP spid="24" grpId="0"/>
      <p:bldP spid="27" grpId="0">
        <p:tmplLst>
          <p:tmpl>
            <p:tnLst>
              <p:par>
                <p:cTn presetID="2" presetClass="entr" presetSubtype="2" decel="100000" fill="hold" nodeType="afterEffect">
                  <p:stCondLst>
                    <p:cond delay="25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p:tmplLst>
          <p:tmpl>
            <p:tnLst>
              <p:par>
                <p:cTn presetID="22" presetClass="entr" presetSubtype="8"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g Image and 3 Icons">
    <p:spTree>
      <p:nvGrpSpPr>
        <p:cNvPr id="1" name=""/>
        <p:cNvGrpSpPr/>
        <p:nvPr/>
      </p:nvGrpSpPr>
      <p:grpSpPr>
        <a:xfrm>
          <a:off x="0" y="0"/>
          <a:ext cx="0" cy="0"/>
          <a:chOff x="0" y="0"/>
          <a:chExt cx="0" cy="0"/>
        </a:xfrm>
      </p:grpSpPr>
      <p:sp>
        <p:nvSpPr>
          <p:cNvPr id="9" name="正方形/長方形 8"/>
          <p:cNvSpPr/>
          <p:nvPr userDrawn="1"/>
        </p:nvSpPr>
        <p:spPr>
          <a:xfrm>
            <a:off x="0" y="6313630"/>
            <a:ext cx="18286413" cy="3973369"/>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図プレースホルダー 6"/>
          <p:cNvSpPr>
            <a:spLocks noGrp="1"/>
          </p:cNvSpPr>
          <p:nvPr>
            <p:ph type="pic" sz="quarter" idx="10" hasCustomPrompt="1"/>
          </p:nvPr>
        </p:nvSpPr>
        <p:spPr>
          <a:xfrm>
            <a:off x="0" y="0"/>
            <a:ext cx="18286413" cy="6313630"/>
          </a:xfrm>
        </p:spPr>
        <p:txBody>
          <a:bodyPr/>
          <a:lstStyle>
            <a:lvl1pPr>
              <a:defRPr baseline="0"/>
            </a:lvl1pPr>
          </a:lstStyle>
          <a:p>
            <a:r>
              <a:rPr kumimoji="1" lang="en-US" altLang="ja-JP" dirty="0" smtClean="0"/>
              <a:t>Add an image</a:t>
            </a:r>
            <a:endParaRPr kumimoji="1" lang="ja-JP" altLang="en-US" dirty="0"/>
          </a:p>
        </p:txBody>
      </p:sp>
      <p:sp>
        <p:nvSpPr>
          <p:cNvPr id="14" name="テキスト プレースホルダー 4"/>
          <p:cNvSpPr>
            <a:spLocks noGrp="1"/>
          </p:cNvSpPr>
          <p:nvPr>
            <p:ph type="body" sz="quarter" idx="25" hasCustomPrompt="1"/>
          </p:nvPr>
        </p:nvSpPr>
        <p:spPr>
          <a:xfrm>
            <a:off x="7994650" y="516242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smtClean="0"/>
              <a:t> </a:t>
            </a:r>
            <a:endParaRPr kumimoji="1" lang="ja-JP" altLang="en-US" dirty="0"/>
          </a:p>
        </p:txBody>
      </p:sp>
      <p:sp>
        <p:nvSpPr>
          <p:cNvPr id="15" name="図プレースホルダー 2"/>
          <p:cNvSpPr>
            <a:spLocks noGrp="1"/>
          </p:cNvSpPr>
          <p:nvPr>
            <p:ph type="pic" sz="quarter" idx="26" hasCustomPrompt="1"/>
          </p:nvPr>
        </p:nvSpPr>
        <p:spPr>
          <a:xfrm>
            <a:off x="8579850" y="5747489"/>
            <a:ext cx="1125125" cy="1125125"/>
          </a:xfrm>
        </p:spPr>
        <p:txBody>
          <a:bodyPr/>
          <a:lstStyle>
            <a:lvl1pPr>
              <a:defRPr/>
            </a:lvl1pPr>
          </a:lstStyle>
          <a:p>
            <a:r>
              <a:rPr kumimoji="1" lang="en-US" altLang="ja-JP" dirty="0" smtClean="0"/>
              <a:t>ICON</a:t>
            </a:r>
            <a:endParaRPr kumimoji="1" lang="ja-JP" altLang="en-US" dirty="0"/>
          </a:p>
        </p:txBody>
      </p:sp>
      <p:sp>
        <p:nvSpPr>
          <p:cNvPr id="16" name="テキスト プレースホルダー 11"/>
          <p:cNvSpPr>
            <a:spLocks noGrp="1"/>
          </p:cNvSpPr>
          <p:nvPr>
            <p:ph type="body" sz="quarter" idx="27" hasCustomPrompt="1"/>
          </p:nvPr>
        </p:nvSpPr>
        <p:spPr>
          <a:xfrm>
            <a:off x="6737980" y="814409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8" hasCustomPrompt="1"/>
          </p:nvPr>
        </p:nvSpPr>
        <p:spPr>
          <a:xfrm>
            <a:off x="6737980" y="756466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
        <p:nvSpPr>
          <p:cNvPr id="18" name="テキスト プレースホルダー 4"/>
          <p:cNvSpPr>
            <a:spLocks noGrp="1"/>
          </p:cNvSpPr>
          <p:nvPr>
            <p:ph type="body" sz="quarter" idx="29" hasCustomPrompt="1"/>
          </p:nvPr>
        </p:nvSpPr>
        <p:spPr>
          <a:xfrm>
            <a:off x="2707491" y="5160640"/>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smtClean="0"/>
              <a:t> </a:t>
            </a:r>
            <a:endParaRPr kumimoji="1" lang="ja-JP" altLang="en-US" dirty="0"/>
          </a:p>
        </p:txBody>
      </p:sp>
      <p:sp>
        <p:nvSpPr>
          <p:cNvPr id="19" name="図プレースホルダー 2"/>
          <p:cNvSpPr>
            <a:spLocks noGrp="1"/>
          </p:cNvSpPr>
          <p:nvPr>
            <p:ph type="pic" sz="quarter" idx="30" hasCustomPrompt="1"/>
          </p:nvPr>
        </p:nvSpPr>
        <p:spPr>
          <a:xfrm>
            <a:off x="3292691" y="5745705"/>
            <a:ext cx="1125125" cy="1125125"/>
          </a:xfrm>
        </p:spPr>
        <p:txBody>
          <a:bodyPr/>
          <a:lstStyle>
            <a:lvl1pPr>
              <a:defRPr/>
            </a:lvl1pPr>
          </a:lstStyle>
          <a:p>
            <a:r>
              <a:rPr kumimoji="1" lang="en-US" altLang="ja-JP" dirty="0" smtClean="0"/>
              <a:t>ICON</a:t>
            </a:r>
            <a:endParaRPr kumimoji="1" lang="ja-JP" altLang="en-US" dirty="0"/>
          </a:p>
        </p:txBody>
      </p:sp>
      <p:sp>
        <p:nvSpPr>
          <p:cNvPr id="20" name="テキスト プレースホルダー 11"/>
          <p:cNvSpPr>
            <a:spLocks noGrp="1"/>
          </p:cNvSpPr>
          <p:nvPr>
            <p:ph type="body" sz="quarter" idx="31" hasCustomPrompt="1"/>
          </p:nvPr>
        </p:nvSpPr>
        <p:spPr>
          <a:xfrm>
            <a:off x="1450821" y="8142315"/>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2" hasCustomPrompt="1"/>
          </p:nvPr>
        </p:nvSpPr>
        <p:spPr>
          <a:xfrm>
            <a:off x="1450821" y="7562884"/>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
        <p:nvSpPr>
          <p:cNvPr id="22" name="テキスト プレースホルダー 4"/>
          <p:cNvSpPr>
            <a:spLocks noGrp="1"/>
          </p:cNvSpPr>
          <p:nvPr>
            <p:ph type="body" sz="quarter" idx="33" hasCustomPrompt="1"/>
          </p:nvPr>
        </p:nvSpPr>
        <p:spPr>
          <a:xfrm>
            <a:off x="13286867" y="515775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smtClean="0"/>
              <a:t> </a:t>
            </a:r>
            <a:endParaRPr kumimoji="1" lang="ja-JP" altLang="en-US" dirty="0"/>
          </a:p>
        </p:txBody>
      </p:sp>
      <p:sp>
        <p:nvSpPr>
          <p:cNvPr id="23" name="図プレースホルダー 2"/>
          <p:cNvSpPr>
            <a:spLocks noGrp="1"/>
          </p:cNvSpPr>
          <p:nvPr>
            <p:ph type="pic" sz="quarter" idx="34" hasCustomPrompt="1"/>
          </p:nvPr>
        </p:nvSpPr>
        <p:spPr>
          <a:xfrm>
            <a:off x="13872067" y="5742819"/>
            <a:ext cx="1125125" cy="1125125"/>
          </a:xfrm>
        </p:spPr>
        <p:txBody>
          <a:bodyPr/>
          <a:lstStyle>
            <a:lvl1pPr>
              <a:defRPr/>
            </a:lvl1pPr>
          </a:lstStyle>
          <a:p>
            <a:r>
              <a:rPr kumimoji="1" lang="en-US" altLang="ja-JP" dirty="0" smtClean="0"/>
              <a:t>ICON</a:t>
            </a:r>
            <a:endParaRPr kumimoji="1" lang="ja-JP" altLang="en-US" dirty="0"/>
          </a:p>
        </p:txBody>
      </p:sp>
      <p:sp>
        <p:nvSpPr>
          <p:cNvPr id="24" name="テキスト プレースホルダー 11"/>
          <p:cNvSpPr>
            <a:spLocks noGrp="1"/>
          </p:cNvSpPr>
          <p:nvPr>
            <p:ph type="body" sz="quarter" idx="35" hasCustomPrompt="1"/>
          </p:nvPr>
        </p:nvSpPr>
        <p:spPr>
          <a:xfrm>
            <a:off x="12030197" y="813942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36" hasCustomPrompt="1"/>
          </p:nvPr>
        </p:nvSpPr>
        <p:spPr>
          <a:xfrm>
            <a:off x="12030197" y="755999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69113118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8">
                                            <p:bg/>
                                          </p:spTgt>
                                        </p:tgtEl>
                                        <p:attrNameLst>
                                          <p:attrName>style.visibility</p:attrName>
                                        </p:attrNameLst>
                                      </p:cBhvr>
                                      <p:to>
                                        <p:strVal val="visible"/>
                                      </p:to>
                                    </p:set>
                                    <p:animEffect transition="in" filter="wipe(up)">
                                      <p:cBhvr>
                                        <p:cTn id="14" dur="500"/>
                                        <p:tgtEl>
                                          <p:spTgt spid="18">
                                            <p:bg/>
                                          </p:spTgt>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wipe(up)">
                                      <p:cBhvr>
                                        <p:cTn id="17" dur="500"/>
                                        <p:tgtEl>
                                          <p:spTgt spid="18">
                                            <p:txEl>
                                              <p:pRg st="0" end="0"/>
                                            </p:txEl>
                                          </p:spTgt>
                                        </p:tgtEl>
                                      </p:cBhvr>
                                    </p:animEffect>
                                  </p:childTnLst>
                                </p:cTn>
                              </p:par>
                            </p:childTnLst>
                          </p:cTn>
                        </p:par>
                        <p:par>
                          <p:cTn id="18" fill="hold">
                            <p:stCondLst>
                              <p:cond delay="1000"/>
                            </p:stCondLst>
                            <p:childTnLst>
                              <p:par>
                                <p:cTn id="19" presetID="2" presetClass="entr" presetSubtype="4" decel="100000" fill="hold" grpId="0" nodeType="after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anim calcmode="lin" valueType="num">
                                      <p:cBhvr additive="base">
                                        <p:cTn id="2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0"/>
                                  </p:stCondLst>
                                  <p:childTnLst>
                                    <p:set>
                                      <p:cBhvr>
                                        <p:cTn id="24" dur="1" fill="hold">
                                          <p:stCondLst>
                                            <p:cond delay="0"/>
                                          </p:stCondLst>
                                        </p:cTn>
                                        <p:tgtEl>
                                          <p:spTgt spid="20">
                                            <p:txEl>
                                              <p:pRg st="0" end="0"/>
                                            </p:txEl>
                                          </p:spTgt>
                                        </p:tgtEl>
                                        <p:attrNameLst>
                                          <p:attrName>style.visibility</p:attrName>
                                        </p:attrNameLst>
                                      </p:cBhvr>
                                      <p:to>
                                        <p:strVal val="visible"/>
                                      </p:to>
                                    </p:set>
                                    <p:anim calcmode="lin" valueType="num">
                                      <p:cBhvr additive="base">
                                        <p:cTn id="25"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2" presetClass="entr" presetSubtype="1" fill="hold" grpId="0" nodeType="afterEffect">
                                  <p:stCondLst>
                                    <p:cond delay="25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par>
                                <p:cTn id="31" presetID="22" presetClass="entr" presetSubtype="1" fill="hold" grpId="0" nodeType="withEffect">
                                  <p:stCondLst>
                                    <p:cond delay="250"/>
                                  </p:stCondLst>
                                  <p:childTnLst>
                                    <p:set>
                                      <p:cBhvr>
                                        <p:cTn id="32" dur="1" fill="hold">
                                          <p:stCondLst>
                                            <p:cond delay="0"/>
                                          </p:stCondLst>
                                        </p:cTn>
                                        <p:tgtEl>
                                          <p:spTgt spid="14">
                                            <p:bg/>
                                          </p:spTgt>
                                        </p:tgtEl>
                                        <p:attrNameLst>
                                          <p:attrName>style.visibility</p:attrName>
                                        </p:attrNameLst>
                                      </p:cBhvr>
                                      <p:to>
                                        <p:strVal val="visible"/>
                                      </p:to>
                                    </p:set>
                                    <p:animEffect transition="in" filter="wipe(up)">
                                      <p:cBhvr>
                                        <p:cTn id="33" dur="500"/>
                                        <p:tgtEl>
                                          <p:spTgt spid="14">
                                            <p:bg/>
                                          </p:spTgt>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14">
                                            <p:txEl>
                                              <p:pRg st="0" end="0"/>
                                            </p:txEl>
                                          </p:spTgt>
                                        </p:tgtEl>
                                        <p:attrNameLst>
                                          <p:attrName>style.visibility</p:attrName>
                                        </p:attrNameLst>
                                      </p:cBhvr>
                                      <p:to>
                                        <p:strVal val="visible"/>
                                      </p:to>
                                    </p:set>
                                    <p:animEffect transition="in" filter="wipe(up)">
                                      <p:cBhvr>
                                        <p:cTn id="36" dur="500"/>
                                        <p:tgtEl>
                                          <p:spTgt spid="14">
                                            <p:txEl>
                                              <p:pRg st="0" end="0"/>
                                            </p:txEl>
                                          </p:spTgt>
                                        </p:tgtEl>
                                      </p:cBhvr>
                                    </p:animEffect>
                                  </p:childTnLst>
                                </p:cTn>
                              </p:par>
                            </p:childTnLst>
                          </p:cTn>
                        </p:par>
                        <p:par>
                          <p:cTn id="37" fill="hold">
                            <p:stCondLst>
                              <p:cond delay="2250"/>
                            </p:stCondLst>
                            <p:childTnLst>
                              <p:par>
                                <p:cTn id="38" presetID="2" presetClass="entr" presetSubtype="4" decel="100000" fill="hold" grpId="0" nodeType="after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 calcmode="lin" valueType="num">
                                      <p:cBhvr additive="base">
                                        <p:cTn id="40"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0"/>
                                  </p:stCondLst>
                                  <p:childTnLst>
                                    <p:set>
                                      <p:cBhvr>
                                        <p:cTn id="43" dur="1" fill="hold">
                                          <p:stCondLst>
                                            <p:cond delay="0"/>
                                          </p:stCondLst>
                                        </p:cTn>
                                        <p:tgtEl>
                                          <p:spTgt spid="17">
                                            <p:txEl>
                                              <p:pRg st="0" end="0"/>
                                            </p:txEl>
                                          </p:spTgt>
                                        </p:tgtEl>
                                        <p:attrNameLst>
                                          <p:attrName>style.visibility</p:attrName>
                                        </p:attrNameLst>
                                      </p:cBhvr>
                                      <p:to>
                                        <p:strVal val="visible"/>
                                      </p:to>
                                    </p:set>
                                    <p:anim calcmode="lin" valueType="num">
                                      <p:cBhvr additive="base">
                                        <p:cTn id="4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46" fill="hold">
                            <p:stCondLst>
                              <p:cond delay="2750"/>
                            </p:stCondLst>
                            <p:childTnLst>
                              <p:par>
                                <p:cTn id="47" presetID="22" presetClass="entr" presetSubtype="1" fill="hold" grpId="0" nodeType="afterEffect">
                                  <p:stCondLst>
                                    <p:cond delay="250"/>
                                  </p:stCondLst>
                                  <p:childTnLst>
                                    <p:set>
                                      <p:cBhvr>
                                        <p:cTn id="48" dur="1" fill="hold">
                                          <p:stCondLst>
                                            <p:cond delay="0"/>
                                          </p:stCondLst>
                                        </p:cTn>
                                        <p:tgtEl>
                                          <p:spTgt spid="23"/>
                                        </p:tgtEl>
                                        <p:attrNameLst>
                                          <p:attrName>style.visibility</p:attrName>
                                        </p:attrNameLst>
                                      </p:cBhvr>
                                      <p:to>
                                        <p:strVal val="visible"/>
                                      </p:to>
                                    </p:set>
                                    <p:animEffect transition="in" filter="wipe(up)">
                                      <p:cBhvr>
                                        <p:cTn id="49" dur="500"/>
                                        <p:tgtEl>
                                          <p:spTgt spid="23"/>
                                        </p:tgtEl>
                                      </p:cBhvr>
                                    </p:animEffect>
                                  </p:childTnLst>
                                </p:cTn>
                              </p:par>
                              <p:par>
                                <p:cTn id="50" presetID="22" presetClass="entr" presetSubtype="1" fill="hold" grpId="0" nodeType="withEffect">
                                  <p:stCondLst>
                                    <p:cond delay="250"/>
                                  </p:stCondLst>
                                  <p:childTnLst>
                                    <p:set>
                                      <p:cBhvr>
                                        <p:cTn id="51" dur="1" fill="hold">
                                          <p:stCondLst>
                                            <p:cond delay="0"/>
                                          </p:stCondLst>
                                        </p:cTn>
                                        <p:tgtEl>
                                          <p:spTgt spid="22">
                                            <p:bg/>
                                          </p:spTgt>
                                        </p:tgtEl>
                                        <p:attrNameLst>
                                          <p:attrName>style.visibility</p:attrName>
                                        </p:attrNameLst>
                                      </p:cBhvr>
                                      <p:to>
                                        <p:strVal val="visible"/>
                                      </p:to>
                                    </p:set>
                                    <p:animEffect transition="in" filter="wipe(up)">
                                      <p:cBhvr>
                                        <p:cTn id="52" dur="500"/>
                                        <p:tgtEl>
                                          <p:spTgt spid="22">
                                            <p:bg/>
                                          </p:spTgt>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wipe(up)">
                                      <p:cBhvr>
                                        <p:cTn id="55" dur="500"/>
                                        <p:tgtEl>
                                          <p:spTgt spid="22">
                                            <p:txEl>
                                              <p:pRg st="0" end="0"/>
                                            </p:txEl>
                                          </p:spTgt>
                                        </p:tgtEl>
                                      </p:cBhvr>
                                    </p:animEffect>
                                  </p:childTnLst>
                                </p:cTn>
                              </p:par>
                            </p:childTnLst>
                          </p:cTn>
                        </p:par>
                        <p:par>
                          <p:cTn id="56" fill="hold">
                            <p:stCondLst>
                              <p:cond delay="3500"/>
                            </p:stCondLst>
                            <p:childTnLst>
                              <p:par>
                                <p:cTn id="57" presetID="2" presetClass="entr" presetSubtype="4" decel="100000" fill="hold" grpId="0" nodeType="afterEffect">
                                  <p:stCondLst>
                                    <p:cond delay="0"/>
                                  </p:stCondLst>
                                  <p:childTnLst>
                                    <p:set>
                                      <p:cBhvr>
                                        <p:cTn id="58" dur="1" fill="hold">
                                          <p:stCondLst>
                                            <p:cond delay="0"/>
                                          </p:stCondLst>
                                        </p:cTn>
                                        <p:tgtEl>
                                          <p:spTgt spid="25">
                                            <p:txEl>
                                              <p:pRg st="0" end="0"/>
                                            </p:txEl>
                                          </p:spTgt>
                                        </p:tgtEl>
                                        <p:attrNameLst>
                                          <p:attrName>style.visibility</p:attrName>
                                        </p:attrNameLst>
                                      </p:cBhvr>
                                      <p:to>
                                        <p:strVal val="visible"/>
                                      </p:to>
                                    </p:set>
                                    <p:anim calcmode="lin" valueType="num">
                                      <p:cBhvr additive="base">
                                        <p:cTn id="5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1" presetID="2" presetClass="entr" presetSubtype="4" decel="100000" fill="hold" grpId="0" nodeType="withEffect">
                                  <p:stCondLst>
                                    <p:cond delay="0"/>
                                  </p:stCondLst>
                                  <p:childTnLst>
                                    <p:set>
                                      <p:cBhvr>
                                        <p:cTn id="62" dur="1" fill="hold">
                                          <p:stCondLst>
                                            <p:cond delay="0"/>
                                          </p:stCondLst>
                                        </p:cTn>
                                        <p:tgtEl>
                                          <p:spTgt spid="24">
                                            <p:txEl>
                                              <p:pRg st="0" end="0"/>
                                            </p:txEl>
                                          </p:spTgt>
                                        </p:tgtEl>
                                        <p:attrNameLst>
                                          <p:attrName>style.visibility</p:attrName>
                                        </p:attrNameLst>
                                      </p:cBhvr>
                                      <p:to>
                                        <p:strVal val="visible"/>
                                      </p:to>
                                    </p:set>
                                    <p:anim calcmode="lin" valueType="num">
                                      <p:cBhvr additive="base">
                                        <p:cTn id="6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build="p" animBg="1">
        <p:tmplLst>
          <p:tmpl>
            <p:tnLst>
              <p:par>
                <p:cTn presetID="22" presetClass="entr" presetSubtype="1"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 lvl="1">
            <p:tnLst>
              <p:par>
                <p:cTn presetID="22" presetClass="entr" presetSubtype="1"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Lst>
      </p:bldP>
      <p:bldP spid="15" grpId="0"/>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animBg="1">
        <p:tmplLst>
          <p:tmpl>
            <p:tnLst>
              <p:par>
                <p:cTn presetID="2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Lst>
      </p:bldP>
      <p:bldP spid="19" grpId="0"/>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animBg="1">
        <p:tmplLst>
          <p:tmpl>
            <p:tnLst>
              <p:par>
                <p:cTn presetID="22" presetClass="entr" presetSubtype="1"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 lvl="1">
            <p:tnLst>
              <p:par>
                <p:cTn presetID="22" presetClass="entr" presetSubtype="1"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Lst>
      </p:bldP>
      <p:bldP spid="23" grpId="0"/>
      <p:bldP spid="24" grpId="0" build="p">
        <p:tmplLst>
          <p:tmpl lvl="1">
            <p:tnLst>
              <p:par>
                <p:cTn presetID="2" presetClass="entr" presetSubtype="4"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cxnSp>
        <p:nvCxnSpPr>
          <p:cNvPr id="25" name="直線コネクタ 24"/>
          <p:cNvCxnSpPr/>
          <p:nvPr userDrawn="1"/>
        </p:nvCxnSpPr>
        <p:spPr>
          <a:xfrm flipH="1">
            <a:off x="0" y="2414064"/>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smtClean="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1318075"/>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16" hasCustomPrompt="1"/>
          </p:nvPr>
        </p:nvSpPr>
        <p:spPr>
          <a:xfrm>
            <a:off x="6787588" y="3273388"/>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17" hasCustomPrompt="1"/>
          </p:nvPr>
        </p:nvSpPr>
        <p:spPr>
          <a:xfrm>
            <a:off x="6787588" y="2693958"/>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18" hasCustomPrompt="1"/>
          </p:nvPr>
        </p:nvSpPr>
        <p:spPr>
          <a:xfrm>
            <a:off x="6787588" y="5266996"/>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19" hasCustomPrompt="1"/>
          </p:nvPr>
        </p:nvSpPr>
        <p:spPr>
          <a:xfrm>
            <a:off x="6787588" y="4687566"/>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20" hasCustomPrompt="1"/>
          </p:nvPr>
        </p:nvSpPr>
        <p:spPr>
          <a:xfrm>
            <a:off x="6787588" y="7303740"/>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21" hasCustomPrompt="1"/>
          </p:nvPr>
        </p:nvSpPr>
        <p:spPr>
          <a:xfrm>
            <a:off x="6787588" y="6724310"/>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8" name="ホームベース 27"/>
          <p:cNvSpPr/>
          <p:nvPr userDrawn="1"/>
        </p:nvSpPr>
        <p:spPr>
          <a:xfrm>
            <a:off x="6307891" y="2890043"/>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ホームベース 30"/>
          <p:cNvSpPr/>
          <p:nvPr userDrawn="1"/>
        </p:nvSpPr>
        <p:spPr>
          <a:xfrm>
            <a:off x="6307891" y="4883651"/>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ホームベース 33"/>
          <p:cNvSpPr/>
          <p:nvPr userDrawn="1"/>
        </p:nvSpPr>
        <p:spPr>
          <a:xfrm>
            <a:off x="6307891" y="69203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3806171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22" presetClass="entr" presetSubtype="2" fill="hold" nodeType="afterEffect">
                                  <p:stCondLst>
                                    <p:cond delay="250"/>
                                  </p:stCondLst>
                                  <p:childTnLst>
                                    <p:set>
                                      <p:cBhvr>
                                        <p:cTn id="13" dur="1" fill="hold">
                                          <p:stCondLst>
                                            <p:cond delay="0"/>
                                          </p:stCondLst>
                                        </p:cTn>
                                        <p:tgtEl>
                                          <p:spTgt spid="25"/>
                                        </p:tgtEl>
                                        <p:attrNameLst>
                                          <p:attrName>style.visibility</p:attrName>
                                        </p:attrNameLst>
                                      </p:cBhvr>
                                      <p:to>
                                        <p:strVal val="visible"/>
                                      </p:to>
                                    </p:set>
                                    <p:animEffect transition="in" filter="wipe(right)">
                                      <p:cBhvr>
                                        <p:cTn id="14" dur="500"/>
                                        <p:tgtEl>
                                          <p:spTgt spid="25"/>
                                        </p:tgtEl>
                                      </p:cBhvr>
                                    </p:animEffect>
                                  </p:childTnLst>
                                </p:cTn>
                              </p:par>
                            </p:childTnLst>
                          </p:cTn>
                        </p:par>
                        <p:par>
                          <p:cTn id="15" fill="hold">
                            <p:stCondLst>
                              <p:cond delay="1250"/>
                            </p:stCondLst>
                            <p:childTnLst>
                              <p:par>
                                <p:cTn id="16" presetID="2" presetClass="entr" presetSubtype="2" decel="100000" fill="hold" grpId="0" nodeType="afterEffect">
                                  <p:stCondLst>
                                    <p:cond delay="0"/>
                                  </p:stCondLst>
                                  <p:iterate type="wd">
                                    <p:tmPct val="10000"/>
                                  </p:iterate>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childTnLst>
                          </p:cTn>
                        </p:par>
                        <p:par>
                          <p:cTn id="20" fill="hold">
                            <p:stCondLst>
                              <p:cond delay="1800"/>
                            </p:stCondLst>
                            <p:childTnLst>
                              <p:par>
                                <p:cTn id="21" presetID="2" presetClass="entr" presetSubtype="8" decel="10000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1+#ppt_w/2"/>
                                          </p:val>
                                        </p:tav>
                                        <p:tav tm="100000">
                                          <p:val>
                                            <p:strVal val="#ppt_x"/>
                                          </p:val>
                                        </p:tav>
                                      </p:tavLst>
                                    </p:anim>
                                    <p:anim calcmode="lin" valueType="num">
                                      <p:cBhvr additive="base">
                                        <p:cTn id="28" dur="500" fill="hold"/>
                                        <p:tgtEl>
                                          <p:spTgt spid="29"/>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1+#ppt_w/2"/>
                                          </p:val>
                                        </p:tav>
                                        <p:tav tm="100000">
                                          <p:val>
                                            <p:strVal val="#ppt_x"/>
                                          </p:val>
                                        </p:tav>
                                      </p:tavLst>
                                    </p:anim>
                                    <p:anim calcmode="lin" valueType="num">
                                      <p:cBhvr additive="base">
                                        <p:cTn id="32" dur="500" fill="hold"/>
                                        <p:tgtEl>
                                          <p:spTgt spid="30"/>
                                        </p:tgtEl>
                                        <p:attrNameLst>
                                          <p:attrName>ppt_y</p:attrName>
                                        </p:attrNameLst>
                                      </p:cBhvr>
                                      <p:tavLst>
                                        <p:tav tm="0">
                                          <p:val>
                                            <p:strVal val="#ppt_y"/>
                                          </p:val>
                                        </p:tav>
                                        <p:tav tm="100000">
                                          <p:val>
                                            <p:strVal val="#ppt_y"/>
                                          </p:val>
                                        </p:tav>
                                      </p:tavLst>
                                    </p:anim>
                                  </p:childTnLst>
                                </p:cTn>
                              </p:par>
                            </p:childTnLst>
                          </p:cTn>
                        </p:par>
                        <p:par>
                          <p:cTn id="33" fill="hold">
                            <p:stCondLst>
                              <p:cond delay="2300"/>
                            </p:stCondLst>
                            <p:childTnLst>
                              <p:par>
                                <p:cTn id="34" presetID="2" presetClass="entr" presetSubtype="8" decel="100000" fill="hold" grpId="0" nodeType="afterEffect">
                                  <p:stCondLst>
                                    <p:cond delay="50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0-#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par>
                                <p:cTn id="38" presetID="2" presetClass="entr" presetSubtype="2" decel="100000" fill="hold" grpId="0" nodeType="withEffect">
                                  <p:stCondLst>
                                    <p:cond delay="500"/>
                                  </p:stCondLst>
                                  <p:childTnLst>
                                    <p:set>
                                      <p:cBhvr>
                                        <p:cTn id="39" dur="1" fill="hold">
                                          <p:stCondLst>
                                            <p:cond delay="0"/>
                                          </p:stCondLst>
                                        </p:cTn>
                                        <p:tgtEl>
                                          <p:spTgt spid="32"/>
                                        </p:tgtEl>
                                        <p:attrNameLst>
                                          <p:attrName>style.visibility</p:attrName>
                                        </p:attrNameLst>
                                      </p:cBhvr>
                                      <p:to>
                                        <p:strVal val="visible"/>
                                      </p:to>
                                    </p:set>
                                    <p:anim calcmode="lin" valueType="num">
                                      <p:cBhvr additive="base">
                                        <p:cTn id="40" dur="500" fill="hold"/>
                                        <p:tgtEl>
                                          <p:spTgt spid="32"/>
                                        </p:tgtEl>
                                        <p:attrNameLst>
                                          <p:attrName>ppt_x</p:attrName>
                                        </p:attrNameLst>
                                      </p:cBhvr>
                                      <p:tavLst>
                                        <p:tav tm="0">
                                          <p:val>
                                            <p:strVal val="1+#ppt_w/2"/>
                                          </p:val>
                                        </p:tav>
                                        <p:tav tm="100000">
                                          <p:val>
                                            <p:strVal val="#ppt_x"/>
                                          </p:val>
                                        </p:tav>
                                      </p:tavLst>
                                    </p:anim>
                                    <p:anim calcmode="lin" valueType="num">
                                      <p:cBhvr additive="base">
                                        <p:cTn id="41" dur="500" fill="hold"/>
                                        <p:tgtEl>
                                          <p:spTgt spid="32"/>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500"/>
                                  </p:stCondLst>
                                  <p:childTnLst>
                                    <p:set>
                                      <p:cBhvr>
                                        <p:cTn id="43" dur="1" fill="hold">
                                          <p:stCondLst>
                                            <p:cond delay="0"/>
                                          </p:stCondLst>
                                        </p:cTn>
                                        <p:tgtEl>
                                          <p:spTgt spid="33"/>
                                        </p:tgtEl>
                                        <p:attrNameLst>
                                          <p:attrName>style.visibility</p:attrName>
                                        </p:attrNameLst>
                                      </p:cBhvr>
                                      <p:to>
                                        <p:strVal val="visible"/>
                                      </p:to>
                                    </p:set>
                                    <p:anim calcmode="lin" valueType="num">
                                      <p:cBhvr additive="base">
                                        <p:cTn id="44" dur="500" fill="hold"/>
                                        <p:tgtEl>
                                          <p:spTgt spid="33"/>
                                        </p:tgtEl>
                                        <p:attrNameLst>
                                          <p:attrName>ppt_x</p:attrName>
                                        </p:attrNameLst>
                                      </p:cBhvr>
                                      <p:tavLst>
                                        <p:tav tm="0">
                                          <p:val>
                                            <p:strVal val="1+#ppt_w/2"/>
                                          </p:val>
                                        </p:tav>
                                        <p:tav tm="100000">
                                          <p:val>
                                            <p:strVal val="#ppt_x"/>
                                          </p:val>
                                        </p:tav>
                                      </p:tavLst>
                                    </p:anim>
                                    <p:anim calcmode="lin" valueType="num">
                                      <p:cBhvr additive="base">
                                        <p:cTn id="45" dur="500" fill="hold"/>
                                        <p:tgtEl>
                                          <p:spTgt spid="33"/>
                                        </p:tgtEl>
                                        <p:attrNameLst>
                                          <p:attrName>ppt_y</p:attrName>
                                        </p:attrNameLst>
                                      </p:cBhvr>
                                      <p:tavLst>
                                        <p:tav tm="0">
                                          <p:val>
                                            <p:strVal val="#ppt_y"/>
                                          </p:val>
                                        </p:tav>
                                        <p:tav tm="100000">
                                          <p:val>
                                            <p:strVal val="#ppt_y"/>
                                          </p:val>
                                        </p:tav>
                                      </p:tavLst>
                                    </p:anim>
                                  </p:childTnLst>
                                </p:cTn>
                              </p:par>
                            </p:childTnLst>
                          </p:cTn>
                        </p:par>
                        <p:par>
                          <p:cTn id="46" fill="hold">
                            <p:stCondLst>
                              <p:cond delay="3300"/>
                            </p:stCondLst>
                            <p:childTnLst>
                              <p:par>
                                <p:cTn id="47" presetID="2" presetClass="entr" presetSubtype="8" decel="100000" fill="hold" grpId="0" nodeType="afterEffect">
                                  <p:stCondLst>
                                    <p:cond delay="50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0-#ppt_w/2"/>
                                          </p:val>
                                        </p:tav>
                                        <p:tav tm="100000">
                                          <p:val>
                                            <p:strVal val="#ppt_x"/>
                                          </p:val>
                                        </p:tav>
                                      </p:tavLst>
                                    </p:anim>
                                    <p:anim calcmode="lin" valueType="num">
                                      <p:cBhvr additive="base">
                                        <p:cTn id="50" dur="500" fill="hold"/>
                                        <p:tgtEl>
                                          <p:spTgt spid="34"/>
                                        </p:tgtEl>
                                        <p:attrNameLst>
                                          <p:attrName>ppt_y</p:attrName>
                                        </p:attrNameLst>
                                      </p:cBhvr>
                                      <p:tavLst>
                                        <p:tav tm="0">
                                          <p:val>
                                            <p:strVal val="#ppt_y"/>
                                          </p:val>
                                        </p:tav>
                                        <p:tav tm="100000">
                                          <p:val>
                                            <p:strVal val="#ppt_y"/>
                                          </p:val>
                                        </p:tav>
                                      </p:tavLst>
                                    </p:anim>
                                  </p:childTnLst>
                                </p:cTn>
                              </p:par>
                              <p:par>
                                <p:cTn id="51" presetID="2" presetClass="entr" presetSubtype="2" decel="100000" fill="hold" grpId="0" nodeType="withEffect">
                                  <p:stCondLst>
                                    <p:cond delay="50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500" fill="hold"/>
                                        <p:tgtEl>
                                          <p:spTgt spid="35"/>
                                        </p:tgtEl>
                                        <p:attrNameLst>
                                          <p:attrName>ppt_x</p:attrName>
                                        </p:attrNameLst>
                                      </p:cBhvr>
                                      <p:tavLst>
                                        <p:tav tm="0">
                                          <p:val>
                                            <p:strVal val="1+#ppt_w/2"/>
                                          </p:val>
                                        </p:tav>
                                        <p:tav tm="100000">
                                          <p:val>
                                            <p:strVal val="#ppt_x"/>
                                          </p:val>
                                        </p:tav>
                                      </p:tavLst>
                                    </p:anim>
                                    <p:anim calcmode="lin" valueType="num">
                                      <p:cBhvr additive="base">
                                        <p:cTn id="54" dur="500" fill="hold"/>
                                        <p:tgtEl>
                                          <p:spTgt spid="35"/>
                                        </p:tgtEl>
                                        <p:attrNameLst>
                                          <p:attrName>ppt_y</p:attrName>
                                        </p:attrNameLst>
                                      </p:cBhvr>
                                      <p:tavLst>
                                        <p:tav tm="0">
                                          <p:val>
                                            <p:strVal val="#ppt_y"/>
                                          </p:val>
                                        </p:tav>
                                        <p:tav tm="100000">
                                          <p:val>
                                            <p:strVal val="#ppt_y"/>
                                          </p:val>
                                        </p:tav>
                                      </p:tavLst>
                                    </p:anim>
                                  </p:childTnLst>
                                </p:cTn>
                              </p:par>
                              <p:par>
                                <p:cTn id="55" presetID="2" presetClass="entr" presetSubtype="2" decel="100000" fill="hold" grpId="0" nodeType="withEffect">
                                  <p:stCondLst>
                                    <p:cond delay="50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1+#ppt_w/2"/>
                                          </p:val>
                                        </p:tav>
                                        <p:tav tm="100000">
                                          <p:val>
                                            <p:strVal val="#ppt_x"/>
                                          </p:val>
                                        </p:tav>
                                      </p:tavLst>
                                    </p:anim>
                                    <p:anim calcmode="lin" valueType="num">
                                      <p:cBhvr additive="base">
                                        <p:cTn id="5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9" grpId="0">
        <p:tmplLst>
          <p:tmpl>
            <p:tnLst>
              <p:par>
                <p:cTn presetID="2" presetClass="entr" presetSubtype="2"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p:tmplLst>
          <p:tmpl>
            <p:tnLst>
              <p:par>
                <p:cTn presetID="2" presetClass="entr" presetSubtype="2"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2"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p:tmplLst>
          <p:tmpl>
            <p:tnLst>
              <p:par>
                <p:cTn presetID="2" presetClass="entr" presetSubtype="2"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2" decel="10000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2" decel="10000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28" grpId="0" animBg="1"/>
      <p:bldP spid="31" grpId="0" animBg="1"/>
      <p:bldP spid="34" grpId="0" animBg="1"/>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Mobile 2">
    <p:spTree>
      <p:nvGrpSpPr>
        <p:cNvPr id="1" name=""/>
        <p:cNvGrpSpPr/>
        <p:nvPr/>
      </p:nvGrpSpPr>
      <p:grpSpPr>
        <a:xfrm>
          <a:off x="0" y="0"/>
          <a:ext cx="0" cy="0"/>
          <a:chOff x="0" y="0"/>
          <a:chExt cx="0" cy="0"/>
        </a:xfrm>
      </p:grpSpPr>
      <p:sp>
        <p:nvSpPr>
          <p:cNvPr id="2" name="正方形/長方形 1"/>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smtClean="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5413530"/>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0" hasCustomPrompt="1"/>
          </p:nvPr>
        </p:nvSpPr>
        <p:spPr>
          <a:xfrm>
            <a:off x="6172876" y="6763679"/>
            <a:ext cx="10891210" cy="202522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70285443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500"/>
                                        <p:tgtEl>
                                          <p:spTgt spid="2"/>
                                        </p:tgtEl>
                                      </p:cBhvr>
                                    </p:animEffect>
                                  </p:childTnLst>
                                </p:cTn>
                              </p:par>
                            </p:childTnLst>
                          </p:cTn>
                        </p:par>
                        <p:par>
                          <p:cTn id="15" fill="hold">
                            <p:stCondLst>
                              <p:cond delay="1000"/>
                            </p:stCondLst>
                            <p:childTnLst>
                              <p:par>
                                <p:cTn id="16" presetID="2" presetClass="entr" presetSubtype="2" decel="10000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50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1+#ppt_w/2"/>
                                          </p:val>
                                        </p:tav>
                                        <p:tav tm="100000">
                                          <p:val>
                                            <p:strVal val="#ppt_x"/>
                                          </p:val>
                                        </p:tav>
                                      </p:tavLst>
                                    </p:anim>
                                    <p:anim calcmode="lin" valueType="num">
                                      <p:cBhvr additive="base">
                                        <p:cTn id="23"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p:bldP spid="26" grpId="0">
        <p:tmplLst>
          <p:tmpl>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8" grpId="0">
        <p:tmplLst>
          <p:tmpl>
            <p:tnLst>
              <p:par>
                <p:cTn presetID="2" presetClass="entr" presetSubtype="2" decel="10000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Mobile 3">
    <p:spTree>
      <p:nvGrpSpPr>
        <p:cNvPr id="1" name=""/>
        <p:cNvGrpSpPr/>
        <p:nvPr/>
      </p:nvGrpSpPr>
      <p:grpSpPr>
        <a:xfrm>
          <a:off x="0" y="0"/>
          <a:ext cx="0" cy="0"/>
          <a:chOff x="0" y="0"/>
          <a:chExt cx="0" cy="0"/>
        </a:xfrm>
      </p:grpSpPr>
      <p:sp>
        <p:nvSpPr>
          <p:cNvPr id="11" name="平行四辺形 10"/>
          <p:cNvSpPr/>
          <p:nvPr userDrawn="1"/>
        </p:nvSpPr>
        <p:spPr>
          <a:xfrm>
            <a:off x="511092" y="6268625"/>
            <a:ext cx="8685965"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a:off x="293200" y="6268625"/>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平行四辺形 4"/>
          <p:cNvSpPr/>
          <p:nvPr userDrawn="1"/>
        </p:nvSpPr>
        <p:spPr>
          <a:xfrm>
            <a:off x="1906247" y="2083160"/>
            <a:ext cx="6660739"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a:off x="1696178" y="2083160"/>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9"/>
          <p:cNvSpPr/>
          <p:nvPr userDrawn="1"/>
        </p:nvSpPr>
        <p:spPr>
          <a:xfrm>
            <a:off x="1186167" y="4175893"/>
            <a:ext cx="7650850"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平行四辺形 7"/>
          <p:cNvSpPr/>
          <p:nvPr userDrawn="1"/>
        </p:nvSpPr>
        <p:spPr>
          <a:xfrm>
            <a:off x="976098" y="4175892"/>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2" name="直線コネクタ 11"/>
          <p:cNvCxnSpPr/>
          <p:nvPr userDrawn="1"/>
        </p:nvCxnSpPr>
        <p:spPr>
          <a:xfrm flipH="1">
            <a:off x="9006996" y="4773424"/>
            <a:ext cx="927941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84115" y="951470"/>
            <a:ext cx="3894306" cy="7956932"/>
          </a:xfrm>
          <a:prstGeom prst="rect">
            <a:avLst/>
          </a:prstGeom>
        </p:spPr>
      </p:pic>
      <p:sp>
        <p:nvSpPr>
          <p:cNvPr id="24" name="図プレースホルダー 23"/>
          <p:cNvSpPr>
            <a:spLocks noGrp="1"/>
          </p:cNvSpPr>
          <p:nvPr>
            <p:ph type="pic" sz="quarter" idx="12" hasCustomPrompt="1"/>
          </p:nvPr>
        </p:nvSpPr>
        <p:spPr>
          <a:xfrm>
            <a:off x="7463342" y="1976438"/>
            <a:ext cx="3335852" cy="5956300"/>
          </a:xfrm>
        </p:spPr>
        <p:txBody>
          <a:bodyPr/>
          <a:lstStyle>
            <a:lvl1pPr>
              <a:defRPr/>
            </a:lvl1pPr>
          </a:lstStyle>
          <a:p>
            <a:r>
              <a:rPr kumimoji="1" lang="en-US" altLang="ja-JP" dirty="0" smtClean="0"/>
              <a:t>Add an image</a:t>
            </a:r>
            <a:endParaRPr kumimoji="1" lang="ja-JP" altLang="en-US" dirty="0"/>
          </a:p>
        </p:txBody>
      </p:sp>
      <p:sp>
        <p:nvSpPr>
          <p:cNvPr id="13" name="テキスト プレースホルダー 11"/>
          <p:cNvSpPr>
            <a:spLocks noGrp="1"/>
          </p:cNvSpPr>
          <p:nvPr>
            <p:ph type="body" sz="quarter" idx="15" hasCustomPrompt="1"/>
          </p:nvPr>
        </p:nvSpPr>
        <p:spPr>
          <a:xfrm>
            <a:off x="11258441" y="2038155"/>
            <a:ext cx="6750750" cy="272730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16" hasCustomPrompt="1"/>
          </p:nvPr>
        </p:nvSpPr>
        <p:spPr>
          <a:xfrm>
            <a:off x="11258440" y="4929936"/>
            <a:ext cx="6480721" cy="3498929"/>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smtClean="0"/>
              <a:t>Text Here</a:t>
            </a:r>
          </a:p>
          <a:p>
            <a:pPr lvl="0"/>
            <a:endParaRPr lang="en-US" altLang="ja-JP" dirty="0" smtClean="0"/>
          </a:p>
        </p:txBody>
      </p:sp>
      <p:sp>
        <p:nvSpPr>
          <p:cNvPr id="16" name="テキスト プレースホルダー 11"/>
          <p:cNvSpPr>
            <a:spLocks noGrp="1"/>
          </p:cNvSpPr>
          <p:nvPr>
            <p:ph type="body" sz="quarter" idx="17" hasCustomPrompt="1"/>
          </p:nvPr>
        </p:nvSpPr>
        <p:spPr>
          <a:xfrm>
            <a:off x="2543098" y="2263180"/>
            <a:ext cx="4583730"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
        <p:nvSpPr>
          <p:cNvPr id="17" name="テキスト プレースホルダー 11"/>
          <p:cNvSpPr>
            <a:spLocks noGrp="1"/>
          </p:cNvSpPr>
          <p:nvPr>
            <p:ph type="body" sz="quarter" idx="18" hasCustomPrompt="1"/>
          </p:nvPr>
        </p:nvSpPr>
        <p:spPr>
          <a:xfrm>
            <a:off x="1906247" y="4342423"/>
            <a:ext cx="523969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p:txBody>
      </p:sp>
      <p:sp>
        <p:nvSpPr>
          <p:cNvPr id="19" name="テキスト プレースホルダー 11"/>
          <p:cNvSpPr>
            <a:spLocks noGrp="1"/>
          </p:cNvSpPr>
          <p:nvPr>
            <p:ph type="body" sz="quarter" idx="19" hasCustomPrompt="1"/>
          </p:nvPr>
        </p:nvSpPr>
        <p:spPr>
          <a:xfrm>
            <a:off x="1276177" y="6435155"/>
            <a:ext cx="586976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p:txBody>
      </p:sp>
      <p:sp>
        <p:nvSpPr>
          <p:cNvPr id="20" name="涙形 19"/>
          <p:cNvSpPr/>
          <p:nvPr userDrawn="1"/>
        </p:nvSpPr>
        <p:spPr>
          <a:xfrm rot="5400000">
            <a:off x="1752351" y="1322658"/>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userDrawn="1"/>
        </p:nvSpPr>
        <p:spPr>
          <a:xfrm>
            <a:off x="1970642" y="1466965"/>
            <a:ext cx="412292" cy="584775"/>
          </a:xfrm>
          <a:prstGeom prst="rect">
            <a:avLst/>
          </a:prstGeom>
          <a:noFill/>
        </p:spPr>
        <p:txBody>
          <a:bodyPr wrap="none" rtlCol="0">
            <a:spAutoFit/>
          </a:bodyPr>
          <a:lstStyle/>
          <a:p>
            <a:r>
              <a:rPr kumimoji="1" lang="en-US" altLang="ja-JP" dirty="0" smtClean="0">
                <a:solidFill>
                  <a:schemeClr val="accent1"/>
                </a:solidFill>
              </a:rPr>
              <a:t>1</a:t>
            </a:r>
            <a:endParaRPr kumimoji="1" lang="ja-JP" altLang="en-US" dirty="0">
              <a:solidFill>
                <a:schemeClr val="accent1"/>
              </a:solidFill>
            </a:endParaRPr>
          </a:p>
        </p:txBody>
      </p:sp>
      <p:sp>
        <p:nvSpPr>
          <p:cNvPr id="23" name="涙形 22"/>
          <p:cNvSpPr/>
          <p:nvPr userDrawn="1"/>
        </p:nvSpPr>
        <p:spPr>
          <a:xfrm rot="5400000">
            <a:off x="1057372" y="336891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1275663" y="3513219"/>
            <a:ext cx="412292" cy="584775"/>
          </a:xfrm>
          <a:prstGeom prst="rect">
            <a:avLst/>
          </a:prstGeom>
          <a:noFill/>
        </p:spPr>
        <p:txBody>
          <a:bodyPr wrap="none" rtlCol="0">
            <a:spAutoFit/>
          </a:bodyPr>
          <a:lstStyle/>
          <a:p>
            <a:r>
              <a:rPr kumimoji="1" lang="en-US" altLang="ja-JP" dirty="0" smtClean="0">
                <a:solidFill>
                  <a:schemeClr val="accent1"/>
                </a:solidFill>
              </a:rPr>
              <a:t>2</a:t>
            </a:r>
            <a:endParaRPr kumimoji="1" lang="ja-JP" altLang="en-US" dirty="0">
              <a:solidFill>
                <a:schemeClr val="accent1"/>
              </a:solidFill>
            </a:endParaRPr>
          </a:p>
        </p:txBody>
      </p:sp>
      <p:sp>
        <p:nvSpPr>
          <p:cNvPr id="27" name="涙形 26"/>
          <p:cNvSpPr/>
          <p:nvPr userDrawn="1"/>
        </p:nvSpPr>
        <p:spPr>
          <a:xfrm rot="5400000">
            <a:off x="382297" y="5461645"/>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600588" y="5605952"/>
            <a:ext cx="412292" cy="584775"/>
          </a:xfrm>
          <a:prstGeom prst="rect">
            <a:avLst/>
          </a:prstGeom>
          <a:noFill/>
        </p:spPr>
        <p:txBody>
          <a:bodyPr wrap="none" rtlCol="0">
            <a:spAutoFit/>
          </a:bodyPr>
          <a:lstStyle/>
          <a:p>
            <a:r>
              <a:rPr kumimoji="1" lang="en-US" altLang="ja-JP" dirty="0" smtClean="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295829909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2" presetClass="entr" presetSubtype="2" decel="100000" fill="hold" grpId="0" nodeType="afterEffect">
                                  <p:stCondLst>
                                    <p:cond delay="0"/>
                                  </p:stCondLst>
                                  <p:iterate type="wd">
                                    <p:tmPct val="10000"/>
                                  </p:iterate>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1+#ppt_w/2"/>
                                          </p:val>
                                        </p:tav>
                                        <p:tav tm="100000">
                                          <p:val>
                                            <p:strVal val="#ppt_x"/>
                                          </p:val>
                                        </p:tav>
                                      </p:tavLst>
                                    </p:anim>
                                    <p:anim calcmode="lin" valueType="num">
                                      <p:cBhvr additive="base">
                                        <p:cTn id="15" dur="500" fill="hold"/>
                                        <p:tgtEl>
                                          <p:spTgt spid="13"/>
                                        </p:tgtEl>
                                        <p:attrNameLst>
                                          <p:attrName>ppt_y</p:attrName>
                                        </p:attrNameLst>
                                      </p:cBhvr>
                                      <p:tavLst>
                                        <p:tav tm="0">
                                          <p:val>
                                            <p:strVal val="#ppt_y"/>
                                          </p:val>
                                        </p:tav>
                                        <p:tav tm="100000">
                                          <p:val>
                                            <p:strVal val="#ppt_y"/>
                                          </p:val>
                                        </p:tav>
                                      </p:tavLst>
                                    </p:anim>
                                  </p:childTnLst>
                                </p:cTn>
                              </p:par>
                              <p:par>
                                <p:cTn id="16" presetID="22" presetClass="entr" presetSubtype="2"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1+#ppt_w/2"/>
                                          </p:val>
                                        </p:tav>
                                        <p:tav tm="100000">
                                          <p:val>
                                            <p:strVal val="#ppt_x"/>
                                          </p:val>
                                        </p:tav>
                                      </p:tavLst>
                                    </p:anim>
                                    <p:anim calcmode="lin" valueType="num">
                                      <p:cBhvr additive="base">
                                        <p:cTn id="23" dur="500" fill="hold"/>
                                        <p:tgtEl>
                                          <p:spTgt spid="15"/>
                                        </p:tgtEl>
                                        <p:attrNameLst>
                                          <p:attrName>ppt_y</p:attrName>
                                        </p:attrNameLst>
                                      </p:cBhvr>
                                      <p:tavLst>
                                        <p:tav tm="0">
                                          <p:val>
                                            <p:strVal val="#ppt_y"/>
                                          </p:val>
                                        </p:tav>
                                        <p:tav tm="100000">
                                          <p:val>
                                            <p:strVal val="#ppt_y"/>
                                          </p:val>
                                        </p:tav>
                                      </p:tavLst>
                                    </p:anim>
                                  </p:childTnLst>
                                </p:cTn>
                              </p:par>
                            </p:childTnLst>
                          </p:cTn>
                        </p:par>
                        <p:par>
                          <p:cTn id="24" fill="hold">
                            <p:stCondLst>
                              <p:cond delay="1550"/>
                            </p:stCondLst>
                            <p:childTnLst>
                              <p:par>
                                <p:cTn id="25" presetID="10" presetClass="entr" presetSubtype="0" fill="hold" grpId="0" nodeType="afterEffect">
                                  <p:stCondLst>
                                    <p:cond delay="25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22" presetClass="entr" presetSubtype="8" fill="hold" grpId="0" nodeType="withEffect">
                                  <p:stCondLst>
                                    <p:cond delay="25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par>
                                <p:cTn id="31" presetID="22" presetClass="entr" presetSubtype="8" fill="hold" grpId="0" nodeType="withEffect">
                                  <p:stCondLst>
                                    <p:cond delay="25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par>
                                <p:cTn id="34" presetID="2" presetClass="entr" presetSubtype="1" decel="100000" fill="hold" grpId="0" nodeType="withEffect">
                                  <p:stCondLst>
                                    <p:cond delay="250"/>
                                  </p:stCondLst>
                                  <p:childTnLst>
                                    <p:set>
                                      <p:cBhvr>
                                        <p:cTn id="35" dur="1" fill="hold">
                                          <p:stCondLst>
                                            <p:cond delay="0"/>
                                          </p:stCondLst>
                                        </p:cTn>
                                        <p:tgtEl>
                                          <p:spTgt spid="20"/>
                                        </p:tgtEl>
                                        <p:attrNameLst>
                                          <p:attrName>style.visibility</p:attrName>
                                        </p:attrNameLst>
                                      </p:cBhvr>
                                      <p:to>
                                        <p:strVal val="visible"/>
                                      </p:to>
                                    </p:set>
                                    <p:anim calcmode="lin" valueType="num">
                                      <p:cBhvr additive="base">
                                        <p:cTn id="36" dur="500" fill="hold"/>
                                        <p:tgtEl>
                                          <p:spTgt spid="20"/>
                                        </p:tgtEl>
                                        <p:attrNameLst>
                                          <p:attrName>ppt_x</p:attrName>
                                        </p:attrNameLst>
                                      </p:cBhvr>
                                      <p:tavLst>
                                        <p:tav tm="0">
                                          <p:val>
                                            <p:strVal val="#ppt_x"/>
                                          </p:val>
                                        </p:tav>
                                        <p:tav tm="100000">
                                          <p:val>
                                            <p:strVal val="#ppt_x"/>
                                          </p:val>
                                        </p:tav>
                                      </p:tavLst>
                                    </p:anim>
                                    <p:anim calcmode="lin" valueType="num">
                                      <p:cBhvr additive="base">
                                        <p:cTn id="37" dur="500" fill="hold"/>
                                        <p:tgtEl>
                                          <p:spTgt spid="20"/>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25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0-#ppt_h/2"/>
                                          </p:val>
                                        </p:tav>
                                        <p:tav tm="100000">
                                          <p:val>
                                            <p:strVal val="#ppt_y"/>
                                          </p:val>
                                        </p:tav>
                                      </p:tavLst>
                                    </p:anim>
                                  </p:childTnLst>
                                </p:cTn>
                              </p:par>
                            </p:childTnLst>
                          </p:cTn>
                        </p:par>
                        <p:par>
                          <p:cTn id="42" fill="hold">
                            <p:stCondLst>
                              <p:cond delay="2300"/>
                            </p:stCondLst>
                            <p:childTnLst>
                              <p:par>
                                <p:cTn id="43" presetID="10" presetClass="entr" presetSubtype="0" fill="hold" grpId="0" nodeType="afterEffect">
                                  <p:stCondLst>
                                    <p:cond delay="50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par>
                                <p:cTn id="46" presetID="22" presetClass="entr" presetSubtype="8" fill="hold" grpId="0" nodeType="withEffect">
                                  <p:stCondLst>
                                    <p:cond delay="500"/>
                                  </p:stCondLst>
                                  <p:childTnLst>
                                    <p:set>
                                      <p:cBhvr>
                                        <p:cTn id="47" dur="1" fill="hold">
                                          <p:stCondLst>
                                            <p:cond delay="0"/>
                                          </p:stCondLst>
                                        </p:cTn>
                                        <p:tgtEl>
                                          <p:spTgt spid="10"/>
                                        </p:tgtEl>
                                        <p:attrNameLst>
                                          <p:attrName>style.visibility</p:attrName>
                                        </p:attrNameLst>
                                      </p:cBhvr>
                                      <p:to>
                                        <p:strVal val="visible"/>
                                      </p:to>
                                    </p:set>
                                    <p:animEffect transition="in" filter="wipe(left)">
                                      <p:cBhvr>
                                        <p:cTn id="48" dur="500"/>
                                        <p:tgtEl>
                                          <p:spTgt spid="10"/>
                                        </p:tgtEl>
                                      </p:cBhvr>
                                    </p:animEffect>
                                  </p:childTnLst>
                                </p:cTn>
                              </p:par>
                              <p:par>
                                <p:cTn id="49" presetID="22" presetClass="entr" presetSubtype="8"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Effect transition="in" filter="wipe(left)">
                                      <p:cBhvr>
                                        <p:cTn id="51" dur="500"/>
                                        <p:tgtEl>
                                          <p:spTgt spid="17"/>
                                        </p:tgtEl>
                                      </p:cBhvr>
                                    </p:animEffect>
                                  </p:childTnLst>
                                </p:cTn>
                              </p:par>
                              <p:par>
                                <p:cTn id="52" presetID="2" presetClass="entr" presetSubtype="1" decel="100000" fill="hold" grpId="0" nodeType="withEffect">
                                  <p:stCondLst>
                                    <p:cond delay="50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500" fill="hold"/>
                                        <p:tgtEl>
                                          <p:spTgt spid="25"/>
                                        </p:tgtEl>
                                        <p:attrNameLst>
                                          <p:attrName>ppt_x</p:attrName>
                                        </p:attrNameLst>
                                      </p:cBhvr>
                                      <p:tavLst>
                                        <p:tav tm="0">
                                          <p:val>
                                            <p:strVal val="#ppt_x"/>
                                          </p:val>
                                        </p:tav>
                                        <p:tav tm="100000">
                                          <p:val>
                                            <p:strVal val="#ppt_x"/>
                                          </p:val>
                                        </p:tav>
                                      </p:tavLst>
                                    </p:anim>
                                    <p:anim calcmode="lin" valueType="num">
                                      <p:cBhvr additive="base">
                                        <p:cTn id="55" dur="500" fill="hold"/>
                                        <p:tgtEl>
                                          <p:spTgt spid="25"/>
                                        </p:tgtEl>
                                        <p:attrNameLst>
                                          <p:attrName>ppt_y</p:attrName>
                                        </p:attrNameLst>
                                      </p:cBhvr>
                                      <p:tavLst>
                                        <p:tav tm="0">
                                          <p:val>
                                            <p:strVal val="0-#ppt_h/2"/>
                                          </p:val>
                                        </p:tav>
                                        <p:tav tm="100000">
                                          <p:val>
                                            <p:strVal val="#ppt_y"/>
                                          </p:val>
                                        </p:tav>
                                      </p:tavLst>
                                    </p:anim>
                                  </p:childTnLst>
                                </p:cTn>
                              </p:par>
                              <p:par>
                                <p:cTn id="56" presetID="2" presetClass="entr" presetSubtype="1" decel="100000" fill="hold" grpId="0" nodeType="withEffect">
                                  <p:stCondLst>
                                    <p:cond delay="500"/>
                                  </p:stCondLst>
                                  <p:childTnLst>
                                    <p:set>
                                      <p:cBhvr>
                                        <p:cTn id="57" dur="1" fill="hold">
                                          <p:stCondLst>
                                            <p:cond delay="0"/>
                                          </p:stCondLst>
                                        </p:cTn>
                                        <p:tgtEl>
                                          <p:spTgt spid="23"/>
                                        </p:tgtEl>
                                        <p:attrNameLst>
                                          <p:attrName>style.visibility</p:attrName>
                                        </p:attrNameLst>
                                      </p:cBhvr>
                                      <p:to>
                                        <p:strVal val="visible"/>
                                      </p:to>
                                    </p:set>
                                    <p:anim calcmode="lin" valueType="num">
                                      <p:cBhvr additive="base">
                                        <p:cTn id="58" dur="500" fill="hold"/>
                                        <p:tgtEl>
                                          <p:spTgt spid="23"/>
                                        </p:tgtEl>
                                        <p:attrNameLst>
                                          <p:attrName>ppt_x</p:attrName>
                                        </p:attrNameLst>
                                      </p:cBhvr>
                                      <p:tavLst>
                                        <p:tav tm="0">
                                          <p:val>
                                            <p:strVal val="#ppt_x"/>
                                          </p:val>
                                        </p:tav>
                                        <p:tav tm="100000">
                                          <p:val>
                                            <p:strVal val="#ppt_x"/>
                                          </p:val>
                                        </p:tav>
                                      </p:tavLst>
                                    </p:anim>
                                    <p:anim calcmode="lin" valueType="num">
                                      <p:cBhvr additive="base">
                                        <p:cTn id="59" dur="500" fill="hold"/>
                                        <p:tgtEl>
                                          <p:spTgt spid="23"/>
                                        </p:tgtEl>
                                        <p:attrNameLst>
                                          <p:attrName>ppt_y</p:attrName>
                                        </p:attrNameLst>
                                      </p:cBhvr>
                                      <p:tavLst>
                                        <p:tav tm="0">
                                          <p:val>
                                            <p:strVal val="0-#ppt_h/2"/>
                                          </p:val>
                                        </p:tav>
                                        <p:tav tm="100000">
                                          <p:val>
                                            <p:strVal val="#ppt_y"/>
                                          </p:val>
                                        </p:tav>
                                      </p:tavLst>
                                    </p:anim>
                                  </p:childTnLst>
                                </p:cTn>
                              </p:par>
                            </p:childTnLst>
                          </p:cTn>
                        </p:par>
                        <p:par>
                          <p:cTn id="60" fill="hold">
                            <p:stCondLst>
                              <p:cond delay="3300"/>
                            </p:stCondLst>
                            <p:childTnLst>
                              <p:par>
                                <p:cTn id="61" presetID="10" presetClass="entr" presetSubtype="0" fill="hold" grpId="0" nodeType="afterEffect">
                                  <p:stCondLst>
                                    <p:cond delay="50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par>
                                <p:cTn id="64" presetID="22" presetClass="entr" presetSubtype="8" fill="hold" grpId="0" nodeType="withEffect">
                                  <p:stCondLst>
                                    <p:cond delay="500"/>
                                  </p:stCondLst>
                                  <p:childTnLst>
                                    <p:set>
                                      <p:cBhvr>
                                        <p:cTn id="65" dur="1" fill="hold">
                                          <p:stCondLst>
                                            <p:cond delay="0"/>
                                          </p:stCondLst>
                                        </p:cTn>
                                        <p:tgtEl>
                                          <p:spTgt spid="11"/>
                                        </p:tgtEl>
                                        <p:attrNameLst>
                                          <p:attrName>style.visibility</p:attrName>
                                        </p:attrNameLst>
                                      </p:cBhvr>
                                      <p:to>
                                        <p:strVal val="visible"/>
                                      </p:to>
                                    </p:set>
                                    <p:animEffect transition="in" filter="wipe(left)">
                                      <p:cBhvr>
                                        <p:cTn id="66" dur="500"/>
                                        <p:tgtEl>
                                          <p:spTgt spid="11"/>
                                        </p:tgtEl>
                                      </p:cBhvr>
                                    </p:animEffect>
                                  </p:childTnLst>
                                </p:cTn>
                              </p:par>
                              <p:par>
                                <p:cTn id="67" presetID="22" presetClass="entr" presetSubtype="8" fill="hold" grpId="0" nodeType="withEffect">
                                  <p:stCondLst>
                                    <p:cond delay="500"/>
                                  </p:stCondLst>
                                  <p:childTnLst>
                                    <p:set>
                                      <p:cBhvr>
                                        <p:cTn id="68" dur="1" fill="hold">
                                          <p:stCondLst>
                                            <p:cond delay="0"/>
                                          </p:stCondLst>
                                        </p:cTn>
                                        <p:tgtEl>
                                          <p:spTgt spid="19"/>
                                        </p:tgtEl>
                                        <p:attrNameLst>
                                          <p:attrName>style.visibility</p:attrName>
                                        </p:attrNameLst>
                                      </p:cBhvr>
                                      <p:to>
                                        <p:strVal val="visible"/>
                                      </p:to>
                                    </p:set>
                                    <p:animEffect transition="in" filter="wipe(left)">
                                      <p:cBhvr>
                                        <p:cTn id="69" dur="500"/>
                                        <p:tgtEl>
                                          <p:spTgt spid="19"/>
                                        </p:tgtEl>
                                      </p:cBhvr>
                                    </p:animEffect>
                                  </p:childTnLst>
                                </p:cTn>
                              </p:par>
                              <p:par>
                                <p:cTn id="70" presetID="2" presetClass="entr" presetSubtype="1" decel="100000" fill="hold" grpId="0" nodeType="withEffect">
                                  <p:stCondLst>
                                    <p:cond delay="500"/>
                                  </p:stCondLst>
                                  <p:childTnLst>
                                    <p:set>
                                      <p:cBhvr>
                                        <p:cTn id="71" dur="1" fill="hold">
                                          <p:stCondLst>
                                            <p:cond delay="0"/>
                                          </p:stCondLst>
                                        </p:cTn>
                                        <p:tgtEl>
                                          <p:spTgt spid="28"/>
                                        </p:tgtEl>
                                        <p:attrNameLst>
                                          <p:attrName>style.visibility</p:attrName>
                                        </p:attrNameLst>
                                      </p:cBhvr>
                                      <p:to>
                                        <p:strVal val="visible"/>
                                      </p:to>
                                    </p:set>
                                    <p:anim calcmode="lin" valueType="num">
                                      <p:cBhvr additive="base">
                                        <p:cTn id="72" dur="500" fill="hold"/>
                                        <p:tgtEl>
                                          <p:spTgt spid="28"/>
                                        </p:tgtEl>
                                        <p:attrNameLst>
                                          <p:attrName>ppt_x</p:attrName>
                                        </p:attrNameLst>
                                      </p:cBhvr>
                                      <p:tavLst>
                                        <p:tav tm="0">
                                          <p:val>
                                            <p:strVal val="#ppt_x"/>
                                          </p:val>
                                        </p:tav>
                                        <p:tav tm="100000">
                                          <p:val>
                                            <p:strVal val="#ppt_x"/>
                                          </p:val>
                                        </p:tav>
                                      </p:tavLst>
                                    </p:anim>
                                    <p:anim calcmode="lin" valueType="num">
                                      <p:cBhvr additive="base">
                                        <p:cTn id="73" dur="500" fill="hold"/>
                                        <p:tgtEl>
                                          <p:spTgt spid="28"/>
                                        </p:tgtEl>
                                        <p:attrNameLst>
                                          <p:attrName>ppt_y</p:attrName>
                                        </p:attrNameLst>
                                      </p:cBhvr>
                                      <p:tavLst>
                                        <p:tav tm="0">
                                          <p:val>
                                            <p:strVal val="0-#ppt_h/2"/>
                                          </p:val>
                                        </p:tav>
                                        <p:tav tm="100000">
                                          <p:val>
                                            <p:strVal val="#ppt_y"/>
                                          </p:val>
                                        </p:tav>
                                      </p:tavLst>
                                    </p:anim>
                                  </p:childTnLst>
                                </p:cTn>
                              </p:par>
                              <p:par>
                                <p:cTn id="74" presetID="2" presetClass="entr" presetSubtype="1" decel="100000" fill="hold" grpId="0" nodeType="withEffect">
                                  <p:stCondLst>
                                    <p:cond delay="500"/>
                                  </p:stCondLst>
                                  <p:childTnLst>
                                    <p:set>
                                      <p:cBhvr>
                                        <p:cTn id="75" dur="1" fill="hold">
                                          <p:stCondLst>
                                            <p:cond delay="0"/>
                                          </p:stCondLst>
                                        </p:cTn>
                                        <p:tgtEl>
                                          <p:spTgt spid="27"/>
                                        </p:tgtEl>
                                        <p:attrNameLst>
                                          <p:attrName>style.visibility</p:attrName>
                                        </p:attrNameLst>
                                      </p:cBhvr>
                                      <p:to>
                                        <p:strVal val="visible"/>
                                      </p:to>
                                    </p:set>
                                    <p:anim calcmode="lin" valueType="num">
                                      <p:cBhvr additive="base">
                                        <p:cTn id="76" dur="500" fill="hold"/>
                                        <p:tgtEl>
                                          <p:spTgt spid="27"/>
                                        </p:tgtEl>
                                        <p:attrNameLst>
                                          <p:attrName>ppt_x</p:attrName>
                                        </p:attrNameLst>
                                      </p:cBhvr>
                                      <p:tavLst>
                                        <p:tav tm="0">
                                          <p:val>
                                            <p:strVal val="#ppt_x"/>
                                          </p:val>
                                        </p:tav>
                                        <p:tav tm="100000">
                                          <p:val>
                                            <p:strVal val="#ppt_x"/>
                                          </p:val>
                                        </p:tav>
                                      </p:tavLst>
                                    </p:anim>
                                    <p:anim calcmode="lin" valueType="num">
                                      <p:cBhvr additive="base">
                                        <p:cTn id="77"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1" grpId="0" animBg="1"/>
      <p:bldP spid="5" grpId="0" animBg="1"/>
      <p:bldP spid="30" grpId="0" animBg="1"/>
      <p:bldP spid="10" grpId="0" animBg="1"/>
      <p:bldP spid="8" grpId="0" animBg="1"/>
      <p:bldP spid="24" grpId="0"/>
      <p:bldP spid="13"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5" grpId="0"/>
      <p:bldP spid="16" grpId="0">
        <p:tmplLst>
          <p:tmpl>
            <p:tnLst>
              <p:par>
                <p:cTn presetID="22" presetClass="entr" presetSubtype="8"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22" presetClass="entr" presetSubtype="8"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9" grpId="0">
        <p:tmplLst>
          <p:tmpl>
            <p:tnLst>
              <p:par>
                <p:cTn presetID="22" presetClass="entr" presetSubtype="8"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animBg="1"/>
      <p:bldP spid="21" grpId="0"/>
      <p:bldP spid="23" grpId="0" animBg="1"/>
      <p:bldP spid="25" grpId="0"/>
      <p:bldP spid="27" grpId="0" animBg="1"/>
      <p:bldP spid="28" grpId="0"/>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Mobile 4">
    <p:spTree>
      <p:nvGrpSpPr>
        <p:cNvPr id="1" name=""/>
        <p:cNvGrpSpPr/>
        <p:nvPr/>
      </p:nvGrpSpPr>
      <p:grpSpPr>
        <a:xfrm>
          <a:off x="0" y="0"/>
          <a:ext cx="0" cy="0"/>
          <a:chOff x="0" y="0"/>
          <a:chExt cx="0" cy="0"/>
        </a:xfrm>
      </p:grpSpPr>
      <p:sp>
        <p:nvSpPr>
          <p:cNvPr id="15" name="正方形/長方形 14"/>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9"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931284" y="510933"/>
            <a:ext cx="3820508" cy="9260433"/>
          </a:xfrm>
          <a:prstGeom prst="rect">
            <a:avLst/>
          </a:prstGeom>
        </p:spPr>
      </p:pic>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9044" y="1453090"/>
            <a:ext cx="3894306" cy="7956932"/>
          </a:xfrm>
          <a:prstGeom prst="rect">
            <a:avLst/>
          </a:prstGeom>
        </p:spPr>
      </p:pic>
      <p:sp>
        <p:nvSpPr>
          <p:cNvPr id="24" name="図プレースホルダー 23"/>
          <p:cNvSpPr>
            <a:spLocks noGrp="1"/>
          </p:cNvSpPr>
          <p:nvPr>
            <p:ph type="pic" sz="quarter" idx="12" hasCustomPrompt="1"/>
          </p:nvPr>
        </p:nvSpPr>
        <p:spPr>
          <a:xfrm>
            <a:off x="9728271" y="2478058"/>
            <a:ext cx="3335852" cy="5956300"/>
          </a:xfrm>
        </p:spPr>
        <p:txBody>
          <a:bodyPr/>
          <a:lstStyle>
            <a:lvl1pPr>
              <a:defRPr/>
            </a:lvl1pPr>
          </a:lstStyle>
          <a:p>
            <a:r>
              <a:rPr kumimoji="1" lang="en-US" altLang="ja-JP" dirty="0" smtClean="0"/>
              <a:t>Add an image</a:t>
            </a:r>
            <a:endParaRPr kumimoji="1" lang="ja-JP" altLang="en-US" dirty="0"/>
          </a:p>
        </p:txBody>
      </p:sp>
      <p:sp>
        <p:nvSpPr>
          <p:cNvPr id="16" name="テキスト プレースホルダー 11"/>
          <p:cNvSpPr>
            <a:spLocks noGrp="1"/>
          </p:cNvSpPr>
          <p:nvPr>
            <p:ph type="body" sz="quarter" idx="15" hasCustomPrompt="1"/>
          </p:nvPr>
        </p:nvSpPr>
        <p:spPr>
          <a:xfrm>
            <a:off x="547251" y="5413530"/>
            <a:ext cx="859595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0" hasCustomPrompt="1"/>
          </p:nvPr>
        </p:nvSpPr>
        <p:spPr>
          <a:xfrm>
            <a:off x="547250" y="6763679"/>
            <a:ext cx="8595955" cy="202522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30203498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randombar(horizontal)">
                                      <p:cBhvr>
                                        <p:cTn id="14" dur="500"/>
                                        <p:tgtEl>
                                          <p:spTgt spid="9"/>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par>
                          <p:cTn id="19" fill="hold">
                            <p:stCondLst>
                              <p:cond delay="1500"/>
                            </p:stCondLst>
                            <p:childTnLst>
                              <p:par>
                                <p:cTn id="20" presetID="2" presetClass="entr" presetSubtype="8" decel="100000" fill="hold" grpId="0" nodeType="afterEffect">
                                  <p:stCondLst>
                                    <p:cond delay="0"/>
                                  </p:stCondLst>
                                  <p:iterate type="wd">
                                    <p:tmPct val="10000"/>
                                  </p:iterate>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0-#ppt_w/2"/>
                                          </p:val>
                                        </p:tav>
                                        <p:tav tm="100000">
                                          <p:val>
                                            <p:strVal val="#ppt_x"/>
                                          </p:val>
                                        </p:tav>
                                      </p:tavLst>
                                    </p:anim>
                                    <p:anim calcmode="lin" valueType="num">
                                      <p:cBhvr additive="base">
                                        <p:cTn id="23" dur="500" fill="hold"/>
                                        <p:tgtEl>
                                          <p:spTgt spid="16"/>
                                        </p:tgtEl>
                                        <p:attrNameLst>
                                          <p:attrName>ppt_y</p:attrName>
                                        </p:attrNameLst>
                                      </p:cBhvr>
                                      <p:tavLst>
                                        <p:tav tm="0">
                                          <p:val>
                                            <p:strVal val="#ppt_y"/>
                                          </p:val>
                                        </p:tav>
                                        <p:tav tm="100000">
                                          <p:val>
                                            <p:strVal val="#ppt_y"/>
                                          </p:val>
                                        </p:tav>
                                      </p:tavLst>
                                    </p:anim>
                                  </p:childTnLst>
                                </p:cTn>
                              </p:par>
                            </p:childTnLst>
                          </p:cTn>
                        </p:par>
                        <p:par>
                          <p:cTn id="24" fill="hold">
                            <p:stCondLst>
                              <p:cond delay="2050"/>
                            </p:stCondLst>
                            <p:childTnLst>
                              <p:par>
                                <p:cTn id="25" presetID="2" presetClass="entr" presetSubtype="8" decel="10000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4" grpId="0"/>
      <p:bldP spid="16"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8"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Mobile Devices 1">
    <p:spTree>
      <p:nvGrpSpPr>
        <p:cNvPr id="1" name=""/>
        <p:cNvGrpSpPr/>
        <p:nvPr/>
      </p:nvGrpSpPr>
      <p:grpSpPr>
        <a:xfrm>
          <a:off x="0" y="0"/>
          <a:ext cx="0" cy="0"/>
          <a:chOff x="0" y="0"/>
          <a:chExt cx="0" cy="0"/>
        </a:xfrm>
      </p:grpSpPr>
      <p:cxnSp>
        <p:nvCxnSpPr>
          <p:cNvPr id="17" name="直線コネクタ 16"/>
          <p:cNvCxnSpPr/>
          <p:nvPr userDrawn="1"/>
        </p:nvCxnSpPr>
        <p:spPr>
          <a:xfrm flipH="1">
            <a:off x="0" y="325329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smtClean="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smtClean="0"/>
              <a:t>Add an image</a:t>
            </a:r>
            <a:endParaRPr kumimoji="1" lang="ja-JP" altLang="en-US" dirty="0"/>
          </a:p>
        </p:txBody>
      </p:sp>
      <p:sp>
        <p:nvSpPr>
          <p:cNvPr id="19" name="テキスト プレースホルダー 11"/>
          <p:cNvSpPr>
            <a:spLocks noGrp="1"/>
          </p:cNvSpPr>
          <p:nvPr>
            <p:ph type="body" sz="quarter" idx="15" hasCustomPrompt="1"/>
          </p:nvPr>
        </p:nvSpPr>
        <p:spPr>
          <a:xfrm>
            <a:off x="9098201" y="1273071"/>
            <a:ext cx="8730970" cy="19881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0" name="ホームベース 19"/>
          <p:cNvSpPr/>
          <p:nvPr userDrawn="1"/>
        </p:nvSpPr>
        <p:spPr>
          <a:xfrm>
            <a:off x="9158564" y="371940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1"/>
          <p:cNvSpPr>
            <a:spLocks noGrp="1"/>
          </p:cNvSpPr>
          <p:nvPr>
            <p:ph type="body" sz="quarter" idx="16" hasCustomPrompt="1"/>
          </p:nvPr>
        </p:nvSpPr>
        <p:spPr>
          <a:xfrm>
            <a:off x="9638261" y="4102749"/>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17" hasCustomPrompt="1"/>
          </p:nvPr>
        </p:nvSpPr>
        <p:spPr>
          <a:xfrm>
            <a:off x="9638261" y="3523320"/>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5" name="ホームベース 24"/>
          <p:cNvSpPr/>
          <p:nvPr userDrawn="1"/>
        </p:nvSpPr>
        <p:spPr>
          <a:xfrm>
            <a:off x="9158564" y="636132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18" hasCustomPrompt="1"/>
          </p:nvPr>
        </p:nvSpPr>
        <p:spPr>
          <a:xfrm>
            <a:off x="9638261" y="6744664"/>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19" hasCustomPrompt="1"/>
          </p:nvPr>
        </p:nvSpPr>
        <p:spPr>
          <a:xfrm>
            <a:off x="9638261" y="6165235"/>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95670056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8" decel="100000" fill="hold" grpId="0" nodeType="afterEffect">
                                  <p:stCondLst>
                                    <p:cond delay="50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0-#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50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fill="hold"/>
                                        <p:tgtEl>
                                          <p:spTgt spid="21"/>
                                        </p:tgtEl>
                                        <p:attrNameLst>
                                          <p:attrName>ppt_x</p:attrName>
                                        </p:attrNameLst>
                                      </p:cBhvr>
                                      <p:tavLst>
                                        <p:tav tm="0">
                                          <p:val>
                                            <p:strVal val="1+#ppt_w/2"/>
                                          </p:val>
                                        </p:tav>
                                        <p:tav tm="100000">
                                          <p:val>
                                            <p:strVal val="#ppt_x"/>
                                          </p:val>
                                        </p:tav>
                                      </p:tavLst>
                                    </p:anim>
                                    <p:anim calcmode="lin" valueType="num">
                                      <p:cBhvr additive="base">
                                        <p:cTn id="35" dur="500" fill="hold"/>
                                        <p:tgtEl>
                                          <p:spTgt spid="21"/>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5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fill="hold"/>
                                        <p:tgtEl>
                                          <p:spTgt spid="23"/>
                                        </p:tgtEl>
                                        <p:attrNameLst>
                                          <p:attrName>ppt_x</p:attrName>
                                        </p:attrNameLst>
                                      </p:cBhvr>
                                      <p:tavLst>
                                        <p:tav tm="0">
                                          <p:val>
                                            <p:strVal val="1+#ppt_w/2"/>
                                          </p:val>
                                        </p:tav>
                                        <p:tav tm="100000">
                                          <p:val>
                                            <p:strVal val="#ppt_x"/>
                                          </p:val>
                                        </p:tav>
                                      </p:tavLst>
                                    </p:anim>
                                    <p:anim calcmode="lin" valueType="num">
                                      <p:cBhvr additive="base">
                                        <p:cTn id="39" dur="500" fill="hold"/>
                                        <p:tgtEl>
                                          <p:spTgt spid="23"/>
                                        </p:tgtEl>
                                        <p:attrNameLst>
                                          <p:attrName>ppt_y</p:attrName>
                                        </p:attrNameLst>
                                      </p:cBhvr>
                                      <p:tavLst>
                                        <p:tav tm="0">
                                          <p:val>
                                            <p:strVal val="#ppt_y"/>
                                          </p:val>
                                        </p:tav>
                                        <p:tav tm="100000">
                                          <p:val>
                                            <p:strVal val="#ppt_y"/>
                                          </p:val>
                                        </p:tav>
                                      </p:tavLst>
                                    </p:anim>
                                  </p:childTnLst>
                                </p:cTn>
                              </p:par>
                            </p:childTnLst>
                          </p:cTn>
                        </p:par>
                        <p:par>
                          <p:cTn id="40" fill="hold">
                            <p:stCondLst>
                              <p:cond delay="3050"/>
                            </p:stCondLst>
                            <p:childTnLst>
                              <p:par>
                                <p:cTn id="41" presetID="2" presetClass="entr" presetSubtype="8" decel="100000" fill="hold" grpId="0" nodeType="afterEffect">
                                  <p:stCondLst>
                                    <p:cond delay="50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0-#ppt_w/2"/>
                                          </p:val>
                                        </p:tav>
                                        <p:tav tm="100000">
                                          <p:val>
                                            <p:strVal val="#ppt_x"/>
                                          </p:val>
                                        </p:tav>
                                      </p:tavLst>
                                    </p:anim>
                                    <p:anim calcmode="lin" valueType="num">
                                      <p:cBhvr additive="base">
                                        <p:cTn id="44" dur="500" fill="hold"/>
                                        <p:tgtEl>
                                          <p:spTgt spid="25"/>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50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1+#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50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9"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P spid="21" grpId="0">
        <p:tmplLst>
          <p:tmpl>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3" grpId="0">
        <p:tmplLst>
          <p:tmpl>
            <p:tnLst>
              <p:par>
                <p:cTn presetID="2" presetClass="entr" presetSubtype="2"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5" grpId="0" animBg="1"/>
      <p:bldP spid="27" grpId="0">
        <p:tmplLst>
          <p:tmpl>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Mobile Devices 2">
    <p:spTree>
      <p:nvGrpSpPr>
        <p:cNvPr id="1" name=""/>
        <p:cNvGrpSpPr/>
        <p:nvPr/>
      </p:nvGrpSpPr>
      <p:grpSpPr>
        <a:xfrm>
          <a:off x="0" y="0"/>
          <a:ext cx="0" cy="0"/>
          <a:chOff x="0" y="0"/>
          <a:chExt cx="0" cy="0"/>
        </a:xfrm>
      </p:grpSpPr>
      <p:sp>
        <p:nvSpPr>
          <p:cNvPr id="16" name="正方形/長方形 15"/>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smtClean="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smtClean="0"/>
              <a:t>Add an image</a:t>
            </a:r>
            <a:endParaRPr kumimoji="1" lang="ja-JP" altLang="en-US" dirty="0"/>
          </a:p>
        </p:txBody>
      </p:sp>
      <p:sp>
        <p:nvSpPr>
          <p:cNvPr id="18" name="テキスト プレースホルダー 11"/>
          <p:cNvSpPr>
            <a:spLocks noGrp="1"/>
          </p:cNvSpPr>
          <p:nvPr>
            <p:ph type="body" sz="quarter" idx="15" hasCustomPrompt="1"/>
          </p:nvPr>
        </p:nvSpPr>
        <p:spPr>
          <a:xfrm>
            <a:off x="9008191" y="5413530"/>
            <a:ext cx="850594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0" hasCustomPrompt="1"/>
          </p:nvPr>
        </p:nvSpPr>
        <p:spPr>
          <a:xfrm>
            <a:off x="9038278" y="6763679"/>
            <a:ext cx="8520863" cy="202522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28989713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22" presetClass="entr" presetSubtype="2"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right)">
                                      <p:cBhvr>
                                        <p:cTn id="21" dur="500"/>
                                        <p:tgtEl>
                                          <p:spTgt spid="16"/>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1+#ppt_w/2"/>
                                          </p:val>
                                        </p:tav>
                                        <p:tav tm="100000">
                                          <p:val>
                                            <p:strVal val="#ppt_x"/>
                                          </p:val>
                                        </p:tav>
                                      </p:tavLst>
                                    </p:anim>
                                    <p:anim calcmode="lin" valueType="num">
                                      <p:cBhvr additive="base">
                                        <p:cTn id="26" dur="500" fill="hold"/>
                                        <p:tgtEl>
                                          <p:spTgt spid="18"/>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2" decel="100000"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fill="hold"/>
                                        <p:tgtEl>
                                          <p:spTgt spid="22"/>
                                        </p:tgtEl>
                                        <p:attrNameLst>
                                          <p:attrName>ppt_x</p:attrName>
                                        </p:attrNameLst>
                                      </p:cBhvr>
                                      <p:tavLst>
                                        <p:tav tm="0">
                                          <p:val>
                                            <p:strVal val="1+#ppt_w/2"/>
                                          </p:val>
                                        </p:tav>
                                        <p:tav tm="100000">
                                          <p:val>
                                            <p:strVal val="#ppt_x"/>
                                          </p:val>
                                        </p:tav>
                                      </p:tavLst>
                                    </p:anim>
                                    <p:anim calcmode="lin" valueType="num">
                                      <p:cBhvr additive="base">
                                        <p:cTn id="31"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p:bldP spid="12" grpId="0"/>
      <p:bldP spid="18"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PC and iPhone">
    <p:spTree>
      <p:nvGrpSpPr>
        <p:cNvPr id="1" name=""/>
        <p:cNvGrpSpPr/>
        <p:nvPr/>
      </p:nvGrpSpPr>
      <p:grpSpPr>
        <a:xfrm>
          <a:off x="0" y="0"/>
          <a:ext cx="0" cy="0"/>
          <a:chOff x="0" y="0"/>
          <a:chExt cx="0" cy="0"/>
        </a:xfrm>
      </p:grpSpPr>
      <p:cxnSp>
        <p:nvCxnSpPr>
          <p:cNvPr id="17" name="直線コネクタ 16"/>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テキスト プレースホルダー 11"/>
          <p:cNvSpPr>
            <a:spLocks noGrp="1"/>
          </p:cNvSpPr>
          <p:nvPr>
            <p:ph type="body" sz="quarter" idx="15" hasCustomPrompt="1"/>
          </p:nvPr>
        </p:nvSpPr>
        <p:spPr>
          <a:xfrm>
            <a:off x="10988412" y="1993151"/>
            <a:ext cx="6840760"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06763" y="1700461"/>
            <a:ext cx="7911618" cy="6409096"/>
          </a:xfrm>
          <a:prstGeom prst="rect">
            <a:avLst/>
          </a:prstGeom>
        </p:spPr>
      </p:pic>
      <p:sp>
        <p:nvSpPr>
          <p:cNvPr id="13" name="図プレースホルダー 8"/>
          <p:cNvSpPr>
            <a:spLocks noGrp="1"/>
          </p:cNvSpPr>
          <p:nvPr>
            <p:ph type="pic" sz="quarter" idx="13" hasCustomPrompt="1"/>
          </p:nvPr>
        </p:nvSpPr>
        <p:spPr>
          <a:xfrm>
            <a:off x="3097428" y="1970491"/>
            <a:ext cx="7335815" cy="4056234"/>
          </a:xfrm>
        </p:spPr>
        <p:txBody>
          <a:bodyPr/>
          <a:lstStyle>
            <a:lvl1pPr>
              <a:defRPr/>
            </a:lvl1pPr>
          </a:lstStyle>
          <a:p>
            <a:r>
              <a:rPr kumimoji="1" lang="en-US" altLang="ja-JP" dirty="0" smtClean="0"/>
              <a:t>Add an image</a:t>
            </a:r>
            <a:endParaRPr kumimoji="1" lang="ja-JP" altLang="en-US" dirty="0"/>
          </a:p>
        </p:txBody>
      </p:sp>
      <p:pic>
        <p:nvPicPr>
          <p:cNvPr id="14" name="図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9413" y="4128186"/>
            <a:ext cx="2044962" cy="4165664"/>
          </a:xfrm>
          <a:prstGeom prst="rect">
            <a:avLst/>
          </a:prstGeom>
        </p:spPr>
      </p:pic>
      <p:sp>
        <p:nvSpPr>
          <p:cNvPr id="15" name="図プレースホルダー 8"/>
          <p:cNvSpPr>
            <a:spLocks noGrp="1"/>
          </p:cNvSpPr>
          <p:nvPr>
            <p:ph type="pic" sz="quarter" idx="12" hasCustomPrompt="1"/>
          </p:nvPr>
        </p:nvSpPr>
        <p:spPr>
          <a:xfrm>
            <a:off x="1097026" y="4658443"/>
            <a:ext cx="1709737" cy="3105150"/>
          </a:xfrm>
        </p:spPr>
        <p:txBody>
          <a:bodyPr/>
          <a:lstStyle>
            <a:lvl1pPr>
              <a:defRPr/>
            </a:lvl1pPr>
          </a:lstStyle>
          <a:p>
            <a:r>
              <a:rPr kumimoji="1" lang="en-US" altLang="ja-JP" dirty="0" smtClean="0"/>
              <a:t>Add an image</a:t>
            </a:r>
            <a:endParaRPr kumimoji="1" lang="ja-JP" altLang="en-US" dirty="0"/>
          </a:p>
        </p:txBody>
      </p:sp>
      <p:sp>
        <p:nvSpPr>
          <p:cNvPr id="20" name="テキスト プレースホルダー 11"/>
          <p:cNvSpPr>
            <a:spLocks noGrp="1"/>
          </p:cNvSpPr>
          <p:nvPr>
            <p:ph type="body" sz="quarter" idx="20" hasCustomPrompt="1"/>
          </p:nvPr>
        </p:nvSpPr>
        <p:spPr>
          <a:xfrm>
            <a:off x="10988411" y="4905010"/>
            <a:ext cx="6840759" cy="3523856"/>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07348228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horizontal)">
                                      <p:cBhvr>
                                        <p:cTn id="10" dur="500"/>
                                        <p:tgtEl>
                                          <p:spTgt spid="15"/>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2" decel="10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1+#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13" grpId="0"/>
      <p:bldP spid="15" grpId="0"/>
      <p:bldP spid="20" grpId="0">
        <p:tmplLst>
          <p:tmpl>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All Devices">
    <p:spTree>
      <p:nvGrpSpPr>
        <p:cNvPr id="1" name=""/>
        <p:cNvGrpSpPr/>
        <p:nvPr/>
      </p:nvGrpSpPr>
      <p:grpSpPr>
        <a:xfrm>
          <a:off x="0" y="0"/>
          <a:ext cx="0" cy="0"/>
          <a:chOff x="0" y="0"/>
          <a:chExt cx="0" cy="0"/>
        </a:xfrm>
      </p:grpSpPr>
      <p:sp>
        <p:nvSpPr>
          <p:cNvPr id="16" name="正方形/長方形 15"/>
          <p:cNvSpPr/>
          <p:nvPr userDrawn="1"/>
        </p:nvSpPr>
        <p:spPr>
          <a:xfrm>
            <a:off x="0" y="6043600"/>
            <a:ext cx="18286413" cy="20702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67076" y="462980"/>
            <a:ext cx="7911618" cy="6409096"/>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468231" y="1425361"/>
            <a:ext cx="3830770" cy="5446715"/>
          </a:xfrm>
          <a:prstGeom prst="rect">
            <a:avLst/>
          </a:prstGeom>
        </p:spPr>
      </p:pic>
      <p:pic>
        <p:nvPicPr>
          <p:cNvPr id="7" name="図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695226" y="2706412"/>
            <a:ext cx="2044962" cy="4165664"/>
          </a:xfrm>
          <a:prstGeom prst="rect">
            <a:avLst/>
          </a:prstGeom>
        </p:spPr>
      </p:pic>
      <p:sp>
        <p:nvSpPr>
          <p:cNvPr id="9" name="図プレースホルダー 8"/>
          <p:cNvSpPr>
            <a:spLocks noGrp="1"/>
          </p:cNvSpPr>
          <p:nvPr>
            <p:ph type="pic" sz="quarter" idx="12" hasCustomPrompt="1"/>
          </p:nvPr>
        </p:nvSpPr>
        <p:spPr>
          <a:xfrm>
            <a:off x="2862839" y="3236669"/>
            <a:ext cx="1709737" cy="3105150"/>
          </a:xfrm>
        </p:spPr>
        <p:txBody>
          <a:bodyPr/>
          <a:lstStyle>
            <a:lvl1pPr>
              <a:defRPr/>
            </a:lvl1pPr>
          </a:lstStyle>
          <a:p>
            <a:r>
              <a:rPr kumimoji="1" lang="en-US" altLang="ja-JP" dirty="0" smtClean="0"/>
              <a:t>Add an image</a:t>
            </a:r>
            <a:endParaRPr kumimoji="1" lang="ja-JP" altLang="en-US" dirty="0"/>
          </a:p>
        </p:txBody>
      </p:sp>
      <p:sp>
        <p:nvSpPr>
          <p:cNvPr id="10" name="図プレースホルダー 8"/>
          <p:cNvSpPr>
            <a:spLocks noGrp="1"/>
          </p:cNvSpPr>
          <p:nvPr>
            <p:ph type="pic" sz="quarter" idx="13" hasCustomPrompt="1"/>
          </p:nvPr>
        </p:nvSpPr>
        <p:spPr>
          <a:xfrm>
            <a:off x="4957741" y="733010"/>
            <a:ext cx="7335815" cy="4056234"/>
          </a:xfrm>
        </p:spPr>
        <p:txBody>
          <a:bodyPr/>
          <a:lstStyle>
            <a:lvl1pPr>
              <a:defRPr/>
            </a:lvl1pPr>
          </a:lstStyle>
          <a:p>
            <a:r>
              <a:rPr kumimoji="1" lang="en-US" altLang="ja-JP" dirty="0" smtClean="0"/>
              <a:t>Add an image</a:t>
            </a:r>
            <a:endParaRPr kumimoji="1" lang="ja-JP" altLang="en-US" dirty="0"/>
          </a:p>
        </p:txBody>
      </p:sp>
      <p:sp>
        <p:nvSpPr>
          <p:cNvPr id="11" name="図プレースホルダー 8"/>
          <p:cNvSpPr>
            <a:spLocks noGrp="1"/>
          </p:cNvSpPr>
          <p:nvPr>
            <p:ph type="pic" sz="quarter" idx="14" hasCustomPrompt="1"/>
          </p:nvPr>
        </p:nvSpPr>
        <p:spPr>
          <a:xfrm>
            <a:off x="12743606" y="1948145"/>
            <a:ext cx="3285365" cy="4410490"/>
          </a:xfrm>
        </p:spPr>
        <p:txBody>
          <a:bodyPr/>
          <a:lstStyle>
            <a:lvl1pPr>
              <a:defRPr/>
            </a:lvl1pPr>
          </a:lstStyle>
          <a:p>
            <a:r>
              <a:rPr kumimoji="1" lang="en-US" altLang="ja-JP" dirty="0" smtClean="0"/>
              <a:t>Add an image</a:t>
            </a:r>
            <a:endParaRPr kumimoji="1" lang="ja-JP" altLang="en-US" dirty="0"/>
          </a:p>
        </p:txBody>
      </p:sp>
      <p:sp>
        <p:nvSpPr>
          <p:cNvPr id="13" name="テキスト プレースホルダー 11"/>
          <p:cNvSpPr>
            <a:spLocks noGrp="1"/>
          </p:cNvSpPr>
          <p:nvPr>
            <p:ph type="body" sz="quarter" idx="15" hasCustomPrompt="1"/>
          </p:nvPr>
        </p:nvSpPr>
        <p:spPr>
          <a:xfrm>
            <a:off x="2048729" y="6980806"/>
            <a:ext cx="14188955"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0" hasCustomPrompt="1"/>
          </p:nvPr>
        </p:nvSpPr>
        <p:spPr>
          <a:xfrm>
            <a:off x="1514859" y="8248845"/>
            <a:ext cx="15256695" cy="1170130"/>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17097485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randombar(horizontal)">
                                      <p:cBhvr>
                                        <p:cTn id="21" dur="500"/>
                                        <p:tgtEl>
                                          <p:spTgt spid="6"/>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right)">
                                      <p:cBhvr>
                                        <p:cTn id="28" dur="500"/>
                                        <p:tgtEl>
                                          <p:spTgt spid="16"/>
                                        </p:tgtEl>
                                      </p:cBhvr>
                                    </p:animEffect>
                                  </p:childTnLst>
                                </p:cTn>
                              </p:par>
                            </p:childTnLst>
                          </p:cTn>
                        </p:par>
                        <p:par>
                          <p:cTn id="29" fill="hold">
                            <p:stCondLst>
                              <p:cond delay="2000"/>
                            </p:stCondLst>
                            <p:childTnLst>
                              <p:par>
                                <p:cTn id="30" presetID="2" presetClass="entr" presetSubtype="8" decel="100000" fill="hold" grpId="0" nodeType="afterEffect">
                                  <p:stCondLst>
                                    <p:cond delay="0"/>
                                  </p:stCondLst>
                                  <p:iterate type="wd">
                                    <p:tmPct val="10000"/>
                                  </p:iterate>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0-#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childTnLst>
                          </p:cTn>
                        </p:par>
                        <p:par>
                          <p:cTn id="34" fill="hold">
                            <p:stCondLst>
                              <p:cond delay="2550"/>
                            </p:stCondLst>
                            <p:childTnLst>
                              <p:par>
                                <p:cTn id="35" presetID="2" presetClass="entr" presetSubtype="4" decel="10000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9" grpId="0"/>
      <p:bldP spid="10" grpId="0"/>
      <p:bldP spid="11" grpId="0"/>
      <p:bldP spid="13"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Image Tile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図プレースホルダー 4"/>
          <p:cNvSpPr>
            <a:spLocks noGrp="1"/>
          </p:cNvSpPr>
          <p:nvPr>
            <p:ph type="pic" sz="quarter" idx="16" hasCustomPrompt="1"/>
          </p:nvPr>
        </p:nvSpPr>
        <p:spPr>
          <a:xfrm>
            <a:off x="2932154" y="3883722"/>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0" name="図プレースホルダー 4"/>
          <p:cNvSpPr>
            <a:spLocks noGrp="1"/>
          </p:cNvSpPr>
          <p:nvPr>
            <p:ph type="pic" sz="quarter" idx="17" hasCustomPrompt="1"/>
          </p:nvPr>
        </p:nvSpPr>
        <p:spPr>
          <a:xfrm>
            <a:off x="5407429" y="3883722"/>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5" name="図プレースホルダー 4"/>
          <p:cNvSpPr>
            <a:spLocks noGrp="1"/>
          </p:cNvSpPr>
          <p:nvPr>
            <p:ph type="pic" sz="quarter" idx="22" hasCustomPrompt="1"/>
          </p:nvPr>
        </p:nvSpPr>
        <p:spPr>
          <a:xfrm>
            <a:off x="7882704"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9" name="図プレースホルダー 4"/>
          <p:cNvSpPr>
            <a:spLocks noGrp="1"/>
          </p:cNvSpPr>
          <p:nvPr>
            <p:ph type="pic" sz="quarter" idx="26" hasCustomPrompt="1"/>
          </p:nvPr>
        </p:nvSpPr>
        <p:spPr>
          <a:xfrm>
            <a:off x="457241" y="3883360"/>
            <a:ext cx="2474913" cy="2474913"/>
          </a:xfrm>
          <a:solidFill>
            <a:schemeClr val="accent1"/>
          </a:solidFill>
        </p:spPr>
        <p:txBody>
          <a:bodyPr/>
          <a:lstStyle>
            <a:lvl1pPr>
              <a:defRPr baseline="0"/>
            </a:lvl1pPr>
          </a:lstStyle>
          <a:p>
            <a:r>
              <a:rPr kumimoji="1" lang="en-US" altLang="ja-JP" dirty="0" smtClean="0"/>
              <a:t>Add an image</a:t>
            </a:r>
            <a:endParaRPr kumimoji="1" lang="ja-JP" altLang="en-US" dirty="0"/>
          </a:p>
        </p:txBody>
      </p:sp>
      <p:sp>
        <p:nvSpPr>
          <p:cNvPr id="20" name="図プレースホルダー 4"/>
          <p:cNvSpPr>
            <a:spLocks noGrp="1"/>
          </p:cNvSpPr>
          <p:nvPr>
            <p:ph type="pic" sz="quarter" idx="27" hasCustomPrompt="1"/>
          </p:nvPr>
        </p:nvSpPr>
        <p:spPr>
          <a:xfrm>
            <a:off x="2932516" y="140808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p>
          <a:p>
            <a:r>
              <a:rPr kumimoji="1" lang="en-US" altLang="ja-JP" dirty="0" smtClean="0"/>
              <a:t>(or blank)</a:t>
            </a:r>
            <a:endParaRPr kumimoji="1" lang="ja-JP" altLang="en-US" dirty="0" smtClean="0"/>
          </a:p>
          <a:p>
            <a:endParaRPr kumimoji="1" lang="ja-JP" altLang="en-US" dirty="0"/>
          </a:p>
        </p:txBody>
      </p:sp>
      <p:sp>
        <p:nvSpPr>
          <p:cNvPr id="21" name="図プレースホルダー 4"/>
          <p:cNvSpPr>
            <a:spLocks noGrp="1"/>
          </p:cNvSpPr>
          <p:nvPr>
            <p:ph type="pic" sz="quarter" idx="28" hasCustomPrompt="1"/>
          </p:nvPr>
        </p:nvSpPr>
        <p:spPr>
          <a:xfrm>
            <a:off x="5407791" y="1408085"/>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2" name="図プレースホルダー 4"/>
          <p:cNvSpPr>
            <a:spLocks noGrp="1"/>
          </p:cNvSpPr>
          <p:nvPr>
            <p:ph type="pic" sz="quarter" idx="29" hasCustomPrompt="1"/>
          </p:nvPr>
        </p:nvSpPr>
        <p:spPr>
          <a:xfrm>
            <a:off x="7883066" y="140808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3" name="図プレースホルダー 4"/>
          <p:cNvSpPr>
            <a:spLocks noGrp="1"/>
          </p:cNvSpPr>
          <p:nvPr>
            <p:ph type="pic" sz="quarter" idx="30" hasCustomPrompt="1"/>
          </p:nvPr>
        </p:nvSpPr>
        <p:spPr>
          <a:xfrm>
            <a:off x="10358341" y="1408447"/>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7" name="テキスト プレースホルダー 11"/>
          <p:cNvSpPr>
            <a:spLocks noGrp="1"/>
          </p:cNvSpPr>
          <p:nvPr>
            <p:ph type="body" sz="quarter" idx="14" hasCustomPrompt="1"/>
          </p:nvPr>
        </p:nvSpPr>
        <p:spPr>
          <a:xfrm>
            <a:off x="8152734" y="4032082"/>
            <a:ext cx="9451050" cy="1106572"/>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15" hasCustomPrompt="1"/>
          </p:nvPr>
        </p:nvSpPr>
        <p:spPr>
          <a:xfrm>
            <a:off x="8153096" y="5008485"/>
            <a:ext cx="9496055" cy="1080120"/>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
        <p:nvSpPr>
          <p:cNvPr id="30" name="図プレースホルダー 4"/>
          <p:cNvSpPr>
            <a:spLocks noGrp="1"/>
          </p:cNvSpPr>
          <p:nvPr>
            <p:ph type="pic" sz="quarter" idx="33" hasCustomPrompt="1"/>
          </p:nvPr>
        </p:nvSpPr>
        <p:spPr>
          <a:xfrm>
            <a:off x="2932154" y="635863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1" name="図プレースホルダー 4"/>
          <p:cNvSpPr>
            <a:spLocks noGrp="1"/>
          </p:cNvSpPr>
          <p:nvPr>
            <p:ph type="pic" sz="quarter" idx="34" hasCustomPrompt="1"/>
          </p:nvPr>
        </p:nvSpPr>
        <p:spPr>
          <a:xfrm>
            <a:off x="5407429"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2" name="図プレースホルダー 4"/>
          <p:cNvSpPr>
            <a:spLocks noGrp="1"/>
          </p:cNvSpPr>
          <p:nvPr>
            <p:ph type="pic" sz="quarter" idx="35" hasCustomPrompt="1"/>
          </p:nvPr>
        </p:nvSpPr>
        <p:spPr>
          <a:xfrm>
            <a:off x="15308891"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3" name="図プレースホルダー 4"/>
          <p:cNvSpPr>
            <a:spLocks noGrp="1"/>
          </p:cNvSpPr>
          <p:nvPr>
            <p:ph type="pic" sz="quarter" idx="36" hasCustomPrompt="1"/>
          </p:nvPr>
        </p:nvSpPr>
        <p:spPr>
          <a:xfrm>
            <a:off x="10358341" y="6358635"/>
            <a:ext cx="2474913" cy="2474913"/>
          </a:xfrm>
          <a:solidFill>
            <a:schemeClr val="accent1">
              <a:lumMod val="20000"/>
              <a:lumOff val="8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4" name="図プレースホルダー 4"/>
          <p:cNvSpPr>
            <a:spLocks noGrp="1"/>
          </p:cNvSpPr>
          <p:nvPr>
            <p:ph type="pic" sz="quarter" idx="37" hasCustomPrompt="1"/>
          </p:nvPr>
        </p:nvSpPr>
        <p:spPr>
          <a:xfrm>
            <a:off x="12833616"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Tree>
    <p:extLst>
      <p:ext uri="{BB962C8B-B14F-4D97-AF65-F5344CB8AC3E}">
        <p14:creationId xmlns:p14="http://schemas.microsoft.com/office/powerpoint/2010/main" val="228898730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120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80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90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grpId="0" nodeType="withEffect">
                                  <p:stCondLst>
                                    <p:cond delay="100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grpId="0" nodeType="withEffect">
                                  <p:stCondLst>
                                    <p:cond delay="70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grpId="0" nodeType="withEffect">
                                  <p:stCondLst>
                                    <p:cond delay="60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par>
                                <p:cTn id="41" presetID="10" presetClass="entr" presetSubtype="0" fill="hold" grpId="0" nodeType="withEffect">
                                  <p:stCondLst>
                                    <p:cond delay="110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par>
                          <p:cTn id="44" fill="hold">
                            <p:stCondLst>
                              <p:cond delay="1700"/>
                            </p:stCondLst>
                            <p:childTnLst>
                              <p:par>
                                <p:cTn id="45" presetID="2" presetClass="entr" presetSubtype="2" decel="100000" fill="hold" grpId="0" nodeType="afterEffect">
                                  <p:stCondLst>
                                    <p:cond delay="500"/>
                                  </p:stCondLst>
                                  <p:iterate type="wd">
                                    <p:tmPct val="10000"/>
                                  </p:iterate>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1+#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50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5" grpId="0" animBg="1"/>
      <p:bldP spid="19" grpId="0" animBg="1"/>
      <p:bldP spid="20" grpId="0" animBg="1"/>
      <p:bldP spid="21" grpId="0" animBg="1"/>
      <p:bldP spid="22" grpId="0" animBg="1"/>
      <p:bldP spid="23" grpId="0" animBg="1"/>
      <p:bldP spid="27" grpId="0">
        <p:tmplLst>
          <p:tmpl>
            <p:tnLst>
              <p:par>
                <p:cTn presetID="2" presetClass="entr" presetSubtype="2" decel="100000" fill="hold" nodeType="afterEffect">
                  <p:stCondLst>
                    <p:cond delay="50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animBg="1"/>
      <p:bldP spid="33" grpId="0" animBg="1"/>
      <p:bldP spid="34" grpId="0" animBg="1"/>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ig Image">
    <p:spTree>
      <p:nvGrpSpPr>
        <p:cNvPr id="1" name=""/>
        <p:cNvGrpSpPr/>
        <p:nvPr/>
      </p:nvGrpSpPr>
      <p:grpSpPr>
        <a:xfrm>
          <a:off x="0" y="0"/>
          <a:ext cx="0" cy="0"/>
          <a:chOff x="0" y="0"/>
          <a:chExt cx="0" cy="0"/>
        </a:xfrm>
      </p:grpSpPr>
      <p:sp>
        <p:nvSpPr>
          <p:cNvPr id="14" name="正方形/長方形 13"/>
          <p:cNvSpPr/>
          <p:nvPr userDrawn="1"/>
        </p:nvSpPr>
        <p:spPr>
          <a:xfrm>
            <a:off x="1" y="0"/>
            <a:ext cx="502246"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10" name="直線コネクタ 9"/>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p:ph type="body" sz="quarter" idx="15" hasCustomPrompt="1"/>
          </p:nvPr>
        </p:nvSpPr>
        <p:spPr>
          <a:xfrm>
            <a:off x="9430095" y="1993151"/>
            <a:ext cx="8399077"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20" hasCustomPrompt="1"/>
          </p:nvPr>
        </p:nvSpPr>
        <p:spPr>
          <a:xfrm>
            <a:off x="9430095" y="4905010"/>
            <a:ext cx="8399076" cy="3523856"/>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
        <p:nvSpPr>
          <p:cNvPr id="7" name="図プレースホルダー 6"/>
          <p:cNvSpPr>
            <a:spLocks noGrp="1"/>
          </p:cNvSpPr>
          <p:nvPr>
            <p:ph type="pic" sz="quarter" idx="12" hasCustomPrompt="1"/>
          </p:nvPr>
        </p:nvSpPr>
        <p:spPr>
          <a:xfrm>
            <a:off x="412236" y="0"/>
            <a:ext cx="8730970" cy="10287000"/>
          </a:xfrm>
        </p:spPr>
        <p:txBody>
          <a:bodyPr/>
          <a:lstStyle>
            <a:lvl1pPr>
              <a:defRPr baseline="0"/>
            </a:lvl1pPr>
          </a:lstStyle>
          <a:p>
            <a:r>
              <a:rPr kumimoji="1" lang="en-US" altLang="ja-JP" dirty="0" smtClean="0"/>
              <a:t>Add an image</a:t>
            </a:r>
            <a:endParaRPr kumimoji="1" lang="ja-JP" altLang="en-US" dirty="0"/>
          </a:p>
        </p:txBody>
      </p:sp>
    </p:spTree>
    <p:extLst>
      <p:ext uri="{BB962C8B-B14F-4D97-AF65-F5344CB8AC3E}">
        <p14:creationId xmlns:p14="http://schemas.microsoft.com/office/powerpoint/2010/main" val="273960779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right)">
                                      <p:cBhvr>
                                        <p:cTn id="14" dur="500"/>
                                        <p:tgtEl>
                                          <p:spTgt spid="10"/>
                                        </p:tgtEl>
                                      </p:cBhvr>
                                    </p:animEffect>
                                  </p:childTnLst>
                                </p:cTn>
                              </p:par>
                            </p:childTnLst>
                          </p:cTn>
                        </p:par>
                        <p:par>
                          <p:cTn id="15" fill="hold">
                            <p:stCondLst>
                              <p:cond delay="1000"/>
                            </p:stCondLst>
                            <p:childTnLst>
                              <p:par>
                                <p:cTn id="16" presetID="2" presetClass="entr" presetSubtype="2" decel="100000" fill="hold" grpId="0" nodeType="afterEffect">
                                  <p:stCondLst>
                                    <p:cond delay="0"/>
                                  </p:stCondLst>
                                  <p:iterate type="wd">
                                    <p:tmPct val="10000"/>
                                  </p:iterate>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1+#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tmplLst>
          <p:tmpl>
            <p:tnLst>
              <p:par>
                <p:cTn presetID="2" presetClass="entr" presetSubtype="2"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7"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6" Type="http://schemas.openxmlformats.org/officeDocument/2006/relationships/theme" Target="../theme/theme2.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slideLayout" Target="../slideLayouts/slideLayout45.xml"/><Relationship Id="rId39" Type="http://schemas.openxmlformats.org/officeDocument/2006/relationships/slideLayout" Target="../slideLayouts/slideLayout58.xml"/><Relationship Id="rId3" Type="http://schemas.openxmlformats.org/officeDocument/2006/relationships/slideLayout" Target="../slideLayouts/slideLayout22.xml"/><Relationship Id="rId21" Type="http://schemas.openxmlformats.org/officeDocument/2006/relationships/slideLayout" Target="../slideLayouts/slideLayout40.xml"/><Relationship Id="rId34" Type="http://schemas.openxmlformats.org/officeDocument/2006/relationships/slideLayout" Target="../slideLayouts/slideLayout53.xml"/><Relationship Id="rId42" Type="http://schemas.openxmlformats.org/officeDocument/2006/relationships/slideLayout" Target="../slideLayouts/slideLayout61.xml"/><Relationship Id="rId47" Type="http://schemas.openxmlformats.org/officeDocument/2006/relationships/slideLayout" Target="../slideLayouts/slideLayout66.xml"/><Relationship Id="rId50" Type="http://schemas.openxmlformats.org/officeDocument/2006/relationships/theme" Target="../theme/theme3.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33" Type="http://schemas.openxmlformats.org/officeDocument/2006/relationships/slideLayout" Target="../slideLayouts/slideLayout52.xml"/><Relationship Id="rId38" Type="http://schemas.openxmlformats.org/officeDocument/2006/relationships/slideLayout" Target="../slideLayouts/slideLayout57.xml"/><Relationship Id="rId46" Type="http://schemas.openxmlformats.org/officeDocument/2006/relationships/slideLayout" Target="../slideLayouts/slideLayout65.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29" Type="http://schemas.openxmlformats.org/officeDocument/2006/relationships/slideLayout" Target="../slideLayouts/slideLayout48.xml"/><Relationship Id="rId41" Type="http://schemas.openxmlformats.org/officeDocument/2006/relationships/slideLayout" Target="../slideLayouts/slideLayout60.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32" Type="http://schemas.openxmlformats.org/officeDocument/2006/relationships/slideLayout" Target="../slideLayouts/slideLayout51.xml"/><Relationship Id="rId37" Type="http://schemas.openxmlformats.org/officeDocument/2006/relationships/slideLayout" Target="../slideLayouts/slideLayout56.xml"/><Relationship Id="rId40" Type="http://schemas.openxmlformats.org/officeDocument/2006/relationships/slideLayout" Target="../slideLayouts/slideLayout59.xml"/><Relationship Id="rId45" Type="http://schemas.openxmlformats.org/officeDocument/2006/relationships/slideLayout" Target="../slideLayouts/slideLayout64.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slideLayout" Target="../slideLayouts/slideLayout47.xml"/><Relationship Id="rId36" Type="http://schemas.openxmlformats.org/officeDocument/2006/relationships/slideLayout" Target="../slideLayouts/slideLayout55.xml"/><Relationship Id="rId49" Type="http://schemas.openxmlformats.org/officeDocument/2006/relationships/slideLayout" Target="../slideLayouts/slideLayout68.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31" Type="http://schemas.openxmlformats.org/officeDocument/2006/relationships/slideLayout" Target="../slideLayouts/slideLayout50.xml"/><Relationship Id="rId44" Type="http://schemas.openxmlformats.org/officeDocument/2006/relationships/slideLayout" Target="../slideLayouts/slideLayout63.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slideLayout" Target="../slideLayouts/slideLayout46.xml"/><Relationship Id="rId30" Type="http://schemas.openxmlformats.org/officeDocument/2006/relationships/slideLayout" Target="../slideLayouts/slideLayout49.xml"/><Relationship Id="rId35" Type="http://schemas.openxmlformats.org/officeDocument/2006/relationships/slideLayout" Target="../slideLayouts/slideLayout54.xml"/><Relationship Id="rId43" Type="http://schemas.openxmlformats.org/officeDocument/2006/relationships/slideLayout" Target="../slideLayouts/slideLayout62.xml"/><Relationship Id="rId48" Type="http://schemas.openxmlformats.org/officeDocument/2006/relationships/slideLayout" Target="../slideLayouts/slideLayout67.xml"/><Relationship Id="rId8"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81.xml"/><Relationship Id="rId18" Type="http://schemas.openxmlformats.org/officeDocument/2006/relationships/slideLayout" Target="../slideLayouts/slideLayout86.xml"/><Relationship Id="rId26" Type="http://schemas.openxmlformats.org/officeDocument/2006/relationships/slideLayout" Target="../slideLayouts/slideLayout94.xml"/><Relationship Id="rId39" Type="http://schemas.openxmlformats.org/officeDocument/2006/relationships/slideLayout" Target="../slideLayouts/slideLayout107.xml"/><Relationship Id="rId21" Type="http://schemas.openxmlformats.org/officeDocument/2006/relationships/slideLayout" Target="../slideLayouts/slideLayout89.xml"/><Relationship Id="rId34" Type="http://schemas.openxmlformats.org/officeDocument/2006/relationships/slideLayout" Target="../slideLayouts/slideLayout102.xml"/><Relationship Id="rId42" Type="http://schemas.openxmlformats.org/officeDocument/2006/relationships/slideLayout" Target="../slideLayouts/slideLayout110.xml"/><Relationship Id="rId47" Type="http://schemas.openxmlformats.org/officeDocument/2006/relationships/slideLayout" Target="../slideLayouts/slideLayout115.xml"/><Relationship Id="rId50" Type="http://schemas.openxmlformats.org/officeDocument/2006/relationships/slideLayout" Target="../slideLayouts/slideLayout118.xml"/><Relationship Id="rId55" Type="http://schemas.openxmlformats.org/officeDocument/2006/relationships/theme" Target="../theme/theme4.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5" Type="http://schemas.openxmlformats.org/officeDocument/2006/relationships/slideLayout" Target="../slideLayouts/slideLayout93.xml"/><Relationship Id="rId33" Type="http://schemas.openxmlformats.org/officeDocument/2006/relationships/slideLayout" Target="../slideLayouts/slideLayout101.xml"/><Relationship Id="rId38" Type="http://schemas.openxmlformats.org/officeDocument/2006/relationships/slideLayout" Target="../slideLayouts/slideLayout106.xml"/><Relationship Id="rId46" Type="http://schemas.openxmlformats.org/officeDocument/2006/relationships/slideLayout" Target="../slideLayouts/slideLayout114.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29" Type="http://schemas.openxmlformats.org/officeDocument/2006/relationships/slideLayout" Target="../slideLayouts/slideLayout97.xml"/><Relationship Id="rId41" Type="http://schemas.openxmlformats.org/officeDocument/2006/relationships/slideLayout" Target="../slideLayouts/slideLayout109.xml"/><Relationship Id="rId54" Type="http://schemas.openxmlformats.org/officeDocument/2006/relationships/slideLayout" Target="../slideLayouts/slideLayout122.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24" Type="http://schemas.openxmlformats.org/officeDocument/2006/relationships/slideLayout" Target="../slideLayouts/slideLayout92.xml"/><Relationship Id="rId32" Type="http://schemas.openxmlformats.org/officeDocument/2006/relationships/slideLayout" Target="../slideLayouts/slideLayout100.xml"/><Relationship Id="rId37" Type="http://schemas.openxmlformats.org/officeDocument/2006/relationships/slideLayout" Target="../slideLayouts/slideLayout105.xml"/><Relationship Id="rId40" Type="http://schemas.openxmlformats.org/officeDocument/2006/relationships/slideLayout" Target="../slideLayouts/slideLayout108.xml"/><Relationship Id="rId45" Type="http://schemas.openxmlformats.org/officeDocument/2006/relationships/slideLayout" Target="../slideLayouts/slideLayout113.xml"/><Relationship Id="rId53" Type="http://schemas.openxmlformats.org/officeDocument/2006/relationships/slideLayout" Target="../slideLayouts/slideLayout121.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slideLayout" Target="../slideLayouts/slideLayout91.xml"/><Relationship Id="rId28" Type="http://schemas.openxmlformats.org/officeDocument/2006/relationships/slideLayout" Target="../slideLayouts/slideLayout96.xml"/><Relationship Id="rId36" Type="http://schemas.openxmlformats.org/officeDocument/2006/relationships/slideLayout" Target="../slideLayouts/slideLayout104.xml"/><Relationship Id="rId49" Type="http://schemas.openxmlformats.org/officeDocument/2006/relationships/slideLayout" Target="../slideLayouts/slideLayout117.xml"/><Relationship Id="rId10" Type="http://schemas.openxmlformats.org/officeDocument/2006/relationships/slideLayout" Target="../slideLayouts/slideLayout78.xml"/><Relationship Id="rId19" Type="http://schemas.openxmlformats.org/officeDocument/2006/relationships/slideLayout" Target="../slideLayouts/slideLayout87.xml"/><Relationship Id="rId31" Type="http://schemas.openxmlformats.org/officeDocument/2006/relationships/slideLayout" Target="../slideLayouts/slideLayout99.xml"/><Relationship Id="rId44" Type="http://schemas.openxmlformats.org/officeDocument/2006/relationships/slideLayout" Target="../slideLayouts/slideLayout112.xml"/><Relationship Id="rId52" Type="http://schemas.openxmlformats.org/officeDocument/2006/relationships/slideLayout" Target="../slideLayouts/slideLayout120.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slideLayout" Target="../slideLayouts/slideLayout90.xml"/><Relationship Id="rId27" Type="http://schemas.openxmlformats.org/officeDocument/2006/relationships/slideLayout" Target="../slideLayouts/slideLayout95.xml"/><Relationship Id="rId30" Type="http://schemas.openxmlformats.org/officeDocument/2006/relationships/slideLayout" Target="../slideLayouts/slideLayout98.xml"/><Relationship Id="rId35" Type="http://schemas.openxmlformats.org/officeDocument/2006/relationships/slideLayout" Target="../slideLayouts/slideLayout103.xml"/><Relationship Id="rId43" Type="http://schemas.openxmlformats.org/officeDocument/2006/relationships/slideLayout" Target="../slideLayouts/slideLayout111.xml"/><Relationship Id="rId48" Type="http://schemas.openxmlformats.org/officeDocument/2006/relationships/slideLayout" Target="../slideLayouts/slideLayout116.xml"/><Relationship Id="rId8" Type="http://schemas.openxmlformats.org/officeDocument/2006/relationships/slideLayout" Target="../slideLayouts/slideLayout76.xml"/><Relationship Id="rId51" Type="http://schemas.openxmlformats.org/officeDocument/2006/relationships/slideLayout" Target="../slideLayouts/slideLayout119.xml"/><Relationship Id="rId3"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正方形/長方形 2"/>
          <p:cNvSpPr/>
          <p:nvPr userDrawn="1"/>
        </p:nvSpPr>
        <p:spPr>
          <a:xfrm>
            <a:off x="0" y="0"/>
            <a:ext cx="18286413" cy="10287000"/>
          </a:xfrm>
          <a:prstGeom prst="rect">
            <a:avLst/>
          </a:prstGeom>
          <a:gradFill flip="none" rotWithShape="1">
            <a:gsLst>
              <a:gs pos="100000">
                <a:schemeClr val="accent1">
                  <a:tint val="66000"/>
                  <a:satMod val="160000"/>
                  <a:alpha val="29000"/>
                </a:schemeClr>
              </a:gs>
              <a:gs pos="50000">
                <a:schemeClr val="accent1">
                  <a:tint val="44500"/>
                  <a:satMod val="160000"/>
                  <a:alpha val="24000"/>
                </a:schemeClr>
              </a:gs>
              <a:gs pos="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円/楕円 3"/>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円/楕円 4"/>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テキスト プレースホルダー 7"/>
          <p:cNvSpPr>
            <a:spLocks noGrp="1"/>
          </p:cNvSpPr>
          <p:nvPr>
            <p:ph type="body" idx="1"/>
          </p:nvPr>
        </p:nvSpPr>
        <p:spPr>
          <a:xfrm>
            <a:off x="914400" y="2400300"/>
            <a:ext cx="16457613" cy="6789738"/>
          </a:xfrm>
          <a:prstGeom prst="rect">
            <a:avLst/>
          </a:prstGeom>
        </p:spPr>
        <p:txBody>
          <a:bodyPr vert="horz" lIns="91440" tIns="45720" rIns="91440" bIns="45720" rtlCol="0">
            <a:normAutofit/>
          </a:bodyPr>
          <a:lstStyle/>
          <a:p>
            <a:pPr lvl="0"/>
            <a:r>
              <a:rPr lang="en-US" dirty="0" smtClean="0"/>
              <a:t>Master Text</a:t>
            </a:r>
            <a:endParaRPr lang="en-US" dirty="0"/>
          </a:p>
        </p:txBody>
      </p:sp>
    </p:spTree>
    <p:extLst>
      <p:ext uri="{BB962C8B-B14F-4D97-AF65-F5344CB8AC3E}">
        <p14:creationId xmlns:p14="http://schemas.microsoft.com/office/powerpoint/2010/main" val="2316024166"/>
      </p:ext>
    </p:extLst>
  </p:cSld>
  <p:clrMap bg1="lt1" tx1="dk1" bg2="lt2" tx2="dk2" accent1="accent1" accent2="accent2" accent3="accent3" accent4="accent4" accent5="accent5" accent6="accent6" hlink="hlink" folHlink="folHlink"/>
  <p:sldLayoutIdLst>
    <p:sldLayoutId id="2147483734" r:id="rId1"/>
    <p:sldLayoutId id="2147483868" r:id="rId2"/>
    <p:sldLayoutId id="2147483869" r:id="rId3"/>
    <p:sldLayoutId id="2147483870" r:id="rId4"/>
  </p:sldLayoutIdLst>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5"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000"/>
                                        <p:tgtEl>
                                          <p:spTgt spid="4"/>
                                        </p:tgtEl>
                                      </p:cBhvr>
                                    </p:animEffect>
                                    <p:anim calcmode="lin" valueType="num">
                                      <p:cBhvr>
                                        <p:cTn id="11" dur="2000" fill="hold"/>
                                        <p:tgtEl>
                                          <p:spTgt spid="4"/>
                                        </p:tgtEl>
                                        <p:attrNameLst>
                                          <p:attrName>ppt_w</p:attrName>
                                        </p:attrNameLst>
                                      </p:cBhvr>
                                      <p:tavLst>
                                        <p:tav tm="0" fmla="#ppt_w*sin(2.5*pi*$)">
                                          <p:val>
                                            <p:fltVal val="0"/>
                                          </p:val>
                                        </p:tav>
                                        <p:tav tm="100000">
                                          <p:val>
                                            <p:fltVal val="1"/>
                                          </p:val>
                                        </p:tav>
                                      </p:tavLst>
                                    </p:anim>
                                    <p:anim calcmode="lin" valueType="num">
                                      <p:cBhvr>
                                        <p:cTn id="12" dur="2000" fill="hold"/>
                                        <p:tgtEl>
                                          <p:spTgt spid="4"/>
                                        </p:tgtEl>
                                        <p:attrNameLst>
                                          <p:attrName>ppt_h</p:attrName>
                                        </p:attrNameLst>
                                      </p:cBhvr>
                                      <p:tavLst>
                                        <p:tav tm="0">
                                          <p:val>
                                            <p:strVal val="#ppt_h"/>
                                          </p:val>
                                        </p:tav>
                                        <p:tav tm="100000">
                                          <p:val>
                                            <p:strVal val="#ppt_h"/>
                                          </p:val>
                                        </p:tav>
                                      </p:tavLst>
                                    </p:anim>
                                  </p:childTnLst>
                                </p:cTn>
                              </p:par>
                              <p:par>
                                <p:cTn id="13" presetID="45" presetClass="entr" presetSubtype="0" fill="hold" grpId="0" nodeType="withEffect">
                                  <p:stCondLst>
                                    <p:cond delay="100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000"/>
                                        <p:tgtEl>
                                          <p:spTgt spid="5"/>
                                        </p:tgtEl>
                                      </p:cBhvr>
                                    </p:animEffect>
                                    <p:anim calcmode="lin" valueType="num">
                                      <p:cBhvr>
                                        <p:cTn id="16" dur="2000" fill="hold"/>
                                        <p:tgtEl>
                                          <p:spTgt spid="5"/>
                                        </p:tgtEl>
                                        <p:attrNameLst>
                                          <p:attrName>ppt_w</p:attrName>
                                        </p:attrNameLst>
                                      </p:cBhvr>
                                      <p:tavLst>
                                        <p:tav tm="0" fmla="#ppt_w*sin(2.5*pi*$)">
                                          <p:val>
                                            <p:fltVal val="0"/>
                                          </p:val>
                                        </p:tav>
                                        <p:tav tm="100000">
                                          <p:val>
                                            <p:fltVal val="1"/>
                                          </p:val>
                                        </p:tav>
                                      </p:tavLst>
                                    </p:anim>
                                    <p:anim calcmode="lin" valueType="num">
                                      <p:cBhvr>
                                        <p:cTn id="17"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hf hdr="0" dt="0"/>
  <p:txStyles>
    <p:titleStyle>
      <a:lvl1pPr algn="ctr" defTabSz="1632753" rtl="0" eaLnBrk="1" latinLnBrk="0" hangingPunct="1">
        <a:spcBef>
          <a:spcPct val="0"/>
        </a:spcBef>
        <a:buNone/>
        <a:defRPr sz="7900" kern="12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テキスト プレースホルダー 7"/>
          <p:cNvSpPr>
            <a:spLocks noGrp="1"/>
          </p:cNvSpPr>
          <p:nvPr>
            <p:ph type="body" idx="1"/>
          </p:nvPr>
        </p:nvSpPr>
        <p:spPr>
          <a:xfrm>
            <a:off x="914400" y="2400300"/>
            <a:ext cx="16457613" cy="6789738"/>
          </a:xfrm>
          <a:prstGeom prst="rect">
            <a:avLst/>
          </a:prstGeom>
        </p:spPr>
        <p:txBody>
          <a:bodyPr vert="horz" lIns="91440" tIns="45720" rIns="91440" bIns="45720" rtlCol="0">
            <a:normAutofit/>
          </a:bodyPr>
          <a:lstStyle/>
          <a:p>
            <a:pPr lvl="0"/>
            <a:r>
              <a:rPr lang="en-US" dirty="0" smtClean="0"/>
              <a:t>Master Text</a:t>
            </a:r>
            <a:endParaRPr lang="en-US" dirty="0"/>
          </a:p>
        </p:txBody>
      </p:sp>
    </p:spTree>
    <p:extLst>
      <p:ext uri="{BB962C8B-B14F-4D97-AF65-F5344CB8AC3E}">
        <p14:creationId xmlns:p14="http://schemas.microsoft.com/office/powerpoint/2010/main" val="2527307200"/>
      </p:ext>
    </p:extLst>
  </p:cSld>
  <p:clrMap bg1="lt1" tx1="dk1" bg2="lt2" tx2="dk2" accent1="accent1" accent2="accent2" accent3="accent3" accent4="accent4" accent5="accent5" accent6="accent6" hlink="hlink" folHlink="folHlink"/>
  <p:sldLayoutIdLst>
    <p:sldLayoutId id="2147483789" r:id="rId1"/>
    <p:sldLayoutId id="2147483854" r:id="rId2"/>
    <p:sldLayoutId id="2147483809" r:id="rId3"/>
    <p:sldLayoutId id="2147483810" r:id="rId4"/>
    <p:sldLayoutId id="2147483831" r:id="rId5"/>
    <p:sldLayoutId id="2147483842" r:id="rId6"/>
    <p:sldLayoutId id="2147483829" r:id="rId7"/>
    <p:sldLayoutId id="2147483864" r:id="rId8"/>
    <p:sldLayoutId id="2147483858" r:id="rId9"/>
    <p:sldLayoutId id="2147483859" r:id="rId10"/>
    <p:sldLayoutId id="2147483846" r:id="rId11"/>
    <p:sldLayoutId id="2147483847" r:id="rId12"/>
    <p:sldLayoutId id="2147483848" r:id="rId13"/>
    <p:sldLayoutId id="2147483860" r:id="rId14"/>
    <p:sldLayoutId id="2147483853" r:id="rId15"/>
  </p:sldLayoutIdLst>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hf hdr="0" dt="0"/>
  <p:txStyles>
    <p:titleStyle>
      <a:lvl1pPr algn="ctr" defTabSz="1632753" rtl="0" eaLnBrk="1" latinLnBrk="0" hangingPunct="1">
        <a:spcBef>
          <a:spcPct val="0"/>
        </a:spcBef>
        <a:buNone/>
        <a:defRPr sz="7900" kern="12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直角三角形 8"/>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プレースホルダー 1"/>
          <p:cNvSpPr>
            <a:spLocks noGrp="1"/>
          </p:cNvSpPr>
          <p:nvPr>
            <p:ph type="title"/>
          </p:nvPr>
        </p:nvSpPr>
        <p:spPr>
          <a:xfrm>
            <a:off x="592256" y="192950"/>
            <a:ext cx="16741860" cy="1125125"/>
          </a:xfrm>
          <a:prstGeom prst="rect">
            <a:avLst/>
          </a:prstGeom>
        </p:spPr>
        <p:txBody>
          <a:bodyPr vert="horz" lIns="163275" tIns="81638" rIns="163275" bIns="81638" rtlCol="0" anchor="ctr">
            <a:noAutofit/>
          </a:bodyPr>
          <a:lstStyle/>
          <a:p>
            <a:r>
              <a:rPr lang="en-US" altLang="ja-JP" dirty="0" smtClean="0"/>
              <a:t>SLIDE TITLE HERE</a:t>
            </a:r>
            <a:endParaRPr lang="en-US" dirty="0"/>
          </a:p>
        </p:txBody>
      </p:sp>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smtClean="0"/>
              <a:t>Master Text</a:t>
            </a:r>
            <a:endParaRPr lang="ja-JP" altLang="en-US" dirty="0" smtClean="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smtClean="0"/>
              <a:t>The Power of PowerPoint | thepopp.com</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a:t>
            </a:fld>
            <a:endParaRPr lang="en-US" dirty="0"/>
          </a:p>
        </p:txBody>
      </p:sp>
      <p:cxnSp>
        <p:nvCxnSpPr>
          <p:cNvPr id="7" name="直線コネクタ 6"/>
          <p:cNvCxnSpPr/>
          <p:nvPr userDrawn="1"/>
        </p:nvCxnSpPr>
        <p:spPr>
          <a:xfrm>
            <a:off x="603507" y="1273070"/>
            <a:ext cx="1707939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686970"/>
      </p:ext>
    </p:extLst>
  </p:cSld>
  <p:clrMap bg1="lt1" tx1="dk1" bg2="lt2" tx2="dk2" accent1="accent1" accent2="accent2" accent3="accent3" accent4="accent4" accent5="accent5" accent6="accent6" hlink="hlink" folHlink="folHlink"/>
  <p:sldLayoutIdLst>
    <p:sldLayoutId id="2147483724" r:id="rId1"/>
    <p:sldLayoutId id="2147483851" r:id="rId2"/>
    <p:sldLayoutId id="2147483760" r:id="rId3"/>
    <p:sldLayoutId id="2147483852" r:id="rId4"/>
    <p:sldLayoutId id="2147483766" r:id="rId5"/>
    <p:sldLayoutId id="2147483765" r:id="rId6"/>
    <p:sldLayoutId id="2147483855" r:id="rId7"/>
    <p:sldLayoutId id="2147483856" r:id="rId8"/>
    <p:sldLayoutId id="2147483866" r:id="rId9"/>
    <p:sldLayoutId id="2147483857" r:id="rId10"/>
    <p:sldLayoutId id="2147483751" r:id="rId11"/>
    <p:sldLayoutId id="2147483752" r:id="rId12"/>
    <p:sldLayoutId id="2147483817" r:id="rId13"/>
    <p:sldLayoutId id="2147483823" r:id="rId14"/>
    <p:sldLayoutId id="2147483753" r:id="rId15"/>
    <p:sldLayoutId id="2147483844" r:id="rId16"/>
    <p:sldLayoutId id="2147483739" r:id="rId17"/>
    <p:sldLayoutId id="2147483740" r:id="rId18"/>
    <p:sldLayoutId id="2147483776" r:id="rId19"/>
    <p:sldLayoutId id="2147483778" r:id="rId20"/>
    <p:sldLayoutId id="2147483793" r:id="rId21"/>
    <p:sldLayoutId id="2147483791" r:id="rId22"/>
    <p:sldLayoutId id="2147483792" r:id="rId23"/>
    <p:sldLayoutId id="2147483808" r:id="rId24"/>
    <p:sldLayoutId id="2147483806" r:id="rId25"/>
    <p:sldLayoutId id="2147483845" r:id="rId26"/>
    <p:sldLayoutId id="2147483801" r:id="rId27"/>
    <p:sldLayoutId id="2147483799" r:id="rId28"/>
    <p:sldLayoutId id="2147483800" r:id="rId29"/>
    <p:sldLayoutId id="2147483802" r:id="rId30"/>
    <p:sldLayoutId id="2147483804" r:id="rId31"/>
    <p:sldLayoutId id="2147483805" r:id="rId32"/>
    <p:sldLayoutId id="2147483807" r:id="rId33"/>
    <p:sldLayoutId id="2147483811" r:id="rId34"/>
    <p:sldLayoutId id="2147483812" r:id="rId35"/>
    <p:sldLayoutId id="2147483819" r:id="rId36"/>
    <p:sldLayoutId id="2147483834" r:id="rId37"/>
    <p:sldLayoutId id="2147483832" r:id="rId38"/>
    <p:sldLayoutId id="2147483820" r:id="rId39"/>
    <p:sldLayoutId id="2147483833" r:id="rId40"/>
    <p:sldLayoutId id="2147483821" r:id="rId41"/>
    <p:sldLayoutId id="2147483840" r:id="rId42"/>
    <p:sldLayoutId id="2147483863" r:id="rId43"/>
    <p:sldLayoutId id="2147483841" r:id="rId44"/>
    <p:sldLayoutId id="2147483850" r:id="rId45"/>
    <p:sldLayoutId id="2147483828" r:id="rId46"/>
    <p:sldLayoutId id="2147483826" r:id="rId47"/>
    <p:sldLayoutId id="2147483830" r:id="rId48"/>
    <p:sldLayoutId id="2147483827" r:id="rId49"/>
  </p:sldLayoutIdLst>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hf hdr="0" dt="0"/>
  <p:txStyles>
    <p:titleStyle>
      <a:lvl1pPr algn="l" defTabSz="1632753" rtl="0" eaLnBrk="1" latinLnBrk="0" hangingPunct="1">
        <a:spcBef>
          <a:spcPct val="0"/>
        </a:spcBef>
        <a:buNone/>
        <a:defRPr sz="5400" kern="1200" spc="15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smtClean="0"/>
              <a:t>Master Text</a:t>
            </a:r>
            <a:endParaRPr lang="ja-JP" altLang="en-US" dirty="0" smtClean="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smtClean="0"/>
              <a:t>The Power of PowerPoint | thepopp.com</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a:t>
            </a:fld>
            <a:endParaRPr lang="en-US" dirty="0"/>
          </a:p>
        </p:txBody>
      </p: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8" name="直角三角形 7"/>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603581200"/>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90" r:id="rId4"/>
    <p:sldLayoutId id="2147483745" r:id="rId5"/>
    <p:sldLayoutId id="2147483824" r:id="rId6"/>
    <p:sldLayoutId id="2147483747" r:id="rId7"/>
    <p:sldLayoutId id="2147483728" r:id="rId8"/>
    <p:sldLayoutId id="2147483754" r:id="rId9"/>
    <p:sldLayoutId id="2147483729" r:id="rId10"/>
    <p:sldLayoutId id="2147483749" r:id="rId11"/>
    <p:sldLayoutId id="2147483756" r:id="rId12"/>
    <p:sldLayoutId id="2147483757" r:id="rId13"/>
    <p:sldLayoutId id="2147483759" r:id="rId14"/>
    <p:sldLayoutId id="2147483761" r:id="rId15"/>
    <p:sldLayoutId id="2147483837" r:id="rId16"/>
    <p:sldLayoutId id="2147483762" r:id="rId17"/>
    <p:sldLayoutId id="2147483764" r:id="rId18"/>
    <p:sldLayoutId id="2147483773" r:id="rId19"/>
    <p:sldLayoutId id="2147483777" r:id="rId20"/>
    <p:sldLayoutId id="2147483767" r:id="rId21"/>
    <p:sldLayoutId id="2147483763" r:id="rId22"/>
    <p:sldLayoutId id="2147483769" r:id="rId23"/>
    <p:sldLayoutId id="2147483816" r:id="rId24"/>
    <p:sldLayoutId id="2147483843" r:id="rId25"/>
    <p:sldLayoutId id="2147483770" r:id="rId26"/>
    <p:sldLayoutId id="2147483771" r:id="rId27"/>
    <p:sldLayoutId id="2147483774" r:id="rId28"/>
    <p:sldLayoutId id="2147483772" r:id="rId29"/>
    <p:sldLayoutId id="2147483779" r:id="rId30"/>
    <p:sldLayoutId id="2147483794" r:id="rId31"/>
    <p:sldLayoutId id="2147483796" r:id="rId32"/>
    <p:sldLayoutId id="2147483795" r:id="rId33"/>
    <p:sldLayoutId id="2147483813" r:id="rId34"/>
    <p:sldLayoutId id="2147483768" r:id="rId35"/>
    <p:sldLayoutId id="2147483836" r:id="rId36"/>
    <p:sldLayoutId id="2147483814" r:id="rId37"/>
    <p:sldLayoutId id="2147483803" r:id="rId38"/>
    <p:sldLayoutId id="2147483798" r:id="rId39"/>
    <p:sldLayoutId id="2147483815" r:id="rId40"/>
    <p:sldLayoutId id="2147483825" r:id="rId41"/>
    <p:sldLayoutId id="2147483818" r:id="rId42"/>
    <p:sldLayoutId id="2147483835" r:id="rId43"/>
    <p:sldLayoutId id="2147483849" r:id="rId44"/>
    <p:sldLayoutId id="2147483871" r:id="rId45"/>
    <p:sldLayoutId id="2147483839" r:id="rId46"/>
    <p:sldLayoutId id="2147483838" r:id="rId47"/>
    <p:sldLayoutId id="2147483865" r:id="rId48"/>
    <p:sldLayoutId id="2147483872" r:id="rId49"/>
    <p:sldLayoutId id="2147483873" r:id="rId50"/>
    <p:sldLayoutId id="2147483874" r:id="rId51"/>
    <p:sldLayoutId id="2147483875" r:id="rId52"/>
    <p:sldLayoutId id="2147483877" r:id="rId53"/>
    <p:sldLayoutId id="2147483878" r:id="rId54"/>
  </p:sldLayoutIdLst>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hf hdr="0" dt="0"/>
  <p:txStyles>
    <p:titleStyle>
      <a:lvl1pPr algn="l" defTabSz="1632753" rtl="0" eaLnBrk="1" latinLnBrk="0" hangingPunct="1">
        <a:spcBef>
          <a:spcPct val="0"/>
        </a:spcBef>
        <a:buNone/>
        <a:defRPr sz="6000" kern="1200" spc="3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oogle.com/fonts/specimen/Roboto+Condensed" TargetMode="External"/><Relationship Id="rId2" Type="http://schemas.openxmlformats.org/officeDocument/2006/relationships/hyperlink" Target="https://www.google.com/fonts/specimen/Roboto" TargetMode="External"/><Relationship Id="rId1" Type="http://schemas.openxmlformats.org/officeDocument/2006/relationships/slideLayout" Target="../slideLayouts/slideLayout113.xml"/><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01.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52.xml"/><Relationship Id="rId6" Type="http://schemas.openxmlformats.org/officeDocument/2006/relationships/image" Target="../media/image107.png"/><Relationship Id="rId5" Type="http://schemas.openxmlformats.org/officeDocument/2006/relationships/image" Target="../media/image106.png"/><Relationship Id="rId4" Type="http://schemas.openxmlformats.org/officeDocument/2006/relationships/image" Target="../media/image105.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07.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44.xml"/><Relationship Id="rId5" Type="http://schemas.openxmlformats.org/officeDocument/2006/relationships/image" Target="../media/image111.png"/><Relationship Id="rId4" Type="http://schemas.openxmlformats.org/officeDocument/2006/relationships/image" Target="../media/image110.png"/></Relationships>
</file>

<file path=ppt/slides/_rels/slide108.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45.xml"/><Relationship Id="rId6" Type="http://schemas.openxmlformats.org/officeDocument/2006/relationships/image" Target="../media/image112.png"/><Relationship Id="rId5" Type="http://schemas.openxmlformats.org/officeDocument/2006/relationships/image" Target="../media/image110.png"/><Relationship Id="rId4" Type="http://schemas.openxmlformats.org/officeDocument/2006/relationships/image" Target="../media/image11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0.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11.xml"/></Relationships>
</file>

<file path=ppt/slides/_rels/slide115.xml.rels><?xml version="1.0" encoding="UTF-8" standalone="yes"?>
<Relationships xmlns="http://schemas.openxmlformats.org/package/2006/relationships"><Relationship Id="rId3" Type="http://schemas.openxmlformats.org/officeDocument/2006/relationships/image" Target="../media/image114.png"/><Relationship Id="rId7" Type="http://schemas.openxmlformats.org/officeDocument/2006/relationships/image" Target="../media/image118.png"/><Relationship Id="rId2" Type="http://schemas.openxmlformats.org/officeDocument/2006/relationships/image" Target="../media/image113.png"/><Relationship Id="rId1" Type="http://schemas.openxmlformats.org/officeDocument/2006/relationships/slideLayout" Target="../slideLayouts/slideLayout104.xml"/><Relationship Id="rId6" Type="http://schemas.openxmlformats.org/officeDocument/2006/relationships/image" Target="../media/image117.png"/><Relationship Id="rId5" Type="http://schemas.openxmlformats.org/officeDocument/2006/relationships/image" Target="../media/image116.png"/><Relationship Id="rId4" Type="http://schemas.openxmlformats.org/officeDocument/2006/relationships/image" Target="../media/image115.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6.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5.xml"/></Relationships>
</file>

<file path=ppt/slides/_rels/slide1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114.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7.xml"/></Relationships>
</file>

<file path=ppt/slides/_rels/slide1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68.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8.xml"/></Relationships>
</file>

<file path=ppt/slides/_rels/slide12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68.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26.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11.xml"/><Relationship Id="rId1" Type="http://schemas.openxmlformats.org/officeDocument/2006/relationships/slideLayout" Target="../slideLayouts/slideLayout67.xml"/><Relationship Id="rId6" Type="http://schemas.openxmlformats.org/officeDocument/2006/relationships/image" Target="../media/image122.png"/><Relationship Id="rId5" Type="http://schemas.openxmlformats.org/officeDocument/2006/relationships/image" Target="../media/image121.png"/><Relationship Id="rId4" Type="http://schemas.openxmlformats.org/officeDocument/2006/relationships/image" Target="../media/image120.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7.xml"/></Relationships>
</file>

<file path=ppt/slides/_rels/slide130.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60.xml"/></Relationships>
</file>

<file path=ppt/slides/_rels/slide131.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8.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11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2.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18.xml"/><Relationship Id="rId6" Type="http://schemas.openxmlformats.org/officeDocument/2006/relationships/image" Target="../media/image129.png"/><Relationship Id="rId5" Type="http://schemas.openxmlformats.org/officeDocument/2006/relationships/image" Target="../media/image128.png"/><Relationship Id="rId4" Type="http://schemas.openxmlformats.org/officeDocument/2006/relationships/image" Target="../media/image127.png"/></Relationships>
</file>

<file path=ppt/slides/_rels/slide143.xml.rels><?xml version="1.0" encoding="UTF-8" standalone="yes"?>
<Relationships xmlns="http://schemas.openxmlformats.org/package/2006/relationships"><Relationship Id="rId3" Type="http://schemas.openxmlformats.org/officeDocument/2006/relationships/hyperlink" Target="http://www.flaticon.com/" TargetMode="External"/><Relationship Id="rId2" Type="http://schemas.openxmlformats.org/officeDocument/2006/relationships/hyperlink" Target="http://thepopp.com/" TargetMode="External"/><Relationship Id="rId1" Type="http://schemas.openxmlformats.org/officeDocument/2006/relationships/slideLayout" Target="../slideLayouts/slideLayout19.xml"/><Relationship Id="rId6" Type="http://schemas.openxmlformats.org/officeDocument/2006/relationships/hyperlink" Target="http://www.tutsking.com/vectors/world-dots-map" TargetMode="External"/><Relationship Id="rId5" Type="http://schemas.openxmlformats.org/officeDocument/2006/relationships/hyperlink" Target="http://www.typicons.com/" TargetMode="External"/><Relationship Id="rId4" Type="http://schemas.openxmlformats.org/officeDocument/2006/relationships/hyperlink" Target="http://creativecommons.org/licenses/by/3.0/"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0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0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83.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37.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2.xml"/><Relationship Id="rId4" Type="http://schemas.openxmlformats.org/officeDocument/2006/relationships/image" Target="../media/image5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9.xml"/><Relationship Id="rId4" Type="http://schemas.openxmlformats.org/officeDocument/2006/relationships/image" Target="../media/image5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35.xml"/><Relationship Id="rId5" Type="http://schemas.openxmlformats.org/officeDocument/2006/relationships/image" Target="../media/image63.png"/><Relationship Id="rId4" Type="http://schemas.openxmlformats.org/officeDocument/2006/relationships/image" Target="../media/image62.png"/></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83.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49.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34.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4.xml"/><Relationship Id="rId5" Type="http://schemas.openxmlformats.org/officeDocument/2006/relationships/image" Target="../media/image73.png"/><Relationship Id="rId4" Type="http://schemas.openxmlformats.org/officeDocument/2006/relationships/image" Target="../media/image7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6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00.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87.xml"/><Relationship Id="rId5" Type="http://schemas.openxmlformats.org/officeDocument/2006/relationships/image" Target="../media/image83.png"/><Relationship Id="rId4" Type="http://schemas.openxmlformats.org/officeDocument/2006/relationships/image" Target="../media/image8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0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9.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86.xml"/><Relationship Id="rId5" Type="http://schemas.openxmlformats.org/officeDocument/2006/relationships/image" Target="../media/image88.png"/><Relationship Id="rId4" Type="http://schemas.openxmlformats.org/officeDocument/2006/relationships/image" Target="../media/image8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8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38.xml"/><Relationship Id="rId5" Type="http://schemas.openxmlformats.org/officeDocument/2006/relationships/image" Target="../media/image92.png"/><Relationship Id="rId4" Type="http://schemas.openxmlformats.org/officeDocument/2006/relationships/image" Target="../media/image9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94.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103.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95.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50.xml"/><Relationship Id="rId5" Type="http://schemas.openxmlformats.org/officeDocument/2006/relationships/image" Target="../media/image101.png"/><Relationship Id="rId4" Type="http://schemas.openxmlformats.org/officeDocument/2006/relationships/image" Target="../media/image100.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a:t>
            </a:fld>
            <a:endParaRPr lang="en-US" dirty="0"/>
          </a:p>
        </p:txBody>
      </p:sp>
      <p:sp>
        <p:nvSpPr>
          <p:cNvPr id="4" name="テキスト プレースホルダー 3"/>
          <p:cNvSpPr>
            <a:spLocks noGrp="1"/>
          </p:cNvSpPr>
          <p:nvPr>
            <p:ph type="body" sz="quarter" idx="39"/>
          </p:nvPr>
        </p:nvSpPr>
        <p:spPr/>
        <p:txBody>
          <a:bodyPr/>
          <a:lstStyle/>
          <a:p>
            <a:r>
              <a:rPr kumimoji="1" lang="en-US" altLang="ja-JP" dirty="0"/>
              <a:t>Download and install Roboto &amp; Roboto Concenced fonts before editing this template.</a:t>
            </a:r>
          </a:p>
          <a:p>
            <a:pPr lvl="1"/>
            <a:r>
              <a:rPr kumimoji="1" lang="en-US" altLang="ja-JP" dirty="0">
                <a:hlinkClick r:id="rId2"/>
              </a:rPr>
              <a:t>https://</a:t>
            </a:r>
            <a:r>
              <a:rPr kumimoji="1" lang="en-US" altLang="ja-JP" dirty="0" smtClean="0">
                <a:hlinkClick r:id="rId2"/>
              </a:rPr>
              <a:t>www.google.com/fonts/specimen/Roboto</a:t>
            </a:r>
            <a:endParaRPr kumimoji="1" lang="en-US" altLang="ja-JP" dirty="0"/>
          </a:p>
          <a:p>
            <a:pPr lvl="1"/>
            <a:r>
              <a:rPr kumimoji="1" lang="en-US" altLang="ja-JP" dirty="0">
                <a:hlinkClick r:id="rId3"/>
              </a:rPr>
              <a:t>https://</a:t>
            </a:r>
            <a:r>
              <a:rPr kumimoji="1" lang="en-US" altLang="ja-JP" dirty="0" smtClean="0">
                <a:hlinkClick r:id="rId3"/>
              </a:rPr>
              <a:t>www.google.com/fonts/specimen/Roboto+Condensed</a:t>
            </a:r>
            <a:endParaRPr kumimoji="1" lang="en-US" altLang="ja-JP" dirty="0" smtClean="0"/>
          </a:p>
          <a:p>
            <a:r>
              <a:rPr kumimoji="1" lang="en-US" altLang="ja-JP" dirty="0" smtClean="0"/>
              <a:t>There are 2 types of slides: One has the slide master, another doesn’t.</a:t>
            </a:r>
          </a:p>
          <a:p>
            <a:pPr lvl="1"/>
            <a:r>
              <a:rPr kumimoji="1" lang="en-US" altLang="ja-JP" dirty="0" smtClean="0"/>
              <a:t>The one without slidemaster has a note, “No slide master”, at the bottom.</a:t>
            </a:r>
          </a:p>
          <a:p>
            <a:r>
              <a:rPr kumimoji="1" lang="en-US" altLang="ja-JP" dirty="0"/>
              <a:t>Do not </a:t>
            </a:r>
            <a:r>
              <a:rPr kumimoji="1" lang="en-US" altLang="ja-JP" dirty="0" smtClean="0"/>
              <a:t>sell or distribute this template.</a:t>
            </a:r>
          </a:p>
          <a:p>
            <a:endParaRPr kumimoji="1" lang="en-US" altLang="ja-JP" dirty="0"/>
          </a:p>
          <a:p>
            <a:r>
              <a:rPr kumimoji="1" lang="en-US" altLang="ja-JP" dirty="0" smtClean="0"/>
              <a:t>I don’t want to spare time to find free images for sample. It’s very helpful to let me know how to find images, especially “business” themed. I’d rather to use more time to create templates than searching images/photographies.</a:t>
            </a:r>
          </a:p>
          <a:p>
            <a:r>
              <a:rPr kumimoji="1" lang="en-US" altLang="ja-JP" dirty="0" smtClean="0"/>
              <a:t>Enjoy this template! Thank you! </a:t>
            </a:r>
            <a:r>
              <a:rPr kumimoji="1" lang="en-US" altLang="ja-JP" dirty="0" smtClean="0">
                <a:sym typeface="Wingdings" panose="05000000000000000000" pitchFamily="2" charset="2"/>
              </a:rPr>
              <a:t></a:t>
            </a:r>
            <a:endParaRPr kumimoji="1" lang="en-US" altLang="ja-JP" dirty="0" smtClean="0"/>
          </a:p>
          <a:p>
            <a:endParaRPr kumimoji="1" lang="en-US" altLang="ja-JP" dirty="0"/>
          </a:p>
          <a:p>
            <a:pPr lvl="1"/>
            <a:endParaRPr kumimoji="1" lang="ja-JP" altLang="en-US" dirty="0"/>
          </a:p>
        </p:txBody>
      </p:sp>
      <p:pic>
        <p:nvPicPr>
          <p:cNvPr id="6" name="図プレースホルダー 5"/>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tretch>
            <a:fillRect/>
          </a:stretch>
        </p:blipFill>
        <p:spPr>
          <a:xfrm>
            <a:off x="8357297" y="1003040"/>
            <a:ext cx="1550994" cy="1550994"/>
          </a:xfrm>
        </p:spPr>
      </p:pic>
    </p:spTree>
    <p:extLst>
      <p:ext uri="{BB962C8B-B14F-4D97-AF65-F5344CB8AC3E}">
        <p14:creationId xmlns:p14="http://schemas.microsoft.com/office/powerpoint/2010/main" val="150072425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1"/>
          </p:nvPr>
        </p:nvSpPr>
        <p:spPr>
          <a:xfrm>
            <a:off x="412205" y="372970"/>
            <a:ext cx="3960471" cy="3735415"/>
          </a:xfrm>
        </p:spPr>
        <p:txBody>
          <a:bodyPr/>
          <a:lstStyle/>
          <a:p>
            <a:endParaRPr kumimoji="1" lang="ja-JP" altLang="en-US" dirty="0"/>
          </a:p>
        </p:txBody>
      </p:sp>
      <p:sp>
        <p:nvSpPr>
          <p:cNvPr id="3" name="Oval 2"/>
          <p:cNvSpPr/>
          <p:nvPr/>
        </p:nvSpPr>
        <p:spPr>
          <a:xfrm>
            <a:off x="2628848" y="802738"/>
            <a:ext cx="2835314" cy="2875878"/>
          </a:xfrm>
          <a:prstGeom prst="ellipse">
            <a:avLst/>
          </a:prstGeom>
          <a:solidFill>
            <a:srgbClr val="F2CD65"/>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6" name="タイトル 5"/>
          <p:cNvSpPr>
            <a:spLocks noGrp="1"/>
          </p:cNvSpPr>
          <p:nvPr>
            <p:ph type="ctrTitle"/>
          </p:nvPr>
        </p:nvSpPr>
        <p:spPr>
          <a:xfrm>
            <a:off x="-667915" y="1363080"/>
            <a:ext cx="7110790" cy="1189757"/>
          </a:xfrm>
          <a:prstGeom prst="rect">
            <a:avLst/>
          </a:prstGeom>
        </p:spPr>
        <p:txBody>
          <a:bodyPr/>
          <a:lstStyle/>
          <a:p>
            <a:r>
              <a:rPr lang="id-ID" sz="6600" dirty="0"/>
              <a:t>Arsitektur Sistem</a:t>
            </a:r>
            <a:endParaRPr kumimoji="1" lang="ja-JP" altLang="en-US" sz="6600" dirty="0"/>
          </a:p>
        </p:txBody>
      </p:sp>
      <p:pic>
        <p:nvPicPr>
          <p:cNvPr id="8"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7721" y="3530521"/>
            <a:ext cx="12904780" cy="6237106"/>
          </a:xfrm>
          <a:prstGeom prst="rect">
            <a:avLst/>
          </a:prstGeom>
        </p:spPr>
      </p:pic>
    </p:spTree>
    <p:extLst>
      <p:ext uri="{BB962C8B-B14F-4D97-AF65-F5344CB8AC3E}">
        <p14:creationId xmlns:p14="http://schemas.microsoft.com/office/powerpoint/2010/main" val="64366300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PRINCIPLES OF MARKETING</a:t>
            </a:r>
            <a:endParaRPr kumimoji="1" lang="ja-JP" altLang="en-US" dirty="0"/>
          </a:p>
        </p:txBody>
      </p:sp>
      <p:sp>
        <p:nvSpPr>
          <p:cNvPr id="7" name="フッター プレースホルダー 6"/>
          <p:cNvSpPr>
            <a:spLocks noGrp="1"/>
          </p:cNvSpPr>
          <p:nvPr>
            <p:ph type="ftr" sz="quarter" idx="10"/>
          </p:nvPr>
        </p:nvSpPr>
        <p:spPr/>
        <p:txBody>
          <a:bodyPr/>
          <a:lstStyle/>
          <a:p>
            <a:r>
              <a:rPr lang="en-US" smtClean="0"/>
              <a:t>The Power of PowerPoint | thepopp.com</a:t>
            </a:r>
            <a:endParaRPr lang="en-US" dirty="0"/>
          </a:p>
        </p:txBody>
      </p:sp>
      <p:sp>
        <p:nvSpPr>
          <p:cNvPr id="8" name="スライド番号プレースホルダー 7"/>
          <p:cNvSpPr>
            <a:spLocks noGrp="1"/>
          </p:cNvSpPr>
          <p:nvPr>
            <p:ph type="sldNum" sz="quarter" idx="11"/>
          </p:nvPr>
        </p:nvSpPr>
        <p:spPr/>
        <p:txBody>
          <a:bodyPr/>
          <a:lstStyle/>
          <a:p>
            <a:fld id="{387164BF-D67A-46C0-81D2-5BAF67C00C80}" type="slidenum">
              <a:rPr lang="en-US" smtClean="0"/>
              <a:pPr/>
              <a:t>100</a:t>
            </a:fld>
            <a:endParaRPr lang="en-US" dirty="0"/>
          </a:p>
        </p:txBody>
      </p:sp>
      <p:sp>
        <p:nvSpPr>
          <p:cNvPr id="18" name="テキスト プレースホルダー 17"/>
          <p:cNvSpPr>
            <a:spLocks noGrp="1"/>
          </p:cNvSpPr>
          <p:nvPr>
            <p:ph type="body" sz="quarter" idx="16"/>
          </p:nvPr>
        </p:nvSpPr>
        <p:spPr/>
        <p:txBody>
          <a:bodyPr/>
          <a:lstStyle/>
          <a:p>
            <a:r>
              <a:rPr kumimoji="1" lang="en-US" altLang="ja-JP" dirty="0" smtClean="0"/>
              <a:t>PROMOTION</a:t>
            </a:r>
            <a:endParaRPr kumimoji="1" lang="ja-JP" altLang="en-US" dirty="0"/>
          </a:p>
        </p:txBody>
      </p:sp>
      <p:sp>
        <p:nvSpPr>
          <p:cNvPr id="19" name="テキスト プレースホルダー 18"/>
          <p:cNvSpPr>
            <a:spLocks noGrp="1"/>
          </p:cNvSpPr>
          <p:nvPr>
            <p:ph type="body" sz="quarter" idx="17"/>
          </p:nvPr>
        </p:nvSpPr>
        <p:spPr/>
        <p:txBody>
          <a:bodyPr/>
          <a:lstStyle/>
          <a:p>
            <a:r>
              <a:rPr kumimoji="1" lang="en-US" altLang="ja-JP" dirty="0" smtClean="0"/>
              <a:t>PRICE</a:t>
            </a:r>
            <a:endParaRPr kumimoji="1" lang="ja-JP" altLang="en-US" dirty="0"/>
          </a:p>
        </p:txBody>
      </p:sp>
      <p:sp>
        <p:nvSpPr>
          <p:cNvPr id="20" name="テキスト プレースホルダー 19"/>
          <p:cNvSpPr>
            <a:spLocks noGrp="1"/>
          </p:cNvSpPr>
          <p:nvPr>
            <p:ph type="body" sz="quarter" idx="18"/>
          </p:nvPr>
        </p:nvSpPr>
        <p:spPr/>
        <p:txBody>
          <a:bodyPr/>
          <a:lstStyle/>
          <a:p>
            <a:r>
              <a:rPr kumimoji="1" lang="en-US" altLang="ja-JP" dirty="0" smtClean="0"/>
              <a:t>PLACE</a:t>
            </a:r>
            <a:endParaRPr kumimoji="1" lang="ja-JP" altLang="en-US" dirty="0"/>
          </a:p>
        </p:txBody>
      </p:sp>
      <p:sp>
        <p:nvSpPr>
          <p:cNvPr id="21" name="テキスト プレースホルダー 20"/>
          <p:cNvSpPr>
            <a:spLocks noGrp="1"/>
          </p:cNvSpPr>
          <p:nvPr>
            <p:ph type="body" sz="quarter" idx="19"/>
          </p:nvPr>
        </p:nvSpPr>
        <p:spPr/>
        <p:txBody>
          <a:bodyPr/>
          <a:lstStyle/>
          <a:p>
            <a:r>
              <a:rPr kumimoji="1" lang="en-US" altLang="ja-JP" dirty="0" smtClean="0"/>
              <a:t>PRODUCT</a:t>
            </a:r>
            <a:endParaRPr kumimoji="1" lang="ja-JP" altLang="en-US" dirty="0"/>
          </a:p>
        </p:txBody>
      </p:sp>
      <p:sp>
        <p:nvSpPr>
          <p:cNvPr id="22" name="テキスト プレースホルダー 21"/>
          <p:cNvSpPr>
            <a:spLocks noGrp="1"/>
          </p:cNvSpPr>
          <p:nvPr>
            <p:ph type="body" sz="quarter" idx="20"/>
          </p:nvPr>
        </p:nvSpPr>
        <p:spPr/>
        <p:txBody>
          <a:bodyPr/>
          <a:lstStyle/>
          <a:p>
            <a:r>
              <a:rPr kumimoji="1" lang="en-US" altLang="ja-JP" dirty="0"/>
              <a:t>In inciderint appellantur conclusionemque pro. No clita omnium ponderum nec. Mei ne alii doctus, eu aliquam reprehendunt sed.</a:t>
            </a:r>
            <a:endParaRPr kumimoji="1" lang="ja-JP" altLang="en-US" dirty="0"/>
          </a:p>
        </p:txBody>
      </p:sp>
      <p:sp>
        <p:nvSpPr>
          <p:cNvPr id="23" name="テキスト プレースホルダー 22"/>
          <p:cNvSpPr>
            <a:spLocks noGrp="1"/>
          </p:cNvSpPr>
          <p:nvPr>
            <p:ph type="body" sz="quarter" idx="21"/>
          </p:nvPr>
        </p:nvSpPr>
        <p:spPr/>
        <p:txBody>
          <a:bodyPr/>
          <a:lstStyle/>
          <a:p>
            <a:r>
              <a:rPr kumimoji="1" lang="en-US" altLang="ja-JP" dirty="0"/>
              <a:t>At ocurreret deseruisse instructior eum, harum timeam cotidieque sed in. Sit menandri intellegam inciderint at, novum diceret ad qui.</a:t>
            </a:r>
            <a:endParaRPr kumimoji="1" lang="ja-JP" altLang="en-US" dirty="0"/>
          </a:p>
        </p:txBody>
      </p:sp>
      <p:sp>
        <p:nvSpPr>
          <p:cNvPr id="24" name="テキスト プレースホルダー 23"/>
          <p:cNvSpPr>
            <a:spLocks noGrp="1"/>
          </p:cNvSpPr>
          <p:nvPr>
            <p:ph type="body" sz="quarter" idx="22"/>
          </p:nvPr>
        </p:nvSpPr>
        <p:spPr/>
        <p:txBody>
          <a:bodyPr/>
          <a:lstStyle/>
          <a:p>
            <a:r>
              <a:rPr kumimoji="1" lang="en-US" altLang="ja-JP" dirty="0"/>
              <a:t>Per at mutat iusto, sed cu populo facilisis. Usu ne ullum augue, an eos esse pertinax.</a:t>
            </a:r>
            <a:endParaRPr kumimoji="1" lang="ja-JP" altLang="en-US" dirty="0"/>
          </a:p>
        </p:txBody>
      </p:sp>
      <p:sp>
        <p:nvSpPr>
          <p:cNvPr id="25" name="テキスト プレースホルダー 24"/>
          <p:cNvSpPr>
            <a:spLocks noGrp="1"/>
          </p:cNvSpPr>
          <p:nvPr>
            <p:ph type="body" sz="quarter" idx="23"/>
          </p:nvPr>
        </p:nvSpPr>
        <p:spPr/>
        <p:txBody>
          <a:bodyPr/>
          <a:lstStyle/>
          <a:p>
            <a:r>
              <a:rPr kumimoji="1" lang="en-US" altLang="ja-JP" dirty="0"/>
              <a:t>Enim choro iudicabit ex vel. Nam ad ridens denique oporteat, pri id decore malorum, dicit inermis an cum. </a:t>
            </a:r>
            <a:endParaRPr kumimoji="1" lang="ja-JP" altLang="en-US" dirty="0"/>
          </a:p>
        </p:txBody>
      </p:sp>
    </p:spTree>
    <p:extLst>
      <p:ext uri="{BB962C8B-B14F-4D97-AF65-F5344CB8AC3E}">
        <p14:creationId xmlns:p14="http://schemas.microsoft.com/office/powerpoint/2010/main" val="82990483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smtClean="0"/>
              <a:t>STEPS TO IMPROVE OURSELVES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101</a:t>
            </a:fld>
            <a:endParaRPr lang="en-US" dirty="0"/>
          </a:p>
        </p:txBody>
      </p:sp>
      <p:sp>
        <p:nvSpPr>
          <p:cNvPr id="20" name="テキスト プレースホルダー 19"/>
          <p:cNvSpPr>
            <a:spLocks noGrp="1"/>
          </p:cNvSpPr>
          <p:nvPr>
            <p:ph type="body" sz="quarter" idx="36"/>
          </p:nvPr>
        </p:nvSpPr>
        <p:spPr/>
        <p:txBody>
          <a:bodyPr/>
          <a:lstStyle/>
          <a:p>
            <a:r>
              <a:rPr kumimoji="1" lang="en-US" altLang="ja-JP" dirty="0" smtClean="0"/>
              <a:t>UNDERSTAND</a:t>
            </a:r>
          </a:p>
          <a:p>
            <a:r>
              <a:rPr kumimoji="1" lang="en-US" altLang="ja-JP" dirty="0" smtClean="0"/>
              <a:t>PROBLEMS</a:t>
            </a:r>
            <a:endParaRPr kumimoji="1" lang="ja-JP" altLang="en-US" dirty="0"/>
          </a:p>
        </p:txBody>
      </p:sp>
      <p:sp>
        <p:nvSpPr>
          <p:cNvPr id="26" name="テキスト プレースホルダー 25"/>
          <p:cNvSpPr>
            <a:spLocks noGrp="1"/>
          </p:cNvSpPr>
          <p:nvPr>
            <p:ph type="body" sz="quarter" idx="47"/>
          </p:nvPr>
        </p:nvSpPr>
        <p:spPr/>
        <p:txBody>
          <a:bodyPr/>
          <a:lstStyle/>
          <a:p>
            <a:r>
              <a:rPr kumimoji="1" lang="en-US" altLang="ja-JP" dirty="0" smtClean="0"/>
              <a:t>RESARCH</a:t>
            </a:r>
            <a:br>
              <a:rPr kumimoji="1" lang="en-US" altLang="ja-JP" dirty="0" smtClean="0"/>
            </a:br>
            <a:r>
              <a:rPr kumimoji="1" lang="en-US" altLang="ja-JP" dirty="0" smtClean="0"/>
              <a:t>MARKET</a:t>
            </a:r>
            <a:endParaRPr kumimoji="1" lang="ja-JP" altLang="en-US" dirty="0"/>
          </a:p>
        </p:txBody>
      </p:sp>
      <p:sp>
        <p:nvSpPr>
          <p:cNvPr id="27" name="テキスト プレースホルダー 26"/>
          <p:cNvSpPr>
            <a:spLocks noGrp="1"/>
          </p:cNvSpPr>
          <p:nvPr>
            <p:ph type="body" sz="quarter" idx="48"/>
          </p:nvPr>
        </p:nvSpPr>
        <p:spPr/>
        <p:txBody>
          <a:bodyPr/>
          <a:lstStyle/>
          <a:p>
            <a:r>
              <a:rPr kumimoji="1" lang="en-US" altLang="ja-JP" dirty="0" smtClean="0"/>
              <a:t>LOOK INTERNALLY</a:t>
            </a:r>
            <a:endParaRPr kumimoji="1" lang="ja-JP" altLang="en-US" dirty="0"/>
          </a:p>
        </p:txBody>
      </p:sp>
      <p:sp>
        <p:nvSpPr>
          <p:cNvPr id="28" name="テキスト プレースホルダー 27"/>
          <p:cNvSpPr>
            <a:spLocks noGrp="1"/>
          </p:cNvSpPr>
          <p:nvPr>
            <p:ph type="body" sz="quarter" idx="49"/>
          </p:nvPr>
        </p:nvSpPr>
        <p:spPr/>
        <p:txBody>
          <a:bodyPr/>
          <a:lstStyle/>
          <a:p>
            <a:r>
              <a:rPr kumimoji="1" lang="en-US" altLang="ja-JP" dirty="0" smtClean="0"/>
              <a:t>DISCUSS HOW TO SOLVE THEM</a:t>
            </a:r>
            <a:endParaRPr kumimoji="1" lang="ja-JP" altLang="en-US" dirty="0"/>
          </a:p>
        </p:txBody>
      </p:sp>
      <p:sp>
        <p:nvSpPr>
          <p:cNvPr id="29" name="テキスト プレースホルダー 28"/>
          <p:cNvSpPr>
            <a:spLocks noGrp="1"/>
          </p:cNvSpPr>
          <p:nvPr>
            <p:ph type="body" sz="quarter" idx="50"/>
          </p:nvPr>
        </p:nvSpPr>
        <p:spPr/>
        <p:txBody>
          <a:bodyPr/>
          <a:lstStyle/>
          <a:p>
            <a:r>
              <a:rPr kumimoji="1" lang="en-US" altLang="ja-JP" dirty="0" smtClean="0"/>
              <a:t>TRY TO</a:t>
            </a:r>
          </a:p>
          <a:p>
            <a:r>
              <a:rPr kumimoji="1" lang="en-US" altLang="ja-JP" dirty="0" smtClean="0"/>
              <a:t>SOLVE THEM</a:t>
            </a:r>
            <a:endParaRPr kumimoji="1" lang="ja-JP" altLang="en-US" dirty="0"/>
          </a:p>
        </p:txBody>
      </p:sp>
      <p:sp>
        <p:nvSpPr>
          <p:cNvPr id="19" name="テキスト プレースホルダー 18"/>
          <p:cNvSpPr>
            <a:spLocks noGrp="1"/>
          </p:cNvSpPr>
          <p:nvPr>
            <p:ph type="body" sz="quarter" idx="35"/>
          </p:nvPr>
        </p:nvSpPr>
        <p:spPr/>
        <p:txBody>
          <a:bodyPr/>
          <a:lstStyle/>
          <a:p>
            <a:r>
              <a:rPr kumimoji="1" lang="en-US" altLang="ja-JP" dirty="0"/>
              <a:t>Mel te reque postea liberavisse. Fugit accumsan principes pri no. </a:t>
            </a:r>
            <a:r>
              <a:rPr kumimoji="1" lang="en-US" altLang="ja-JP" dirty="0">
                <a:solidFill>
                  <a:schemeClr val="accent2"/>
                </a:solidFill>
              </a:rPr>
              <a:t>Ullum persius contentiones et vis</a:t>
            </a:r>
            <a:r>
              <a:rPr kumimoji="1" lang="en-US" altLang="ja-JP" dirty="0"/>
              <a:t>, populo legendos principes ei vim.</a:t>
            </a:r>
            <a:endParaRPr kumimoji="1" lang="ja-JP" altLang="en-US" dirty="0"/>
          </a:p>
        </p:txBody>
      </p:sp>
      <p:sp>
        <p:nvSpPr>
          <p:cNvPr id="30" name="テキスト プレースホルダー 29"/>
          <p:cNvSpPr>
            <a:spLocks noGrp="1"/>
          </p:cNvSpPr>
          <p:nvPr>
            <p:ph type="body" sz="quarter" idx="51"/>
          </p:nvPr>
        </p:nvSpPr>
        <p:spPr/>
        <p:txBody>
          <a:bodyPr/>
          <a:lstStyle/>
          <a:p>
            <a:r>
              <a:rPr kumimoji="1" lang="en-US" altLang="ja-JP" dirty="0"/>
              <a:t>Id mel inani impetus argumentum, et porro aliquid civibus has, libris noluisse explicari per te. Ea tale prompta volutpat per, ea diam debitis qui.</a:t>
            </a:r>
            <a:endParaRPr kumimoji="1" lang="ja-JP" altLang="en-US" dirty="0"/>
          </a:p>
        </p:txBody>
      </p:sp>
      <p:sp>
        <p:nvSpPr>
          <p:cNvPr id="31" name="テキスト プレースホルダー 30"/>
          <p:cNvSpPr>
            <a:spLocks noGrp="1"/>
          </p:cNvSpPr>
          <p:nvPr>
            <p:ph type="body" sz="quarter" idx="52"/>
          </p:nvPr>
        </p:nvSpPr>
        <p:spPr/>
        <p:txBody>
          <a:bodyPr/>
          <a:lstStyle/>
          <a:p>
            <a:r>
              <a:rPr kumimoji="1" lang="en-US" altLang="ja-JP" dirty="0"/>
              <a:t>Admodum accommodare signiferumque in vix, </a:t>
            </a:r>
            <a:r>
              <a:rPr kumimoji="1" lang="en-US" altLang="ja-JP" dirty="0">
                <a:solidFill>
                  <a:schemeClr val="accent2"/>
                </a:solidFill>
              </a:rPr>
              <a:t>habemus consulatu ea vim, has te invidunt sensibus</a:t>
            </a:r>
            <a:r>
              <a:rPr kumimoji="1" lang="en-US" altLang="ja-JP" dirty="0"/>
              <a:t>. Sale causae lobortis nec ad, has vocent sapientem ei.</a:t>
            </a:r>
            <a:endParaRPr kumimoji="1" lang="ja-JP" altLang="en-US" dirty="0"/>
          </a:p>
        </p:txBody>
      </p:sp>
      <p:sp>
        <p:nvSpPr>
          <p:cNvPr id="32" name="テキスト プレースホルダー 31"/>
          <p:cNvSpPr>
            <a:spLocks noGrp="1"/>
          </p:cNvSpPr>
          <p:nvPr>
            <p:ph type="body" sz="quarter" idx="53"/>
          </p:nvPr>
        </p:nvSpPr>
        <p:spPr/>
        <p:txBody>
          <a:bodyPr/>
          <a:lstStyle/>
          <a:p>
            <a:r>
              <a:rPr kumimoji="1" lang="en-US" altLang="ja-JP" dirty="0"/>
              <a:t>Sensibus reprehendunt ei nec. Cu eam inermis petentium repudiandae. Id nam melius assentior efficiantur, mollis facilisi ad vel.</a:t>
            </a:r>
            <a:endParaRPr kumimoji="1" lang="ja-JP" altLang="en-US" dirty="0"/>
          </a:p>
        </p:txBody>
      </p:sp>
      <p:sp>
        <p:nvSpPr>
          <p:cNvPr id="33" name="テキスト プレースホルダー 32"/>
          <p:cNvSpPr>
            <a:spLocks noGrp="1"/>
          </p:cNvSpPr>
          <p:nvPr>
            <p:ph type="body" sz="quarter" idx="54"/>
          </p:nvPr>
        </p:nvSpPr>
        <p:spPr/>
        <p:txBody>
          <a:bodyPr/>
          <a:lstStyle/>
          <a:p>
            <a:r>
              <a:rPr kumimoji="1" lang="en-US" altLang="ja-JP" dirty="0"/>
              <a:t>Eu iudicabit definiebas vim. Ad his amet dicant perfecto, pri ex case prodesset, his meliore invenire et.</a:t>
            </a:r>
            <a:endParaRPr kumimoji="1" lang="ja-JP" altLang="en-US" dirty="0"/>
          </a:p>
        </p:txBody>
      </p:sp>
      <p:pic>
        <p:nvPicPr>
          <p:cNvPr id="12" name="図プレースホルダー 11"/>
          <p:cNvPicPr>
            <a:picLocks noGrp="1" noChangeAspect="1"/>
          </p:cNvPicPr>
          <p:nvPr>
            <p:ph type="pic" sz="quarter" idx="45"/>
          </p:nvPr>
        </p:nvPicPr>
        <p:blipFill>
          <a:blip r:embed="rId2" cstate="print">
            <a:extLst>
              <a:ext uri="{28A0092B-C50C-407E-A947-70E740481C1C}">
                <a14:useLocalDpi xmlns:a14="http://schemas.microsoft.com/office/drawing/2010/main" val="0"/>
              </a:ext>
            </a:extLst>
          </a:blip>
          <a:srcRect/>
          <a:stretch>
            <a:fillRect/>
          </a:stretch>
        </p:blipFill>
        <p:spPr/>
      </p:pic>
      <p:pic>
        <p:nvPicPr>
          <p:cNvPr id="13" name="図プレースホルダー 12"/>
          <p:cNvPicPr>
            <a:picLocks noGrp="1" noChangeAspect="1"/>
          </p:cNvPicPr>
          <p:nvPr>
            <p:ph type="pic" sz="quarter" idx="46"/>
          </p:nvPr>
        </p:nvPicPr>
        <p:blipFill>
          <a:blip r:embed="rId3" cstate="print">
            <a:extLst>
              <a:ext uri="{28A0092B-C50C-407E-A947-70E740481C1C}">
                <a14:useLocalDpi xmlns:a14="http://schemas.microsoft.com/office/drawing/2010/main" val="0"/>
              </a:ext>
            </a:extLst>
          </a:blip>
          <a:srcRect/>
          <a:stretch>
            <a:fillRect/>
          </a:stretch>
        </p:blipFill>
        <p:spPr/>
      </p:pic>
      <p:pic>
        <p:nvPicPr>
          <p:cNvPr id="11" name="図プレースホルダー 10"/>
          <p:cNvPicPr>
            <a:picLocks noGrp="1" noChangeAspect="1"/>
          </p:cNvPicPr>
          <p:nvPr>
            <p:ph type="pic" sz="quarter" idx="44"/>
          </p:nvPr>
        </p:nvPicPr>
        <p:blipFill>
          <a:blip r:embed="rId4" cstate="print">
            <a:extLst>
              <a:ext uri="{28A0092B-C50C-407E-A947-70E740481C1C}">
                <a14:useLocalDpi xmlns:a14="http://schemas.microsoft.com/office/drawing/2010/main" val="0"/>
              </a:ext>
            </a:extLst>
          </a:blip>
          <a:srcRect/>
          <a:stretch>
            <a:fillRect/>
          </a:stretch>
        </p:blipFill>
        <p:spPr/>
      </p:pic>
      <p:pic>
        <p:nvPicPr>
          <p:cNvPr id="10" name="図プレースホルダー 9"/>
          <p:cNvPicPr>
            <a:picLocks noGrp="1" noChangeAspect="1"/>
          </p:cNvPicPr>
          <p:nvPr>
            <p:ph type="pic" sz="quarter" idx="43"/>
          </p:nvPr>
        </p:nvPicPr>
        <p:blipFill>
          <a:blip r:embed="rId5" cstate="print">
            <a:extLst>
              <a:ext uri="{28A0092B-C50C-407E-A947-70E740481C1C}">
                <a14:useLocalDpi xmlns:a14="http://schemas.microsoft.com/office/drawing/2010/main" val="0"/>
              </a:ext>
            </a:extLst>
          </a:blip>
          <a:srcRect/>
          <a:stretch>
            <a:fillRect/>
          </a:stretch>
        </p:blipFill>
        <p:spPr/>
      </p:pic>
      <p:pic>
        <p:nvPicPr>
          <p:cNvPr id="9" name="図プレースホルダー 8"/>
          <p:cNvPicPr>
            <a:picLocks noGrp="1" noChangeAspect="1"/>
          </p:cNvPicPr>
          <p:nvPr>
            <p:ph type="pic" sz="quarter" idx="42"/>
          </p:nvPr>
        </p:nvPicPr>
        <p:blipFill>
          <a:blip r:embed="rId6"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53166151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テキスト プレースホルダー 28"/>
          <p:cNvSpPr>
            <a:spLocks noGrp="1"/>
          </p:cNvSpPr>
          <p:nvPr>
            <p:ph type="body" sz="quarter" idx="15"/>
          </p:nvPr>
        </p:nvSpPr>
        <p:spPr/>
        <p:txBody>
          <a:bodyPr/>
          <a:lstStyle/>
          <a:p>
            <a:r>
              <a:rPr kumimoji="1" lang="en-US" altLang="ja-JP" dirty="0" smtClean="0"/>
              <a:t>HOW TO</a:t>
            </a:r>
          </a:p>
          <a:p>
            <a:r>
              <a:rPr kumimoji="1" lang="en-US" altLang="ja-JP" dirty="0" smtClean="0"/>
              <a:t>IMPROVE</a:t>
            </a:r>
          </a:p>
          <a:p>
            <a:r>
              <a:rPr kumimoji="1" lang="en-US" altLang="ja-JP" dirty="0" smtClean="0"/>
              <a:t>OUR</a:t>
            </a:r>
            <a:r>
              <a:rPr kumimoji="1" lang="en-US" altLang="ja-JP" dirty="0" smtClean="0">
                <a:solidFill>
                  <a:schemeClr val="accent1">
                    <a:lumMod val="50000"/>
                  </a:schemeClr>
                </a:solidFill>
              </a:rPr>
              <a:t>S</a:t>
            </a:r>
            <a:r>
              <a:rPr kumimoji="1" lang="en-US" altLang="ja-JP" dirty="0" smtClean="0"/>
              <a:t>ELVES?</a:t>
            </a:r>
            <a:endParaRPr kumimoji="1" lang="ja-JP" altLang="en-US" dirty="0"/>
          </a:p>
        </p:txBody>
      </p:sp>
      <p:sp>
        <p:nvSpPr>
          <p:cNvPr id="30" name="テキスト プレースホルダー 29"/>
          <p:cNvSpPr>
            <a:spLocks noGrp="1"/>
          </p:cNvSpPr>
          <p:nvPr>
            <p:ph type="body" sz="quarter" idx="23"/>
          </p:nvPr>
        </p:nvSpPr>
        <p:spPr/>
        <p:txBody>
          <a:bodyPr/>
          <a:lstStyle/>
          <a:p>
            <a:r>
              <a:rPr kumimoji="1" lang="en-US" altLang="ja-JP" dirty="0"/>
              <a:t>At cum elit labore scripta. Pri ut dicam prodesset. Eum at quis percipitur. Id eum dolore recusabo vulputate, justo civibus intellegat ne ius, sed omnes homero omnium te. Te vocibus voluptaria pro. Alia maluisset et eum, sea utamur appellantur ei</a:t>
            </a:r>
            <a:r>
              <a:rPr kumimoji="1" lang="en-US" altLang="ja-JP" dirty="0" smtClean="0"/>
              <a:t>.</a:t>
            </a:r>
            <a:endParaRPr kumimoji="1" lang="en-US" altLang="ja-JP" dirty="0"/>
          </a:p>
          <a:p>
            <a:r>
              <a:rPr kumimoji="1" lang="en-US" altLang="ja-JP" dirty="0"/>
              <a:t>Dictas docendi quaestio vel cu, eum tota putent graecis eu. Sit mentitum suavitate voluptaria an, elit dicunt usu an, sit in facilis indoctum. Assum timeam ei sed. </a:t>
            </a:r>
            <a:r>
              <a:rPr kumimoji="1" lang="en-US" altLang="ja-JP" dirty="0">
                <a:solidFill>
                  <a:schemeClr val="accent2"/>
                </a:solidFill>
              </a:rPr>
              <a:t>Suas accumsan deleniti id mei</a:t>
            </a:r>
            <a:r>
              <a:rPr kumimoji="1" lang="en-US" altLang="ja-JP" dirty="0"/>
              <a:t>, vero consetetur vix id. An vero modus convenire sit, no dicta fabellas pericula nam. Ne vivendo atomorum eum, et oratio utamur instructior est</a:t>
            </a:r>
            <a:r>
              <a:rPr kumimoji="1" lang="en-US" altLang="ja-JP" dirty="0" smtClean="0"/>
              <a:t>.</a:t>
            </a:r>
            <a:endParaRPr kumimoji="1" lang="en-US" altLang="ja-JP" dirty="0"/>
          </a:p>
          <a:p>
            <a:r>
              <a:rPr kumimoji="1" lang="en-US" altLang="ja-JP" dirty="0">
                <a:solidFill>
                  <a:schemeClr val="accent2"/>
                </a:solidFill>
              </a:rPr>
              <a:t>Pri ei aeterno aperiam menandri</a:t>
            </a:r>
            <a:r>
              <a:rPr kumimoji="1" lang="en-US" altLang="ja-JP" dirty="0"/>
              <a:t>, ius an platonem consetetur constituam. Ad vis amet causae reprehendunt, nec ea numquam oportere mnesarchum. Vim ne consulatu iracundia. Saepe malorum pri ei, ne per tacimates periculis democritum.</a:t>
            </a:r>
            <a:endParaRPr kumimoji="1" lang="ja-JP" altLang="en-US" dirty="0"/>
          </a:p>
        </p:txBody>
      </p:sp>
    </p:spTree>
    <p:extLst>
      <p:ext uri="{BB962C8B-B14F-4D97-AF65-F5344CB8AC3E}">
        <p14:creationId xmlns:p14="http://schemas.microsoft.com/office/powerpoint/2010/main" val="342330544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a:t>OLD SYSTEM WASTES COSTS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103</a:t>
            </a:fld>
            <a:endParaRPr lang="en-US" dirty="0"/>
          </a:p>
        </p:txBody>
      </p:sp>
      <p:sp>
        <p:nvSpPr>
          <p:cNvPr id="14" name="テキスト プレースホルダー 13"/>
          <p:cNvSpPr>
            <a:spLocks noGrp="1"/>
          </p:cNvSpPr>
          <p:nvPr>
            <p:ph type="body" sz="quarter" idx="16"/>
          </p:nvPr>
        </p:nvSpPr>
        <p:spPr/>
        <p:txBody>
          <a:bodyPr/>
          <a:lstStyle/>
          <a:p>
            <a:r>
              <a:rPr kumimoji="1" lang="en-US" altLang="ja-JP" dirty="0"/>
              <a:t>Nec gloriatur definitiones necessitatibus ei, has alii zril ne. </a:t>
            </a:r>
            <a:r>
              <a:rPr kumimoji="1" lang="en-US" altLang="ja-JP" dirty="0">
                <a:solidFill>
                  <a:schemeClr val="accent2"/>
                </a:solidFill>
              </a:rPr>
              <a:t>Dignissim definiebas his ea</a:t>
            </a:r>
            <a:r>
              <a:rPr kumimoji="1" lang="en-US" altLang="ja-JP" dirty="0"/>
              <a:t>. Qui at eius posse, suavitate disputando cu mel.</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smtClean="0"/>
              <a:t>GEAR 1</a:t>
            </a:r>
            <a:endParaRPr kumimoji="1" lang="ja-JP" altLang="en-US" dirty="0"/>
          </a:p>
        </p:txBody>
      </p:sp>
      <p:sp>
        <p:nvSpPr>
          <p:cNvPr id="16" name="テキスト プレースホルダー 15"/>
          <p:cNvSpPr>
            <a:spLocks noGrp="1"/>
          </p:cNvSpPr>
          <p:nvPr>
            <p:ph type="body" sz="quarter" idx="18"/>
          </p:nvPr>
        </p:nvSpPr>
        <p:spPr/>
        <p:txBody>
          <a:bodyPr/>
          <a:lstStyle/>
          <a:p>
            <a:r>
              <a:rPr kumimoji="1" lang="en-US" altLang="ja-JP" dirty="0"/>
              <a:t>Fuisset repudiare cum ex, commune inciderint mei ei, te vim primis facilisi. Mea omnes omnium omittam ne, unum utinam vel ei.</a:t>
            </a:r>
            <a:endParaRPr kumimoji="1" lang="ja-JP" altLang="en-US" dirty="0"/>
          </a:p>
        </p:txBody>
      </p:sp>
      <p:sp>
        <p:nvSpPr>
          <p:cNvPr id="17" name="テキスト プレースホルダー 16"/>
          <p:cNvSpPr>
            <a:spLocks noGrp="1"/>
          </p:cNvSpPr>
          <p:nvPr>
            <p:ph type="body" sz="quarter" idx="19"/>
          </p:nvPr>
        </p:nvSpPr>
        <p:spPr/>
        <p:txBody>
          <a:bodyPr/>
          <a:lstStyle/>
          <a:p>
            <a:r>
              <a:rPr kumimoji="1" lang="en-US" altLang="ja-JP" dirty="0"/>
              <a:t>GEAR 2</a:t>
            </a:r>
            <a:endParaRPr kumimoji="1" lang="ja-JP" altLang="en-US" dirty="0"/>
          </a:p>
        </p:txBody>
      </p:sp>
      <p:sp>
        <p:nvSpPr>
          <p:cNvPr id="18" name="テキスト プレースホルダー 17"/>
          <p:cNvSpPr>
            <a:spLocks noGrp="1"/>
          </p:cNvSpPr>
          <p:nvPr>
            <p:ph type="body" sz="quarter" idx="20"/>
          </p:nvPr>
        </p:nvSpPr>
        <p:spPr/>
        <p:txBody>
          <a:bodyPr/>
          <a:lstStyle/>
          <a:p>
            <a:r>
              <a:rPr kumimoji="1" lang="en-US" altLang="ja-JP" dirty="0"/>
              <a:t>Qui porro noluisse et. Quaeque habemus has cu, cum sensibus salutandi ne. </a:t>
            </a:r>
            <a:r>
              <a:rPr kumimoji="1" lang="en-US" altLang="ja-JP" dirty="0">
                <a:solidFill>
                  <a:schemeClr val="accent2"/>
                </a:solidFill>
              </a:rPr>
              <a:t>Cu vis iusto vulputate</a:t>
            </a:r>
            <a:r>
              <a:rPr kumimoji="1" lang="en-US" altLang="ja-JP" dirty="0"/>
              <a:t>. Has aeque splendide ex, primis omnesque eu his.</a:t>
            </a:r>
            <a:endParaRPr kumimoji="1" lang="ja-JP" altLang="en-US" dirty="0"/>
          </a:p>
        </p:txBody>
      </p:sp>
      <p:sp>
        <p:nvSpPr>
          <p:cNvPr id="19" name="テキスト プレースホルダー 18"/>
          <p:cNvSpPr>
            <a:spLocks noGrp="1"/>
          </p:cNvSpPr>
          <p:nvPr>
            <p:ph type="body" sz="quarter" idx="21"/>
          </p:nvPr>
        </p:nvSpPr>
        <p:spPr/>
        <p:txBody>
          <a:bodyPr/>
          <a:lstStyle/>
          <a:p>
            <a:r>
              <a:rPr kumimoji="1" lang="en-US" altLang="ja-JP" dirty="0"/>
              <a:t>GEAR </a:t>
            </a:r>
            <a:r>
              <a:rPr kumimoji="1" lang="en-US" altLang="ja-JP" dirty="0" smtClean="0"/>
              <a:t>5</a:t>
            </a:r>
            <a:endParaRPr kumimoji="1" lang="ja-JP" altLang="en-US" dirty="0"/>
          </a:p>
        </p:txBody>
      </p:sp>
      <p:sp>
        <p:nvSpPr>
          <p:cNvPr id="20" name="テキスト プレースホルダー 19"/>
          <p:cNvSpPr>
            <a:spLocks noGrp="1"/>
          </p:cNvSpPr>
          <p:nvPr>
            <p:ph type="body" sz="quarter" idx="22"/>
          </p:nvPr>
        </p:nvSpPr>
        <p:spPr/>
        <p:txBody>
          <a:bodyPr/>
          <a:lstStyle/>
          <a:p>
            <a:r>
              <a:rPr kumimoji="1" lang="en-US" altLang="ja-JP" dirty="0"/>
              <a:t>Sint soleat eruditi quo et. Vel ut eligendi argumentum, mei at fabellas salutandi gloriatur. Mea bonorum suscipiantur ea, at modus iudicabit necessitatibus mei.</a:t>
            </a:r>
            <a:endParaRPr kumimoji="1" lang="ja-JP" altLang="en-US" dirty="0"/>
          </a:p>
        </p:txBody>
      </p:sp>
      <p:sp>
        <p:nvSpPr>
          <p:cNvPr id="21" name="テキスト プレースホルダー 20"/>
          <p:cNvSpPr>
            <a:spLocks noGrp="1"/>
          </p:cNvSpPr>
          <p:nvPr>
            <p:ph type="body" sz="quarter" idx="23"/>
          </p:nvPr>
        </p:nvSpPr>
        <p:spPr/>
        <p:txBody>
          <a:bodyPr/>
          <a:lstStyle/>
          <a:p>
            <a:r>
              <a:rPr kumimoji="1" lang="en-US" altLang="ja-JP" dirty="0"/>
              <a:t>GEAR </a:t>
            </a:r>
            <a:r>
              <a:rPr kumimoji="1" lang="en-US" altLang="ja-JP" dirty="0" smtClean="0"/>
              <a:t>4</a:t>
            </a:r>
            <a:endParaRPr kumimoji="1" lang="ja-JP" altLang="en-US" dirty="0"/>
          </a:p>
        </p:txBody>
      </p:sp>
      <p:sp>
        <p:nvSpPr>
          <p:cNvPr id="22" name="テキスト プレースホルダー 21"/>
          <p:cNvSpPr>
            <a:spLocks noGrp="1"/>
          </p:cNvSpPr>
          <p:nvPr>
            <p:ph type="body" sz="quarter" idx="24"/>
          </p:nvPr>
        </p:nvSpPr>
        <p:spPr/>
        <p:txBody>
          <a:bodyPr/>
          <a:lstStyle/>
          <a:p>
            <a:r>
              <a:rPr kumimoji="1" lang="en-US" altLang="ja-JP" dirty="0"/>
              <a:t>In his errem eloquentiam. Quo cu ceteros disputationi mediocritatem, ea impetus numquam democritum </a:t>
            </a:r>
            <a:r>
              <a:rPr kumimoji="1" lang="en-US" altLang="ja-JP" dirty="0" smtClean="0"/>
              <a:t>sit.</a:t>
            </a:r>
            <a:endParaRPr kumimoji="1" lang="ja-JP" altLang="en-US" dirty="0"/>
          </a:p>
        </p:txBody>
      </p:sp>
      <p:sp>
        <p:nvSpPr>
          <p:cNvPr id="23" name="テキスト プレースホルダー 22"/>
          <p:cNvSpPr>
            <a:spLocks noGrp="1"/>
          </p:cNvSpPr>
          <p:nvPr>
            <p:ph type="body" sz="quarter" idx="25"/>
          </p:nvPr>
        </p:nvSpPr>
        <p:spPr/>
        <p:txBody>
          <a:bodyPr/>
          <a:lstStyle/>
          <a:p>
            <a:r>
              <a:rPr kumimoji="1" lang="en-US" altLang="ja-JP" dirty="0"/>
              <a:t>GEAR 3</a:t>
            </a:r>
            <a:endParaRPr kumimoji="1" lang="ja-JP" altLang="en-US" dirty="0"/>
          </a:p>
        </p:txBody>
      </p:sp>
    </p:spTree>
    <p:extLst>
      <p:ext uri="{BB962C8B-B14F-4D97-AF65-F5344CB8AC3E}">
        <p14:creationId xmlns:p14="http://schemas.microsoft.com/office/powerpoint/2010/main" val="174396890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タイトル 42"/>
          <p:cNvSpPr>
            <a:spLocks noGrp="1"/>
          </p:cNvSpPr>
          <p:nvPr>
            <p:ph type="title"/>
          </p:nvPr>
        </p:nvSpPr>
        <p:spPr/>
        <p:txBody>
          <a:bodyPr/>
          <a:lstStyle/>
          <a:p>
            <a:r>
              <a:rPr kumimoji="1" lang="en-US" altLang="ja-JP" dirty="0" smtClean="0"/>
              <a:t>SMOOTH &amp; SIMPLE LOOP</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104</a:t>
            </a:fld>
            <a:endParaRPr lang="en-US" dirty="0"/>
          </a:p>
        </p:txBody>
      </p:sp>
      <p:sp>
        <p:nvSpPr>
          <p:cNvPr id="19" name="テキスト プレースホルダー 18"/>
          <p:cNvSpPr>
            <a:spLocks noGrp="1"/>
          </p:cNvSpPr>
          <p:nvPr>
            <p:ph type="body" sz="quarter" idx="31"/>
          </p:nvPr>
        </p:nvSpPr>
        <p:spPr/>
        <p:txBody>
          <a:bodyPr/>
          <a:lstStyle/>
          <a:p>
            <a:r>
              <a:rPr kumimoji="1" lang="en-US" altLang="ja-JP" dirty="0"/>
              <a:t>At ocurreret deseruisse instructior eum, harum timeam cotidieque sed in. Sit menandri intellegam inciderint at, novum diceret ad qui.</a:t>
            </a:r>
            <a:endParaRPr kumimoji="1" lang="ja-JP" altLang="en-US" dirty="0"/>
          </a:p>
        </p:txBody>
      </p:sp>
      <p:sp>
        <p:nvSpPr>
          <p:cNvPr id="20" name="テキスト プレースホルダー 19"/>
          <p:cNvSpPr>
            <a:spLocks noGrp="1"/>
          </p:cNvSpPr>
          <p:nvPr>
            <p:ph type="body" sz="quarter" idx="32"/>
          </p:nvPr>
        </p:nvSpPr>
        <p:spPr/>
        <p:txBody>
          <a:bodyPr/>
          <a:lstStyle/>
          <a:p>
            <a:r>
              <a:rPr kumimoji="1" lang="en-US" altLang="ja-JP" dirty="0" smtClean="0"/>
              <a:t>PROPOSAL PLANS</a:t>
            </a:r>
            <a:endParaRPr kumimoji="1" lang="ja-JP" altLang="en-US" dirty="0"/>
          </a:p>
        </p:txBody>
      </p:sp>
      <p:sp>
        <p:nvSpPr>
          <p:cNvPr id="21" name="テキスト プレースホルダー 20"/>
          <p:cNvSpPr>
            <a:spLocks noGrp="1"/>
          </p:cNvSpPr>
          <p:nvPr>
            <p:ph type="body" sz="quarter" idx="33"/>
          </p:nvPr>
        </p:nvSpPr>
        <p:spPr/>
        <p:txBody>
          <a:bodyPr/>
          <a:lstStyle/>
          <a:p>
            <a:r>
              <a:rPr kumimoji="1" lang="en-US" altLang="ja-JP" dirty="0"/>
              <a:t>Enim choro iudicabit ex vel. Nam ad ridens denique oporteat, pri id decore malorum, dicit inermis an cum. Etiam praesent in mel, mel te quem atomorum repudiare. </a:t>
            </a:r>
            <a:endParaRPr kumimoji="1" lang="ja-JP" altLang="en-US" dirty="0"/>
          </a:p>
        </p:txBody>
      </p:sp>
      <p:sp>
        <p:nvSpPr>
          <p:cNvPr id="22" name="テキスト プレースホルダー 21"/>
          <p:cNvSpPr>
            <a:spLocks noGrp="1"/>
          </p:cNvSpPr>
          <p:nvPr>
            <p:ph type="body" sz="quarter" idx="34"/>
          </p:nvPr>
        </p:nvSpPr>
        <p:spPr/>
        <p:txBody>
          <a:bodyPr/>
          <a:lstStyle/>
          <a:p>
            <a:r>
              <a:rPr kumimoji="1" lang="en-US" altLang="ja-JP" dirty="0" smtClean="0"/>
              <a:t>DISCUSS TEHM </a:t>
            </a:r>
          </a:p>
          <a:p>
            <a:r>
              <a:rPr kumimoji="1" lang="en-US" altLang="ja-JP" dirty="0" smtClean="0"/>
              <a:t>IN A SMALL TEAM</a:t>
            </a:r>
            <a:endParaRPr kumimoji="1" lang="ja-JP" altLang="en-US" dirty="0"/>
          </a:p>
        </p:txBody>
      </p:sp>
      <p:sp>
        <p:nvSpPr>
          <p:cNvPr id="23" name="テキスト プレースホルダー 22"/>
          <p:cNvSpPr>
            <a:spLocks noGrp="1"/>
          </p:cNvSpPr>
          <p:nvPr>
            <p:ph type="body" sz="quarter" idx="35"/>
          </p:nvPr>
        </p:nvSpPr>
        <p:spPr/>
        <p:txBody>
          <a:bodyPr/>
          <a:lstStyle/>
          <a:p>
            <a:r>
              <a:rPr kumimoji="1" lang="en-US" altLang="ja-JP" dirty="0"/>
              <a:t>In inciderint appellantur conclusionemque pro. No clita omnium ponderum nec. Mei ne alii doctus, eu aliquam reprehendunt sed.</a:t>
            </a:r>
            <a:endParaRPr kumimoji="1" lang="ja-JP" altLang="en-US" dirty="0"/>
          </a:p>
        </p:txBody>
      </p:sp>
      <p:sp>
        <p:nvSpPr>
          <p:cNvPr id="24" name="テキスト プレースホルダー 23"/>
          <p:cNvSpPr>
            <a:spLocks noGrp="1"/>
          </p:cNvSpPr>
          <p:nvPr>
            <p:ph type="body" sz="quarter" idx="36"/>
          </p:nvPr>
        </p:nvSpPr>
        <p:spPr/>
        <p:txBody>
          <a:bodyPr/>
          <a:lstStyle/>
          <a:p>
            <a:r>
              <a:rPr kumimoji="1" lang="en-US" altLang="ja-JP" dirty="0" smtClean="0"/>
              <a:t>WEEKLY </a:t>
            </a:r>
          </a:p>
          <a:p>
            <a:r>
              <a:rPr kumimoji="1" lang="en-US" altLang="ja-JP" dirty="0" smtClean="0"/>
              <a:t>GO/NO-GO MEETING</a:t>
            </a:r>
            <a:endParaRPr kumimoji="1" lang="ja-JP" altLang="en-US" dirty="0"/>
          </a:p>
        </p:txBody>
      </p:sp>
      <p:sp>
        <p:nvSpPr>
          <p:cNvPr id="25" name="テキスト プレースホルダー 24"/>
          <p:cNvSpPr>
            <a:spLocks noGrp="1"/>
          </p:cNvSpPr>
          <p:nvPr>
            <p:ph type="body" sz="quarter" idx="37"/>
          </p:nvPr>
        </p:nvSpPr>
        <p:spPr/>
        <p:txBody>
          <a:bodyPr/>
          <a:lstStyle/>
          <a:p>
            <a:r>
              <a:rPr kumimoji="1" lang="en-US" altLang="ja-JP" dirty="0"/>
              <a:t>Ex sea erant integre, at nominavi eleifend nam. Eirmod denique conclusionemque est in. Constituto conclusionemque ut sit. Id lorem diceret utroque nam. </a:t>
            </a:r>
            <a:endParaRPr kumimoji="1" lang="ja-JP" altLang="en-US" dirty="0"/>
          </a:p>
        </p:txBody>
      </p:sp>
      <p:sp>
        <p:nvSpPr>
          <p:cNvPr id="26" name="テキスト プレースホルダー 25"/>
          <p:cNvSpPr>
            <a:spLocks noGrp="1"/>
          </p:cNvSpPr>
          <p:nvPr>
            <p:ph type="body" sz="quarter" idx="38"/>
          </p:nvPr>
        </p:nvSpPr>
        <p:spPr/>
        <p:txBody>
          <a:bodyPr/>
          <a:lstStyle/>
          <a:p>
            <a:r>
              <a:rPr kumimoji="1" lang="en-US" altLang="ja-JP" dirty="0" smtClean="0"/>
              <a:t>APPROVE THEM</a:t>
            </a:r>
          </a:p>
          <a:p>
            <a:r>
              <a:rPr kumimoji="1" lang="en-US" altLang="ja-JP" dirty="0" smtClean="0"/>
              <a:t>BY A TEAM  LEADER</a:t>
            </a:r>
            <a:endParaRPr kumimoji="1" lang="ja-JP" altLang="en-US" dirty="0"/>
          </a:p>
        </p:txBody>
      </p:sp>
      <p:sp>
        <p:nvSpPr>
          <p:cNvPr id="2" name="図プレースホルダー 1"/>
          <p:cNvSpPr>
            <a:spLocks noGrp="1"/>
          </p:cNvSpPr>
          <p:nvPr>
            <p:ph type="pic" sz="quarter" idx="39"/>
          </p:nvPr>
        </p:nvSpPr>
        <p:spPr/>
      </p:sp>
      <p:sp>
        <p:nvSpPr>
          <p:cNvPr id="5" name="図プレースホルダー 4"/>
          <p:cNvSpPr>
            <a:spLocks noGrp="1"/>
          </p:cNvSpPr>
          <p:nvPr>
            <p:ph type="pic" sz="quarter" idx="42"/>
          </p:nvPr>
        </p:nvSpPr>
        <p:spPr/>
      </p:sp>
      <p:sp>
        <p:nvSpPr>
          <p:cNvPr id="6" name="図プレースホルダー 5"/>
          <p:cNvSpPr>
            <a:spLocks noGrp="1"/>
          </p:cNvSpPr>
          <p:nvPr>
            <p:ph type="pic" sz="quarter" idx="41"/>
          </p:nvPr>
        </p:nvSpPr>
        <p:spPr/>
      </p:sp>
      <p:sp>
        <p:nvSpPr>
          <p:cNvPr id="7" name="図プレースホルダー 6"/>
          <p:cNvSpPr>
            <a:spLocks noGrp="1"/>
          </p:cNvSpPr>
          <p:nvPr>
            <p:ph type="pic" sz="quarter" idx="40"/>
          </p:nvPr>
        </p:nvSpPr>
        <p:spPr/>
      </p:sp>
    </p:spTree>
    <p:extLst>
      <p:ext uri="{BB962C8B-B14F-4D97-AF65-F5344CB8AC3E}">
        <p14:creationId xmlns:p14="http://schemas.microsoft.com/office/powerpoint/2010/main" val="311127822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smtClean="0"/>
              <a:t>6 LAYERS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105</a:t>
            </a:fld>
            <a:endParaRPr lang="en-US" dirty="0"/>
          </a:p>
        </p:txBody>
      </p:sp>
      <p:sp>
        <p:nvSpPr>
          <p:cNvPr id="14" name="テキスト プレースホルダー 13"/>
          <p:cNvSpPr>
            <a:spLocks noGrp="1"/>
          </p:cNvSpPr>
          <p:nvPr>
            <p:ph type="body" sz="quarter" idx="18"/>
          </p:nvPr>
        </p:nvSpPr>
        <p:spPr/>
        <p:txBody>
          <a:bodyPr/>
          <a:lstStyle/>
          <a:p>
            <a:r>
              <a:rPr kumimoji="1" lang="en-US" altLang="ja-JP" dirty="0" smtClean="0"/>
              <a:t>LAYER 1</a:t>
            </a:r>
            <a:endParaRPr kumimoji="1" lang="ja-JP" altLang="en-US" dirty="0"/>
          </a:p>
        </p:txBody>
      </p:sp>
      <p:sp>
        <p:nvSpPr>
          <p:cNvPr id="15" name="テキスト プレースホルダー 14"/>
          <p:cNvSpPr>
            <a:spLocks noGrp="1"/>
          </p:cNvSpPr>
          <p:nvPr>
            <p:ph type="body" sz="quarter" idx="19"/>
          </p:nvPr>
        </p:nvSpPr>
        <p:spPr/>
        <p:txBody>
          <a:bodyPr/>
          <a:lstStyle/>
          <a:p>
            <a:r>
              <a:rPr kumimoji="1" lang="en-US" altLang="ja-JP" dirty="0"/>
              <a:t>LAYER 2</a:t>
            </a:r>
            <a:endParaRPr kumimoji="1" lang="ja-JP" altLang="en-US" dirty="0"/>
          </a:p>
        </p:txBody>
      </p:sp>
      <p:sp>
        <p:nvSpPr>
          <p:cNvPr id="16" name="テキスト プレースホルダー 15"/>
          <p:cNvSpPr>
            <a:spLocks noGrp="1"/>
          </p:cNvSpPr>
          <p:nvPr>
            <p:ph type="body" sz="quarter" idx="20"/>
          </p:nvPr>
        </p:nvSpPr>
        <p:spPr/>
        <p:txBody>
          <a:bodyPr/>
          <a:lstStyle/>
          <a:p>
            <a:r>
              <a:rPr kumimoji="1" lang="en-US" altLang="ja-JP" dirty="0"/>
              <a:t>LAYER 3</a:t>
            </a:r>
            <a:endParaRPr kumimoji="1" lang="ja-JP" altLang="en-US" dirty="0"/>
          </a:p>
        </p:txBody>
      </p:sp>
      <p:sp>
        <p:nvSpPr>
          <p:cNvPr id="17" name="テキスト プレースホルダー 16"/>
          <p:cNvSpPr>
            <a:spLocks noGrp="1"/>
          </p:cNvSpPr>
          <p:nvPr>
            <p:ph type="body" sz="quarter" idx="21"/>
          </p:nvPr>
        </p:nvSpPr>
        <p:spPr/>
        <p:txBody>
          <a:bodyPr/>
          <a:lstStyle/>
          <a:p>
            <a:r>
              <a:rPr kumimoji="1" lang="en-US" altLang="ja-JP" dirty="0"/>
              <a:t>LAYER 4</a:t>
            </a:r>
            <a:endParaRPr kumimoji="1" lang="ja-JP" altLang="en-US" dirty="0"/>
          </a:p>
        </p:txBody>
      </p:sp>
      <p:sp>
        <p:nvSpPr>
          <p:cNvPr id="18" name="テキスト プレースホルダー 17"/>
          <p:cNvSpPr>
            <a:spLocks noGrp="1"/>
          </p:cNvSpPr>
          <p:nvPr>
            <p:ph type="body" sz="quarter" idx="22"/>
          </p:nvPr>
        </p:nvSpPr>
        <p:spPr/>
        <p:txBody>
          <a:bodyPr/>
          <a:lstStyle/>
          <a:p>
            <a:r>
              <a:rPr kumimoji="1" lang="en-US" altLang="ja-JP" dirty="0"/>
              <a:t>LAYER 5</a:t>
            </a:r>
            <a:endParaRPr kumimoji="1" lang="ja-JP" altLang="en-US" dirty="0"/>
          </a:p>
        </p:txBody>
      </p:sp>
      <p:sp>
        <p:nvSpPr>
          <p:cNvPr id="19" name="テキスト プレースホルダー 18"/>
          <p:cNvSpPr>
            <a:spLocks noGrp="1"/>
          </p:cNvSpPr>
          <p:nvPr>
            <p:ph type="body" sz="quarter" idx="23"/>
          </p:nvPr>
        </p:nvSpPr>
        <p:spPr/>
        <p:txBody>
          <a:bodyPr/>
          <a:lstStyle/>
          <a:p>
            <a:r>
              <a:rPr kumimoji="1" lang="en-US" altLang="ja-JP" dirty="0"/>
              <a:t>LAYER 6</a:t>
            </a:r>
            <a:endParaRPr kumimoji="1" lang="ja-JP" altLang="en-US" dirty="0"/>
          </a:p>
        </p:txBody>
      </p:sp>
      <p:sp>
        <p:nvSpPr>
          <p:cNvPr id="20" name="テキスト プレースホルダー 19"/>
          <p:cNvSpPr>
            <a:spLocks noGrp="1"/>
          </p:cNvSpPr>
          <p:nvPr>
            <p:ph type="body" sz="quarter" idx="24"/>
          </p:nvPr>
        </p:nvSpPr>
        <p:spPr/>
        <p:txBody>
          <a:bodyPr/>
          <a:lstStyle/>
          <a:p>
            <a:r>
              <a:rPr kumimoji="1" lang="en-US" altLang="ja-JP" dirty="0"/>
              <a:t>Nec at forensibus instructior. Ea fugit mollis vel, nam tantas eruditi corpora </a:t>
            </a:r>
            <a:r>
              <a:rPr kumimoji="1" lang="en-US" altLang="ja-JP" dirty="0" smtClean="0"/>
              <a:t>eu.</a:t>
            </a:r>
            <a:endParaRPr kumimoji="1" lang="ja-JP" altLang="en-US" dirty="0"/>
          </a:p>
        </p:txBody>
      </p:sp>
      <p:sp>
        <p:nvSpPr>
          <p:cNvPr id="21" name="テキスト プレースホルダー 20"/>
          <p:cNvSpPr>
            <a:spLocks noGrp="1"/>
          </p:cNvSpPr>
          <p:nvPr>
            <p:ph type="body" sz="quarter" idx="25"/>
          </p:nvPr>
        </p:nvSpPr>
        <p:spPr/>
        <p:txBody>
          <a:bodyPr/>
          <a:lstStyle/>
          <a:p>
            <a:r>
              <a:rPr kumimoji="1" lang="en-US" altLang="ja-JP" dirty="0"/>
              <a:t>LAYER 6</a:t>
            </a:r>
            <a:endParaRPr kumimoji="1" lang="ja-JP" altLang="en-US" dirty="0"/>
          </a:p>
        </p:txBody>
      </p:sp>
      <p:sp>
        <p:nvSpPr>
          <p:cNvPr id="22" name="テキスト プレースホルダー 21"/>
          <p:cNvSpPr>
            <a:spLocks noGrp="1"/>
          </p:cNvSpPr>
          <p:nvPr>
            <p:ph type="body" sz="quarter" idx="26"/>
          </p:nvPr>
        </p:nvSpPr>
        <p:spPr/>
        <p:txBody>
          <a:bodyPr/>
          <a:lstStyle/>
          <a:p>
            <a:r>
              <a:rPr kumimoji="1" lang="en-US" altLang="ja-JP" dirty="0"/>
              <a:t>Ne primis impetus vivendo ius, usu eros ferri ei. His cu vitae utinam </a:t>
            </a:r>
            <a:r>
              <a:rPr kumimoji="1" lang="en-US" altLang="ja-JP" dirty="0" smtClean="0"/>
              <a:t>volutpat.</a:t>
            </a:r>
            <a:endParaRPr kumimoji="1" lang="ja-JP" altLang="en-US" dirty="0"/>
          </a:p>
        </p:txBody>
      </p:sp>
      <p:sp>
        <p:nvSpPr>
          <p:cNvPr id="23" name="テキスト プレースホルダー 22"/>
          <p:cNvSpPr>
            <a:spLocks noGrp="1"/>
          </p:cNvSpPr>
          <p:nvPr>
            <p:ph type="body" sz="quarter" idx="27"/>
          </p:nvPr>
        </p:nvSpPr>
        <p:spPr/>
        <p:txBody>
          <a:bodyPr/>
          <a:lstStyle/>
          <a:p>
            <a:r>
              <a:rPr kumimoji="1" lang="en-US" altLang="ja-JP" dirty="0"/>
              <a:t>LAYER 4</a:t>
            </a:r>
            <a:endParaRPr kumimoji="1" lang="ja-JP" altLang="en-US" dirty="0"/>
          </a:p>
        </p:txBody>
      </p:sp>
      <p:sp>
        <p:nvSpPr>
          <p:cNvPr id="24" name="テキスト プレースホルダー 23"/>
          <p:cNvSpPr>
            <a:spLocks noGrp="1"/>
          </p:cNvSpPr>
          <p:nvPr>
            <p:ph type="body" sz="quarter" idx="28"/>
          </p:nvPr>
        </p:nvSpPr>
        <p:spPr/>
        <p:txBody>
          <a:bodyPr/>
          <a:lstStyle/>
          <a:p>
            <a:r>
              <a:rPr kumimoji="1" lang="en-US" altLang="ja-JP" dirty="0"/>
              <a:t>Nec cu nisl legere, in duo minim tibique. No delectus inciderint </a:t>
            </a:r>
            <a:r>
              <a:rPr kumimoji="1" lang="en-US" altLang="ja-JP" dirty="0" smtClean="0"/>
              <a:t>mel.</a:t>
            </a:r>
            <a:endParaRPr kumimoji="1" lang="ja-JP" altLang="en-US" dirty="0"/>
          </a:p>
        </p:txBody>
      </p:sp>
      <p:sp>
        <p:nvSpPr>
          <p:cNvPr id="25" name="テキスト プレースホルダー 24"/>
          <p:cNvSpPr>
            <a:spLocks noGrp="1"/>
          </p:cNvSpPr>
          <p:nvPr>
            <p:ph type="body" sz="quarter" idx="29"/>
          </p:nvPr>
        </p:nvSpPr>
        <p:spPr/>
        <p:txBody>
          <a:bodyPr/>
          <a:lstStyle/>
          <a:p>
            <a:r>
              <a:rPr kumimoji="1" lang="en-US" altLang="ja-JP" dirty="0"/>
              <a:t>LAYER 2</a:t>
            </a:r>
            <a:endParaRPr kumimoji="1" lang="ja-JP" altLang="en-US" dirty="0"/>
          </a:p>
        </p:txBody>
      </p:sp>
      <p:sp>
        <p:nvSpPr>
          <p:cNvPr id="26" name="テキスト プレースホルダー 25"/>
          <p:cNvSpPr>
            <a:spLocks noGrp="1"/>
          </p:cNvSpPr>
          <p:nvPr>
            <p:ph type="body" sz="quarter" idx="30"/>
          </p:nvPr>
        </p:nvSpPr>
        <p:spPr/>
        <p:txBody>
          <a:bodyPr/>
          <a:lstStyle/>
          <a:p>
            <a:r>
              <a:rPr kumimoji="1" lang="en-US" altLang="ja-JP" dirty="0"/>
              <a:t>Est amet munere appareat an, gubergren quaerendum vel no.</a:t>
            </a:r>
            <a:endParaRPr kumimoji="1" lang="ja-JP" altLang="en-US" dirty="0"/>
          </a:p>
        </p:txBody>
      </p:sp>
      <p:sp>
        <p:nvSpPr>
          <p:cNvPr id="27" name="テキスト プレースホルダー 26"/>
          <p:cNvSpPr>
            <a:spLocks noGrp="1"/>
          </p:cNvSpPr>
          <p:nvPr>
            <p:ph type="body" sz="quarter" idx="31"/>
          </p:nvPr>
        </p:nvSpPr>
        <p:spPr/>
        <p:txBody>
          <a:bodyPr/>
          <a:lstStyle/>
          <a:p>
            <a:r>
              <a:rPr kumimoji="1" lang="en-US" altLang="ja-JP" dirty="0"/>
              <a:t>LAYER </a:t>
            </a:r>
            <a:r>
              <a:rPr kumimoji="1" lang="en-US" altLang="ja-JP" dirty="0" smtClean="0"/>
              <a:t>5</a:t>
            </a:r>
            <a:endParaRPr kumimoji="1" lang="ja-JP" altLang="en-US" dirty="0"/>
          </a:p>
        </p:txBody>
      </p:sp>
      <p:sp>
        <p:nvSpPr>
          <p:cNvPr id="28" name="テキスト プレースホルダー 27"/>
          <p:cNvSpPr>
            <a:spLocks noGrp="1"/>
          </p:cNvSpPr>
          <p:nvPr>
            <p:ph type="body" sz="quarter" idx="32"/>
          </p:nvPr>
        </p:nvSpPr>
        <p:spPr/>
        <p:txBody>
          <a:bodyPr/>
          <a:lstStyle/>
          <a:p>
            <a:r>
              <a:rPr kumimoji="1" lang="en-US" altLang="ja-JP" dirty="0"/>
              <a:t>Prodesset adolescens ne per. Sale laoreet reformidans vel ei, in vix </a:t>
            </a:r>
            <a:r>
              <a:rPr kumimoji="1" lang="en-US" altLang="ja-JP" dirty="0" smtClean="0"/>
              <a:t>noster.</a:t>
            </a:r>
            <a:endParaRPr kumimoji="1" lang="ja-JP" altLang="en-US" dirty="0"/>
          </a:p>
        </p:txBody>
      </p:sp>
      <p:sp>
        <p:nvSpPr>
          <p:cNvPr id="29" name="テキスト プレースホルダー 28"/>
          <p:cNvSpPr>
            <a:spLocks noGrp="1"/>
          </p:cNvSpPr>
          <p:nvPr>
            <p:ph type="body" sz="quarter" idx="33"/>
          </p:nvPr>
        </p:nvSpPr>
        <p:spPr/>
        <p:txBody>
          <a:bodyPr/>
          <a:lstStyle/>
          <a:p>
            <a:r>
              <a:rPr kumimoji="1" lang="en-US" altLang="ja-JP" dirty="0"/>
              <a:t>LAYER 3</a:t>
            </a:r>
            <a:endParaRPr kumimoji="1" lang="ja-JP" altLang="en-US" dirty="0"/>
          </a:p>
        </p:txBody>
      </p:sp>
      <p:sp>
        <p:nvSpPr>
          <p:cNvPr id="30" name="テキスト プレースホルダー 29"/>
          <p:cNvSpPr>
            <a:spLocks noGrp="1"/>
          </p:cNvSpPr>
          <p:nvPr>
            <p:ph type="body" sz="quarter" idx="34"/>
          </p:nvPr>
        </p:nvSpPr>
        <p:spPr/>
        <p:txBody>
          <a:bodyPr/>
          <a:lstStyle/>
          <a:p>
            <a:r>
              <a:rPr kumimoji="1" lang="en-US" altLang="ja-JP" dirty="0"/>
              <a:t>Te blandit insolens per, id sonet graecis expetenda vix, et eos omnis constituto.</a:t>
            </a:r>
            <a:endParaRPr kumimoji="1" lang="ja-JP" altLang="en-US" dirty="0"/>
          </a:p>
        </p:txBody>
      </p:sp>
      <p:sp>
        <p:nvSpPr>
          <p:cNvPr id="31" name="テキスト プレースホルダー 30"/>
          <p:cNvSpPr>
            <a:spLocks noGrp="1"/>
          </p:cNvSpPr>
          <p:nvPr>
            <p:ph type="body" sz="quarter" idx="35"/>
          </p:nvPr>
        </p:nvSpPr>
        <p:spPr/>
        <p:txBody>
          <a:bodyPr/>
          <a:lstStyle/>
          <a:p>
            <a:r>
              <a:rPr kumimoji="1" lang="en-US" altLang="ja-JP" dirty="0" smtClean="0"/>
              <a:t>LAYER 1</a:t>
            </a:r>
            <a:endParaRPr kumimoji="1" lang="ja-JP" altLang="en-US" dirty="0"/>
          </a:p>
        </p:txBody>
      </p:sp>
    </p:spTree>
    <p:extLst>
      <p:ext uri="{BB962C8B-B14F-4D97-AF65-F5344CB8AC3E}">
        <p14:creationId xmlns:p14="http://schemas.microsoft.com/office/powerpoint/2010/main" val="333045435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2"/>
          </p:nvPr>
        </p:nvSpPr>
        <p:spPr/>
      </p:sp>
      <p:sp>
        <p:nvSpPr>
          <p:cNvPr id="18" name="タイトル 17"/>
          <p:cNvSpPr>
            <a:spLocks noGrp="1"/>
          </p:cNvSpPr>
          <p:nvPr>
            <p:ph type="title"/>
          </p:nvPr>
        </p:nvSpPr>
        <p:spPr/>
        <p:txBody>
          <a:bodyPr/>
          <a:lstStyle/>
          <a:p>
            <a:r>
              <a:rPr kumimoji="1" lang="en-US" altLang="ja-JP" dirty="0" smtClean="0"/>
              <a:t>4 WAYS TO SOLVE OUR PROBLEMS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106</a:t>
            </a:fld>
            <a:endParaRPr lang="en-US" dirty="0"/>
          </a:p>
        </p:txBody>
      </p:sp>
      <p:sp>
        <p:nvSpPr>
          <p:cNvPr id="20" name="テキスト プレースホルダー 19"/>
          <p:cNvSpPr>
            <a:spLocks noGrp="1"/>
          </p:cNvSpPr>
          <p:nvPr>
            <p:ph type="body" sz="quarter" idx="13"/>
          </p:nvPr>
        </p:nvSpPr>
        <p:spPr/>
        <p:txBody>
          <a:bodyPr/>
          <a:lstStyle/>
          <a:p>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a:t>Dicunt bonorum fierent vis ut, doming appellantur et qui, eum indoctum gloriatur eu. Vis id melius deserunt, ne dictas dicunt usu. Vide sanctus mei ei. </a:t>
            </a:r>
            <a:endParaRPr kumimoji="1" lang="en-US" altLang="ja-JP" dirty="0" smtClean="0"/>
          </a:p>
          <a:p>
            <a:r>
              <a:rPr kumimoji="1" lang="en-US" altLang="ja-JP" dirty="0" smtClean="0"/>
              <a:t>An </a:t>
            </a:r>
            <a:r>
              <a:rPr kumimoji="1" lang="en-US" altLang="ja-JP" dirty="0"/>
              <a:t>vix nibh recusabo contentiones, debet choro an ius. </a:t>
            </a:r>
            <a:endParaRPr kumimoji="1" lang="ja-JP" altLang="en-US" dirty="0"/>
          </a:p>
        </p:txBody>
      </p:sp>
      <p:sp>
        <p:nvSpPr>
          <p:cNvPr id="22" name="テキスト プレースホルダー 21"/>
          <p:cNvSpPr>
            <a:spLocks noGrp="1"/>
          </p:cNvSpPr>
          <p:nvPr>
            <p:ph type="body" sz="quarter" idx="17"/>
          </p:nvPr>
        </p:nvSpPr>
        <p:spPr/>
        <p:txBody>
          <a:bodyPr/>
          <a:lstStyle/>
          <a:p>
            <a:r>
              <a:rPr kumimoji="1" lang="en-US" altLang="ja-JP" dirty="0" smtClean="0"/>
              <a:t>NOT EASY, BUT NOT IMPOSSIBLE</a:t>
            </a:r>
            <a:endParaRPr kumimoji="1" lang="ja-JP" altLang="en-US" dirty="0"/>
          </a:p>
        </p:txBody>
      </p:sp>
      <p:sp>
        <p:nvSpPr>
          <p:cNvPr id="23" name="テキスト プレースホルダー 22"/>
          <p:cNvSpPr>
            <a:spLocks noGrp="1"/>
          </p:cNvSpPr>
          <p:nvPr>
            <p:ph type="body" sz="quarter" idx="18"/>
          </p:nvPr>
        </p:nvSpPr>
        <p:spPr/>
        <p:txBody>
          <a:bodyPr/>
          <a:lstStyle/>
          <a:p>
            <a:r>
              <a:rPr kumimoji="1" lang="en-US" altLang="ja-JP" dirty="0" smtClean="0"/>
              <a:t>1</a:t>
            </a:r>
            <a:endParaRPr kumimoji="1" lang="ja-JP" altLang="en-US" dirty="0"/>
          </a:p>
        </p:txBody>
      </p:sp>
      <p:sp>
        <p:nvSpPr>
          <p:cNvPr id="24" name="テキスト プレースホルダー 23"/>
          <p:cNvSpPr>
            <a:spLocks noGrp="1"/>
          </p:cNvSpPr>
          <p:nvPr>
            <p:ph type="body" sz="quarter" idx="19"/>
          </p:nvPr>
        </p:nvSpPr>
        <p:spPr/>
        <p:txBody>
          <a:bodyPr/>
          <a:lstStyle/>
          <a:p>
            <a:endParaRPr kumimoji="1" lang="ja-JP" altLang="en-US"/>
          </a:p>
        </p:txBody>
      </p:sp>
      <p:sp>
        <p:nvSpPr>
          <p:cNvPr id="25" name="テキスト プレースホルダー 24"/>
          <p:cNvSpPr>
            <a:spLocks noGrp="1"/>
          </p:cNvSpPr>
          <p:nvPr>
            <p:ph type="body" sz="quarter" idx="20"/>
          </p:nvPr>
        </p:nvSpPr>
        <p:spPr/>
        <p:txBody>
          <a:bodyPr/>
          <a:lstStyle/>
          <a:p>
            <a:r>
              <a:rPr kumimoji="1" lang="en-US" altLang="ja-JP" dirty="0"/>
              <a:t>Eu iudicabit definiebas vim. Ad his amet dicant perfecto, pri ex case prodesset, his meliore invenire et. </a:t>
            </a:r>
            <a:endParaRPr kumimoji="1" lang="ja-JP" altLang="en-US" dirty="0"/>
          </a:p>
        </p:txBody>
      </p:sp>
      <p:sp>
        <p:nvSpPr>
          <p:cNvPr id="26" name="テキスト プレースホルダー 25"/>
          <p:cNvSpPr>
            <a:spLocks noGrp="1"/>
          </p:cNvSpPr>
          <p:nvPr>
            <p:ph type="body" sz="quarter" idx="21"/>
          </p:nvPr>
        </p:nvSpPr>
        <p:spPr/>
        <p:txBody>
          <a:bodyPr/>
          <a:lstStyle/>
          <a:p>
            <a:r>
              <a:rPr kumimoji="1" lang="en-US" altLang="ja-JP" dirty="0" smtClean="0"/>
              <a:t>2</a:t>
            </a:r>
            <a:endParaRPr kumimoji="1" lang="ja-JP" altLang="en-US" dirty="0"/>
          </a:p>
        </p:txBody>
      </p:sp>
      <p:sp>
        <p:nvSpPr>
          <p:cNvPr id="27" name="テキスト プレースホルダー 26"/>
          <p:cNvSpPr>
            <a:spLocks noGrp="1"/>
          </p:cNvSpPr>
          <p:nvPr>
            <p:ph type="body" sz="quarter" idx="22"/>
          </p:nvPr>
        </p:nvSpPr>
        <p:spPr/>
        <p:txBody>
          <a:bodyPr/>
          <a:lstStyle/>
          <a:p>
            <a:endParaRPr kumimoji="1" lang="ja-JP" altLang="en-US"/>
          </a:p>
        </p:txBody>
      </p:sp>
      <p:sp>
        <p:nvSpPr>
          <p:cNvPr id="28" name="テキスト プレースホルダー 27"/>
          <p:cNvSpPr>
            <a:spLocks noGrp="1"/>
          </p:cNvSpPr>
          <p:nvPr>
            <p:ph type="body" sz="quarter" idx="23"/>
          </p:nvPr>
        </p:nvSpPr>
        <p:spPr/>
        <p:txBody>
          <a:bodyPr/>
          <a:lstStyle/>
          <a:p>
            <a:r>
              <a:rPr kumimoji="1" lang="en-US" altLang="ja-JP" dirty="0"/>
              <a:t>Te ridens prompta pri, ne nam dicat mandamus, quaestio senserit an mei.</a:t>
            </a:r>
            <a:endParaRPr kumimoji="1" lang="ja-JP" altLang="en-US" dirty="0"/>
          </a:p>
        </p:txBody>
      </p:sp>
      <p:sp>
        <p:nvSpPr>
          <p:cNvPr id="29" name="テキスト プレースホルダー 28"/>
          <p:cNvSpPr>
            <a:spLocks noGrp="1"/>
          </p:cNvSpPr>
          <p:nvPr>
            <p:ph type="body" sz="quarter" idx="24"/>
          </p:nvPr>
        </p:nvSpPr>
        <p:spPr/>
        <p:txBody>
          <a:bodyPr/>
          <a:lstStyle/>
          <a:p>
            <a:r>
              <a:rPr kumimoji="1" lang="en-US" altLang="ja-JP" dirty="0" smtClean="0"/>
              <a:t>3</a:t>
            </a:r>
            <a:endParaRPr kumimoji="1" lang="ja-JP" altLang="en-US" dirty="0"/>
          </a:p>
        </p:txBody>
      </p:sp>
      <p:sp>
        <p:nvSpPr>
          <p:cNvPr id="30" name="テキスト プレースホルダー 29"/>
          <p:cNvSpPr>
            <a:spLocks noGrp="1"/>
          </p:cNvSpPr>
          <p:nvPr>
            <p:ph type="body" sz="quarter" idx="25"/>
          </p:nvPr>
        </p:nvSpPr>
        <p:spPr/>
        <p:txBody>
          <a:bodyPr/>
          <a:lstStyle/>
          <a:p>
            <a:endParaRPr kumimoji="1" lang="ja-JP" altLang="en-US"/>
          </a:p>
        </p:txBody>
      </p:sp>
      <p:sp>
        <p:nvSpPr>
          <p:cNvPr id="31" name="テキスト プレースホルダー 30"/>
          <p:cNvSpPr>
            <a:spLocks noGrp="1"/>
          </p:cNvSpPr>
          <p:nvPr>
            <p:ph type="body" sz="quarter" idx="26"/>
          </p:nvPr>
        </p:nvSpPr>
        <p:spPr/>
        <p:txBody>
          <a:bodyPr/>
          <a:lstStyle/>
          <a:p>
            <a:r>
              <a:rPr kumimoji="1" lang="en-US" altLang="ja-JP" dirty="0"/>
              <a:t>Vim ridens posidonium appellantur ei, dictas liberavisse est ea.</a:t>
            </a:r>
            <a:endParaRPr kumimoji="1" lang="ja-JP" altLang="en-US" dirty="0"/>
          </a:p>
        </p:txBody>
      </p:sp>
      <p:sp>
        <p:nvSpPr>
          <p:cNvPr id="32" name="テキスト プレースホルダー 31"/>
          <p:cNvSpPr>
            <a:spLocks noGrp="1"/>
          </p:cNvSpPr>
          <p:nvPr>
            <p:ph type="body" sz="quarter" idx="27"/>
          </p:nvPr>
        </p:nvSpPr>
        <p:spPr/>
        <p:txBody>
          <a:bodyPr/>
          <a:lstStyle/>
          <a:p>
            <a:r>
              <a:rPr kumimoji="1" lang="en-US" altLang="ja-JP" dirty="0" smtClean="0"/>
              <a:t>4</a:t>
            </a:r>
            <a:endParaRPr kumimoji="1" lang="ja-JP" altLang="en-US" dirty="0"/>
          </a:p>
        </p:txBody>
      </p:sp>
      <p:sp>
        <p:nvSpPr>
          <p:cNvPr id="33" name="テキスト プレースホルダー 32"/>
          <p:cNvSpPr>
            <a:spLocks noGrp="1"/>
          </p:cNvSpPr>
          <p:nvPr>
            <p:ph type="body" sz="quarter" idx="28"/>
          </p:nvPr>
        </p:nvSpPr>
        <p:spPr/>
        <p:txBody>
          <a:bodyPr/>
          <a:lstStyle/>
          <a:p>
            <a:endParaRPr kumimoji="1" lang="ja-JP" altLang="en-US"/>
          </a:p>
        </p:txBody>
      </p:sp>
      <p:sp>
        <p:nvSpPr>
          <p:cNvPr id="34" name="テキスト プレースホルダー 33"/>
          <p:cNvSpPr>
            <a:spLocks noGrp="1"/>
          </p:cNvSpPr>
          <p:nvPr>
            <p:ph type="body" sz="quarter" idx="29"/>
          </p:nvPr>
        </p:nvSpPr>
        <p:spPr/>
        <p:txBody>
          <a:bodyPr/>
          <a:lstStyle/>
          <a:p>
            <a:r>
              <a:rPr kumimoji="1" lang="en-US" altLang="ja-JP" dirty="0"/>
              <a:t>Sed ad vivendo percipitur. Ut ancillae consectetuer mei, labitur necessitatibus id vis, eu duo pertinax dissentiet.</a:t>
            </a:r>
            <a:endParaRPr kumimoji="1" lang="ja-JP" altLang="en-US" dirty="0"/>
          </a:p>
        </p:txBody>
      </p:sp>
    </p:spTree>
    <p:extLst>
      <p:ext uri="{BB962C8B-B14F-4D97-AF65-F5344CB8AC3E}">
        <p14:creationId xmlns:p14="http://schemas.microsoft.com/office/powerpoint/2010/main" val="259067885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smtClean="0"/>
              <a:t>4 POINTS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107</a:t>
            </a:fld>
            <a:endParaRPr lang="en-US" dirty="0"/>
          </a:p>
        </p:txBody>
      </p:sp>
      <p:pic>
        <p:nvPicPr>
          <p:cNvPr id="27" name="図プレースホルダー 26"/>
          <p:cNvPicPr>
            <a:picLocks noGrp="1" noChangeAspect="1"/>
          </p:cNvPicPr>
          <p:nvPr>
            <p:ph type="pic" sz="quarter" idx="42"/>
          </p:nvPr>
        </p:nvPicPr>
        <p:blipFill>
          <a:blip r:embed="rId2" cstate="print">
            <a:extLst>
              <a:ext uri="{28A0092B-C50C-407E-A947-70E740481C1C}">
                <a14:useLocalDpi xmlns:a14="http://schemas.microsoft.com/office/drawing/2010/main" val="0"/>
              </a:ext>
            </a:extLst>
          </a:blip>
          <a:srcRect/>
          <a:stretch>
            <a:fillRect/>
          </a:stretch>
        </p:blipFill>
        <p:spPr/>
      </p:pic>
      <p:pic>
        <p:nvPicPr>
          <p:cNvPr id="28" name="図プレースホルダー 27"/>
          <p:cNvPicPr>
            <a:picLocks noGrp="1" noChangeAspect="1"/>
          </p:cNvPicPr>
          <p:nvPr>
            <p:ph type="pic" sz="quarter" idx="43"/>
          </p:nvPr>
        </p:nvPicPr>
        <p:blipFill>
          <a:blip r:embed="rId3" cstate="print">
            <a:extLst>
              <a:ext uri="{28A0092B-C50C-407E-A947-70E740481C1C}">
                <a14:useLocalDpi xmlns:a14="http://schemas.microsoft.com/office/drawing/2010/main" val="0"/>
              </a:ext>
            </a:extLst>
          </a:blip>
          <a:srcRect/>
          <a:stretch>
            <a:fillRect/>
          </a:stretch>
        </p:blipFill>
        <p:spPr/>
      </p:pic>
      <p:pic>
        <p:nvPicPr>
          <p:cNvPr id="30" name="図プレースホルダー 29"/>
          <p:cNvPicPr>
            <a:picLocks noGrp="1" noChangeAspect="1"/>
          </p:cNvPicPr>
          <p:nvPr>
            <p:ph type="pic" sz="quarter" idx="45"/>
          </p:nvPr>
        </p:nvPicPr>
        <p:blipFill>
          <a:blip r:embed="rId4" cstate="print">
            <a:extLst>
              <a:ext uri="{28A0092B-C50C-407E-A947-70E740481C1C}">
                <a14:useLocalDpi xmlns:a14="http://schemas.microsoft.com/office/drawing/2010/main" val="0"/>
              </a:ext>
            </a:extLst>
          </a:blip>
          <a:srcRect/>
          <a:stretch>
            <a:fillRect/>
          </a:stretch>
        </p:blipFill>
        <p:spPr/>
      </p:pic>
      <p:sp>
        <p:nvSpPr>
          <p:cNvPr id="14" name="テキスト プレースホルダー 13"/>
          <p:cNvSpPr>
            <a:spLocks noGrp="1"/>
          </p:cNvSpPr>
          <p:nvPr>
            <p:ph type="body" sz="quarter" idx="16"/>
          </p:nvPr>
        </p:nvSpPr>
        <p:spPr/>
        <p:txBody>
          <a:bodyPr/>
          <a:lstStyle/>
          <a:p>
            <a:r>
              <a:rPr kumimoji="1" lang="en-US" altLang="ja-JP" dirty="0" smtClean="0"/>
              <a:t>RELATION</a:t>
            </a:r>
            <a:endParaRPr kumimoji="1" lang="ja-JP" altLang="en-US" dirty="0"/>
          </a:p>
        </p:txBody>
      </p:sp>
      <p:sp>
        <p:nvSpPr>
          <p:cNvPr id="23" name="テキスト プレースホルダー 22"/>
          <p:cNvSpPr>
            <a:spLocks noGrp="1"/>
          </p:cNvSpPr>
          <p:nvPr>
            <p:ph type="body" sz="quarter" idx="46"/>
          </p:nvPr>
        </p:nvSpPr>
        <p:spPr/>
        <p:txBody>
          <a:bodyPr/>
          <a:lstStyle/>
          <a:p>
            <a:r>
              <a:rPr kumimoji="1" lang="en-US" altLang="ja-JP" dirty="0" smtClean="0"/>
              <a:t>ECOLOGY</a:t>
            </a:r>
            <a:endParaRPr kumimoji="1" lang="ja-JP" altLang="en-US" dirty="0"/>
          </a:p>
        </p:txBody>
      </p:sp>
      <p:sp>
        <p:nvSpPr>
          <p:cNvPr id="24" name="テキスト プレースホルダー 23"/>
          <p:cNvSpPr>
            <a:spLocks noGrp="1"/>
          </p:cNvSpPr>
          <p:nvPr>
            <p:ph type="body" sz="quarter" idx="47"/>
          </p:nvPr>
        </p:nvSpPr>
        <p:spPr/>
        <p:txBody>
          <a:bodyPr/>
          <a:lstStyle/>
          <a:p>
            <a:r>
              <a:rPr kumimoji="1" lang="en-US" altLang="ja-JP" dirty="0" smtClean="0"/>
              <a:t>PINS</a:t>
            </a:r>
            <a:endParaRPr kumimoji="1" lang="ja-JP" altLang="en-US" dirty="0"/>
          </a:p>
        </p:txBody>
      </p:sp>
      <p:sp>
        <p:nvSpPr>
          <p:cNvPr id="25" name="テキスト プレースホルダー 24"/>
          <p:cNvSpPr>
            <a:spLocks noGrp="1"/>
          </p:cNvSpPr>
          <p:nvPr>
            <p:ph type="body" sz="quarter" idx="48"/>
          </p:nvPr>
        </p:nvSpPr>
        <p:spPr/>
        <p:txBody>
          <a:bodyPr/>
          <a:lstStyle/>
          <a:p>
            <a:r>
              <a:rPr kumimoji="1" lang="en-US" altLang="ja-JP" dirty="0" smtClean="0"/>
              <a:t>DOWNLOAD</a:t>
            </a:r>
            <a:endParaRPr kumimoji="1" lang="ja-JP" altLang="en-US" dirty="0"/>
          </a:p>
        </p:txBody>
      </p:sp>
      <p:sp>
        <p:nvSpPr>
          <p:cNvPr id="15" name="テキスト プレースホルダー 14"/>
          <p:cNvSpPr>
            <a:spLocks noGrp="1"/>
          </p:cNvSpPr>
          <p:nvPr>
            <p:ph type="body" sz="quarter" idx="20"/>
          </p:nvPr>
        </p:nvSpPr>
        <p:spPr/>
        <p:txBody>
          <a:bodyPr/>
          <a:lstStyle/>
          <a:p>
            <a:r>
              <a:rPr kumimoji="1" lang="en-US" altLang="ja-JP" dirty="0"/>
              <a:t>Mea intellegam delicatissimi in, eum et senserit sententiae dissentias. Mentitum recusabo platonem id quo, te dolore dicunt mel.</a:t>
            </a:r>
            <a:endParaRPr kumimoji="1" lang="ja-JP" altLang="en-US" dirty="0"/>
          </a:p>
        </p:txBody>
      </p:sp>
      <p:sp>
        <p:nvSpPr>
          <p:cNvPr id="16" name="テキスト プレースホルダー 15"/>
          <p:cNvSpPr>
            <a:spLocks noGrp="1"/>
          </p:cNvSpPr>
          <p:nvPr>
            <p:ph type="body" sz="quarter" idx="21"/>
          </p:nvPr>
        </p:nvSpPr>
        <p:spPr/>
        <p:txBody>
          <a:bodyPr/>
          <a:lstStyle/>
          <a:p>
            <a:r>
              <a:rPr kumimoji="1" lang="en-US" altLang="ja-JP" dirty="0"/>
              <a:t>Ut eum nullam regione delicatissimi, nonumes blandit assentior cum ea. Ut pri </a:t>
            </a:r>
            <a:r>
              <a:rPr kumimoji="1" lang="en-US" altLang="ja-JP" dirty="0">
                <a:solidFill>
                  <a:schemeClr val="accent2"/>
                </a:solidFill>
              </a:rPr>
              <a:t>tacimates periculis dissentiet</a:t>
            </a:r>
            <a:r>
              <a:rPr kumimoji="1" lang="en-US" altLang="ja-JP" dirty="0"/>
              <a:t>, no sea nibh omnis cetero. Tantas antiopam deseruisse eos ut, erant eirmod tractatos vix </a:t>
            </a:r>
            <a:r>
              <a:rPr kumimoji="1" lang="en-US" altLang="ja-JP" dirty="0" smtClean="0"/>
              <a:t>id.</a:t>
            </a:r>
            <a:endParaRPr kumimoji="1" lang="ja-JP" altLang="en-US" dirty="0"/>
          </a:p>
        </p:txBody>
      </p:sp>
      <p:sp>
        <p:nvSpPr>
          <p:cNvPr id="17" name="テキスト プレースホルダー 16"/>
          <p:cNvSpPr>
            <a:spLocks noGrp="1"/>
          </p:cNvSpPr>
          <p:nvPr>
            <p:ph type="body" sz="quarter" idx="22"/>
          </p:nvPr>
        </p:nvSpPr>
        <p:spPr/>
        <p:txBody>
          <a:bodyPr/>
          <a:lstStyle/>
          <a:p>
            <a:r>
              <a:rPr kumimoji="1" lang="en-US" altLang="ja-JP" dirty="0"/>
              <a:t>Te vidit mazim munere mei, quo eu sonet fastidii complectitur. Has ex feugiat consulatu signiferumque, elit aeterno maiorum ei sit, nec mundi posidonium eu.</a:t>
            </a:r>
            <a:endParaRPr kumimoji="1" lang="ja-JP" altLang="en-US" dirty="0"/>
          </a:p>
        </p:txBody>
      </p:sp>
      <p:sp>
        <p:nvSpPr>
          <p:cNvPr id="18" name="テキスト プレースホルダー 17"/>
          <p:cNvSpPr>
            <a:spLocks noGrp="1"/>
          </p:cNvSpPr>
          <p:nvPr>
            <p:ph type="body" sz="quarter" idx="23"/>
          </p:nvPr>
        </p:nvSpPr>
        <p:spPr/>
        <p:txBody>
          <a:bodyPr/>
          <a:lstStyle/>
          <a:p>
            <a:r>
              <a:rPr kumimoji="1" lang="en-US" altLang="ja-JP" dirty="0"/>
              <a:t>Cum ne assum facilis, sit ne graece noluisse. Pericula conceptam adversarium cu nec. </a:t>
            </a:r>
            <a:endParaRPr kumimoji="1" lang="en-US" altLang="ja-JP" dirty="0" smtClean="0"/>
          </a:p>
          <a:p>
            <a:r>
              <a:rPr kumimoji="1" lang="en-US" altLang="ja-JP" dirty="0">
                <a:solidFill>
                  <a:schemeClr val="accent2"/>
                </a:solidFill>
              </a:rPr>
              <a:t>Nec illud possim at, tale dico has no. </a:t>
            </a:r>
            <a:endParaRPr kumimoji="1" lang="ja-JP" altLang="en-US" dirty="0">
              <a:solidFill>
                <a:schemeClr val="accent2"/>
              </a:solidFill>
            </a:endParaRPr>
          </a:p>
        </p:txBody>
      </p:sp>
      <p:sp>
        <p:nvSpPr>
          <p:cNvPr id="26" name="テキスト プレースホルダー 25"/>
          <p:cNvSpPr>
            <a:spLocks noGrp="1"/>
          </p:cNvSpPr>
          <p:nvPr>
            <p:ph type="body" sz="quarter" idx="49"/>
          </p:nvPr>
        </p:nvSpPr>
        <p:spPr/>
        <p:txBody>
          <a:bodyPr/>
          <a:lstStyle/>
          <a:p>
            <a:r>
              <a:rPr kumimoji="1" lang="en-US" altLang="ja-JP" dirty="0"/>
              <a:t>Pro ex dicta aperiri, sea eu dictas utamur instructior, ei usu dicant euismod. </a:t>
            </a:r>
            <a:endParaRPr kumimoji="1" lang="en-US" altLang="ja-JP" dirty="0" smtClean="0"/>
          </a:p>
          <a:p>
            <a:r>
              <a:rPr kumimoji="1" lang="en-US" altLang="ja-JP" dirty="0" smtClean="0"/>
              <a:t>Discere </a:t>
            </a:r>
            <a:r>
              <a:rPr kumimoji="1" lang="en-US" altLang="ja-JP" dirty="0"/>
              <a:t>eligendi id nam, id pri ignota scripta partiendo. </a:t>
            </a:r>
            <a:endParaRPr kumimoji="1" lang="ja-JP" altLang="en-US" dirty="0"/>
          </a:p>
        </p:txBody>
      </p:sp>
      <p:pic>
        <p:nvPicPr>
          <p:cNvPr id="32" name="図プレースホルダー 31"/>
          <p:cNvPicPr>
            <a:picLocks noGrp="1" noChangeAspect="1"/>
          </p:cNvPicPr>
          <p:nvPr>
            <p:ph type="pic" sz="quarter" idx="44"/>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81591118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a:t>4 POINTS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108</a:t>
            </a:fld>
            <a:endParaRPr lang="en-US" dirty="0"/>
          </a:p>
        </p:txBody>
      </p:sp>
      <p:pic>
        <p:nvPicPr>
          <p:cNvPr id="27" name="図プレースホルダー 26"/>
          <p:cNvPicPr>
            <a:picLocks noGrp="1" noChangeAspect="1"/>
          </p:cNvPicPr>
          <p:nvPr>
            <p:ph type="pic" sz="quarter" idx="42"/>
          </p:nvPr>
        </p:nvPicPr>
        <p:blipFill>
          <a:blip r:embed="rId2" cstate="print">
            <a:extLst>
              <a:ext uri="{28A0092B-C50C-407E-A947-70E740481C1C}">
                <a14:useLocalDpi xmlns:a14="http://schemas.microsoft.com/office/drawing/2010/main" val="0"/>
              </a:ext>
            </a:extLst>
          </a:blip>
          <a:srcRect t="69" b="69"/>
          <a:stretch>
            <a:fillRect/>
          </a:stretch>
        </p:blipFill>
        <p:spPr/>
      </p:pic>
      <p:pic>
        <p:nvPicPr>
          <p:cNvPr id="28" name="図プレースホルダー 27"/>
          <p:cNvPicPr>
            <a:picLocks noGrp="1" noChangeAspect="1"/>
          </p:cNvPicPr>
          <p:nvPr>
            <p:ph type="pic" sz="quarter" idx="43"/>
          </p:nvPr>
        </p:nvPicPr>
        <p:blipFill>
          <a:blip r:embed="rId3" cstate="print">
            <a:extLst>
              <a:ext uri="{28A0092B-C50C-407E-A947-70E740481C1C}">
                <a14:useLocalDpi xmlns:a14="http://schemas.microsoft.com/office/drawing/2010/main" val="0"/>
              </a:ext>
            </a:extLst>
          </a:blip>
          <a:srcRect t="69" b="69"/>
          <a:stretch>
            <a:fillRect/>
          </a:stretch>
        </p:blipFill>
        <p:spPr/>
      </p:pic>
      <p:pic>
        <p:nvPicPr>
          <p:cNvPr id="32" name="図プレースホルダー 31"/>
          <p:cNvPicPr>
            <a:picLocks noGrp="1" noChangeAspect="1"/>
          </p:cNvPicPr>
          <p:nvPr>
            <p:ph type="pic" sz="quarter" idx="44"/>
          </p:nvPr>
        </p:nvPicPr>
        <p:blipFill>
          <a:blip r:embed="rId4" cstate="print">
            <a:extLst>
              <a:ext uri="{28A0092B-C50C-407E-A947-70E740481C1C}">
                <a14:useLocalDpi xmlns:a14="http://schemas.microsoft.com/office/drawing/2010/main" val="0"/>
              </a:ext>
            </a:extLst>
          </a:blip>
          <a:srcRect t="69" b="69"/>
          <a:stretch>
            <a:fillRect/>
          </a:stretch>
        </p:blipFill>
        <p:spPr/>
      </p:pic>
      <p:pic>
        <p:nvPicPr>
          <p:cNvPr id="30" name="図プレースホルダー 29"/>
          <p:cNvPicPr>
            <a:picLocks noGrp="1" noChangeAspect="1"/>
          </p:cNvPicPr>
          <p:nvPr>
            <p:ph type="pic" sz="quarter" idx="45"/>
          </p:nvPr>
        </p:nvPicPr>
        <p:blipFill>
          <a:blip r:embed="rId5" cstate="print">
            <a:extLst>
              <a:ext uri="{28A0092B-C50C-407E-A947-70E740481C1C}">
                <a14:useLocalDpi xmlns:a14="http://schemas.microsoft.com/office/drawing/2010/main" val="0"/>
              </a:ext>
            </a:extLst>
          </a:blip>
          <a:srcRect t="69" b="69"/>
          <a:stretch>
            <a:fillRect/>
          </a:stretch>
        </p:blipFill>
        <p:spPr/>
      </p:pic>
      <p:sp>
        <p:nvSpPr>
          <p:cNvPr id="14" name="テキスト プレースホルダー 13"/>
          <p:cNvSpPr>
            <a:spLocks noGrp="1"/>
          </p:cNvSpPr>
          <p:nvPr>
            <p:ph type="body" sz="quarter" idx="16"/>
          </p:nvPr>
        </p:nvSpPr>
        <p:spPr/>
        <p:txBody>
          <a:bodyPr/>
          <a:lstStyle/>
          <a:p>
            <a:r>
              <a:rPr kumimoji="1" lang="en-US" altLang="ja-JP" dirty="0" smtClean="0"/>
              <a:t>RELATION</a:t>
            </a:r>
            <a:endParaRPr kumimoji="1" lang="ja-JP" altLang="en-US" dirty="0"/>
          </a:p>
        </p:txBody>
      </p:sp>
      <p:sp>
        <p:nvSpPr>
          <p:cNvPr id="23" name="テキスト プレースホルダー 22"/>
          <p:cNvSpPr>
            <a:spLocks noGrp="1"/>
          </p:cNvSpPr>
          <p:nvPr>
            <p:ph type="body" sz="quarter" idx="46"/>
          </p:nvPr>
        </p:nvSpPr>
        <p:spPr/>
        <p:txBody>
          <a:bodyPr/>
          <a:lstStyle/>
          <a:p>
            <a:r>
              <a:rPr kumimoji="1" lang="en-US" altLang="ja-JP" dirty="0" smtClean="0"/>
              <a:t>ECOLOGY</a:t>
            </a:r>
            <a:endParaRPr kumimoji="1" lang="ja-JP" altLang="en-US" dirty="0"/>
          </a:p>
        </p:txBody>
      </p:sp>
      <p:sp>
        <p:nvSpPr>
          <p:cNvPr id="24" name="テキスト プレースホルダー 23"/>
          <p:cNvSpPr>
            <a:spLocks noGrp="1"/>
          </p:cNvSpPr>
          <p:nvPr>
            <p:ph type="body" sz="quarter" idx="47"/>
          </p:nvPr>
        </p:nvSpPr>
        <p:spPr/>
        <p:txBody>
          <a:bodyPr/>
          <a:lstStyle/>
          <a:p>
            <a:r>
              <a:rPr kumimoji="1" lang="en-US" altLang="ja-JP" dirty="0" smtClean="0"/>
              <a:t>PINS</a:t>
            </a:r>
            <a:endParaRPr kumimoji="1" lang="ja-JP" altLang="en-US" dirty="0"/>
          </a:p>
        </p:txBody>
      </p:sp>
      <p:sp>
        <p:nvSpPr>
          <p:cNvPr id="25" name="テキスト プレースホルダー 24"/>
          <p:cNvSpPr>
            <a:spLocks noGrp="1"/>
          </p:cNvSpPr>
          <p:nvPr>
            <p:ph type="body" sz="quarter" idx="48"/>
          </p:nvPr>
        </p:nvSpPr>
        <p:spPr/>
        <p:txBody>
          <a:bodyPr/>
          <a:lstStyle/>
          <a:p>
            <a:r>
              <a:rPr kumimoji="1" lang="en-US" altLang="ja-JP" dirty="0" smtClean="0"/>
              <a:t>DOWNLOAD</a:t>
            </a:r>
            <a:endParaRPr kumimoji="1" lang="ja-JP" altLang="en-US" dirty="0"/>
          </a:p>
        </p:txBody>
      </p:sp>
      <p:sp>
        <p:nvSpPr>
          <p:cNvPr id="15" name="テキスト プレースホルダー 14"/>
          <p:cNvSpPr>
            <a:spLocks noGrp="1"/>
          </p:cNvSpPr>
          <p:nvPr>
            <p:ph type="body" sz="quarter" idx="20"/>
          </p:nvPr>
        </p:nvSpPr>
        <p:spPr/>
        <p:txBody>
          <a:bodyPr/>
          <a:lstStyle/>
          <a:p>
            <a:r>
              <a:rPr kumimoji="1" lang="en-US" altLang="ja-JP" dirty="0"/>
              <a:t>Mea intellegam delicatissimi in, eum et senserit sententiae dissentias. Mentitum recusabo platonem </a:t>
            </a:r>
            <a:r>
              <a:rPr kumimoji="1" lang="en-US" altLang="ja-JP" dirty="0" smtClean="0"/>
              <a:t>id.</a:t>
            </a:r>
            <a:endParaRPr kumimoji="1" lang="ja-JP" altLang="en-US" dirty="0"/>
          </a:p>
        </p:txBody>
      </p:sp>
      <p:sp>
        <p:nvSpPr>
          <p:cNvPr id="16" name="テキスト プレースホルダー 15"/>
          <p:cNvSpPr>
            <a:spLocks noGrp="1"/>
          </p:cNvSpPr>
          <p:nvPr>
            <p:ph type="body" sz="quarter" idx="21"/>
          </p:nvPr>
        </p:nvSpPr>
        <p:spPr/>
        <p:txBody>
          <a:bodyPr/>
          <a:lstStyle/>
          <a:p>
            <a:r>
              <a:rPr kumimoji="1" lang="en-US" altLang="ja-JP" dirty="0"/>
              <a:t>Ut eum nullam regione delicatissimi, nonumes blandit assentior cum ea. Ut pri </a:t>
            </a:r>
            <a:r>
              <a:rPr kumimoji="1" lang="en-US" altLang="ja-JP" dirty="0">
                <a:solidFill>
                  <a:schemeClr val="accent2"/>
                </a:solidFill>
              </a:rPr>
              <a:t>tacimates periculis </a:t>
            </a:r>
            <a:r>
              <a:rPr kumimoji="1" lang="en-US" altLang="ja-JP" dirty="0" smtClean="0">
                <a:solidFill>
                  <a:schemeClr val="accent2"/>
                </a:solidFill>
              </a:rPr>
              <a:t>dissentiet</a:t>
            </a:r>
            <a:r>
              <a:rPr kumimoji="1" lang="en-US" altLang="ja-JP" dirty="0" smtClean="0"/>
              <a:t>.</a:t>
            </a:r>
            <a:endParaRPr kumimoji="1" lang="ja-JP" altLang="en-US" dirty="0"/>
          </a:p>
        </p:txBody>
      </p:sp>
      <p:sp>
        <p:nvSpPr>
          <p:cNvPr id="17" name="テキスト プレースホルダー 16"/>
          <p:cNvSpPr>
            <a:spLocks noGrp="1"/>
          </p:cNvSpPr>
          <p:nvPr>
            <p:ph type="body" sz="quarter" idx="22"/>
          </p:nvPr>
        </p:nvSpPr>
        <p:spPr/>
        <p:txBody>
          <a:bodyPr/>
          <a:lstStyle/>
          <a:p>
            <a:r>
              <a:rPr kumimoji="1" lang="en-US" altLang="ja-JP" dirty="0"/>
              <a:t>Te vidit mazim munere mei, quo eu sonet fastidii complectitur. Has ex feugiat </a:t>
            </a:r>
            <a:r>
              <a:rPr kumimoji="1" lang="en-US" altLang="ja-JP" dirty="0" smtClean="0"/>
              <a:t>consulatu.</a:t>
            </a:r>
            <a:endParaRPr kumimoji="1" lang="ja-JP" altLang="en-US" dirty="0"/>
          </a:p>
        </p:txBody>
      </p:sp>
      <p:sp>
        <p:nvSpPr>
          <p:cNvPr id="18" name="テキスト プレースホルダー 17"/>
          <p:cNvSpPr>
            <a:spLocks noGrp="1"/>
          </p:cNvSpPr>
          <p:nvPr>
            <p:ph type="body" sz="quarter" idx="23"/>
          </p:nvPr>
        </p:nvSpPr>
        <p:spPr/>
        <p:txBody>
          <a:bodyPr/>
          <a:lstStyle/>
          <a:p>
            <a:r>
              <a:rPr kumimoji="1" lang="en-US" altLang="ja-JP" dirty="0"/>
              <a:t>Cum ne assum facilis, sit ne graece noluisse. Pericula conceptam adversarium cu nec. </a:t>
            </a:r>
          </a:p>
          <a:p>
            <a:r>
              <a:rPr kumimoji="1" lang="en-US" altLang="ja-JP" dirty="0" smtClean="0">
                <a:solidFill>
                  <a:schemeClr val="accent2"/>
                </a:solidFill>
              </a:rPr>
              <a:t>Nec illud possim at.</a:t>
            </a:r>
            <a:endParaRPr kumimoji="1" lang="ja-JP" altLang="en-US" dirty="0">
              <a:solidFill>
                <a:schemeClr val="accent2"/>
              </a:solidFill>
            </a:endParaRPr>
          </a:p>
        </p:txBody>
      </p:sp>
      <p:pic>
        <p:nvPicPr>
          <p:cNvPr id="6" name="図プレースホルダー 5"/>
          <p:cNvPicPr>
            <a:picLocks noGrp="1" noChangeAspect="1"/>
          </p:cNvPicPr>
          <p:nvPr>
            <p:ph type="pic" sz="quarter" idx="49"/>
          </p:nvPr>
        </p:nvPicPr>
        <p:blipFill>
          <a:blip r:embed="rId6" cstate="print">
            <a:extLst>
              <a:ext uri="{28A0092B-C50C-407E-A947-70E740481C1C}">
                <a14:useLocalDpi xmlns:a14="http://schemas.microsoft.com/office/drawing/2010/main" val="0"/>
              </a:ext>
            </a:extLst>
          </a:blip>
          <a:srcRect t="69" b="69"/>
          <a:stretch>
            <a:fillRect/>
          </a:stretch>
        </p:blipFill>
        <p:spPr/>
      </p:pic>
    </p:spTree>
    <p:extLst>
      <p:ext uri="{BB962C8B-B14F-4D97-AF65-F5344CB8AC3E}">
        <p14:creationId xmlns:p14="http://schemas.microsoft.com/office/powerpoint/2010/main" val="79100959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図プレースホルダー 4"/>
          <p:cNvSpPr>
            <a:spLocks noGrp="1"/>
          </p:cNvSpPr>
          <p:nvPr>
            <p:ph type="pic" sz="quarter" idx="12"/>
          </p:nvPr>
        </p:nvSpPr>
        <p:spPr/>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109</a:t>
            </a:fld>
            <a:endParaRPr lang="en-US" dirty="0"/>
          </a:p>
        </p:txBody>
      </p:sp>
      <p:sp>
        <p:nvSpPr>
          <p:cNvPr id="35" name="テキスト プレースホルダー 34"/>
          <p:cNvSpPr>
            <a:spLocks noGrp="1"/>
          </p:cNvSpPr>
          <p:nvPr>
            <p:ph type="body" sz="quarter" idx="14"/>
          </p:nvPr>
        </p:nvSpPr>
        <p:spPr/>
        <p:txBody>
          <a:bodyPr/>
          <a:lstStyle/>
          <a:p>
            <a:endParaRPr kumimoji="1" lang="ja-JP" altLang="en-US"/>
          </a:p>
        </p:txBody>
      </p:sp>
      <p:sp>
        <p:nvSpPr>
          <p:cNvPr id="36" name="テキスト プレースホルダー 35"/>
          <p:cNvSpPr>
            <a:spLocks noGrp="1"/>
          </p:cNvSpPr>
          <p:nvPr>
            <p:ph type="body" sz="quarter" idx="15"/>
          </p:nvPr>
        </p:nvSpPr>
        <p:spPr/>
        <p:txBody>
          <a:bodyPr/>
          <a:lstStyle/>
          <a:p>
            <a:endParaRPr kumimoji="1" lang="ja-JP" altLang="en-US"/>
          </a:p>
        </p:txBody>
      </p:sp>
      <p:sp>
        <p:nvSpPr>
          <p:cNvPr id="34" name="テキスト プレースホルダー 33"/>
          <p:cNvSpPr>
            <a:spLocks noGrp="1"/>
          </p:cNvSpPr>
          <p:nvPr>
            <p:ph type="body" sz="quarter" idx="13"/>
          </p:nvPr>
        </p:nvSpPr>
        <p:spPr/>
        <p:txBody>
          <a:bodyPr/>
          <a:lstStyle/>
          <a:p>
            <a:endParaRPr kumimoji="1" lang="ja-JP" altLang="en-US"/>
          </a:p>
        </p:txBody>
      </p:sp>
      <p:sp>
        <p:nvSpPr>
          <p:cNvPr id="38" name="テキスト プレースホルダー 37"/>
          <p:cNvSpPr>
            <a:spLocks noGrp="1"/>
          </p:cNvSpPr>
          <p:nvPr>
            <p:ph type="body" sz="quarter" idx="17"/>
          </p:nvPr>
        </p:nvSpPr>
        <p:spPr/>
        <p:txBody>
          <a:bodyPr/>
          <a:lstStyle/>
          <a:p>
            <a:r>
              <a:rPr kumimoji="1" lang="en-US" altLang="ja-JP" dirty="0" smtClean="0"/>
              <a:t>KEEP IMPROVING OURSELVES</a:t>
            </a:r>
            <a:endParaRPr kumimoji="1" lang="ja-JP" altLang="en-US" dirty="0"/>
          </a:p>
        </p:txBody>
      </p:sp>
      <p:sp>
        <p:nvSpPr>
          <p:cNvPr id="37" name="テキスト プレースホルダー 36"/>
          <p:cNvSpPr>
            <a:spLocks noGrp="1"/>
          </p:cNvSpPr>
          <p:nvPr>
            <p:ph type="body" sz="quarter" idx="16"/>
          </p:nvPr>
        </p:nvSpPr>
        <p:spPr/>
        <p:txBody>
          <a:bodyPr/>
          <a:lstStyle/>
          <a:p>
            <a:r>
              <a:rPr kumimoji="1" lang="en-US" altLang="ja-JP" dirty="0"/>
              <a:t>In his errem eloquentiam. Quo cu ceteros disputationi mediocritatem, ea impetus numquam democritum sit. Has agam decore suavitate no, pri id viris nominavi, elit latine scripserit id eum. Pro ex consectetuer signiferumque, ne altera tamquam officiis has. Alii inermis quo an, vim no solet nusquam conclusionemque, ne aeterno pericula est. An cum alterum tincidunt</a:t>
            </a:r>
            <a:r>
              <a:rPr kumimoji="1" lang="en-US" altLang="ja-JP" dirty="0" smtClean="0"/>
              <a:t>.</a:t>
            </a:r>
            <a:endParaRPr kumimoji="1" lang="en-US" altLang="ja-JP" dirty="0"/>
          </a:p>
        </p:txBody>
      </p:sp>
      <p:sp>
        <p:nvSpPr>
          <p:cNvPr id="39" name="テキスト プレースホルダー 38"/>
          <p:cNvSpPr>
            <a:spLocks noGrp="1"/>
          </p:cNvSpPr>
          <p:nvPr>
            <p:ph type="body" sz="quarter" idx="38"/>
          </p:nvPr>
        </p:nvSpPr>
        <p:spPr/>
        <p:txBody>
          <a:bodyPr/>
          <a:lstStyle/>
          <a:p>
            <a:r>
              <a:rPr kumimoji="1" lang="en-US" altLang="ja-JP" dirty="0" smtClean="0"/>
              <a:t>OUR PROMISES</a:t>
            </a:r>
            <a:endParaRPr kumimoji="1" lang="ja-JP" altLang="en-US" dirty="0"/>
          </a:p>
        </p:txBody>
      </p:sp>
      <p:sp>
        <p:nvSpPr>
          <p:cNvPr id="40" name="テキスト プレースホルダー 39"/>
          <p:cNvSpPr>
            <a:spLocks noGrp="1"/>
          </p:cNvSpPr>
          <p:nvPr>
            <p:ph type="body" sz="quarter" idx="39"/>
          </p:nvPr>
        </p:nvSpPr>
        <p:spPr/>
        <p:txBody>
          <a:bodyPr/>
          <a:lstStyle/>
          <a:p>
            <a:r>
              <a:rPr kumimoji="1" lang="en-US" altLang="ja-JP" dirty="0"/>
              <a:t>Dicit volumus eu est, ei usu aliquip quaerendum. Et eius nostrum appetere usu, id adhuc urbanitas appellantur usu, cu adhuc impedit nec. </a:t>
            </a:r>
            <a:endParaRPr kumimoji="1" lang="en-US" altLang="ja-JP" dirty="0" smtClean="0"/>
          </a:p>
          <a:p>
            <a:r>
              <a:rPr kumimoji="1" lang="en-US" altLang="ja-JP" dirty="0" smtClean="0">
                <a:solidFill>
                  <a:schemeClr val="accent2"/>
                </a:solidFill>
              </a:rPr>
              <a:t>Stet </a:t>
            </a:r>
            <a:r>
              <a:rPr kumimoji="1" lang="en-US" altLang="ja-JP" dirty="0">
                <a:solidFill>
                  <a:schemeClr val="accent2"/>
                </a:solidFill>
              </a:rPr>
              <a:t>mediocrem prodesset an mel</a:t>
            </a:r>
            <a:r>
              <a:rPr kumimoji="1" lang="en-US" altLang="ja-JP" dirty="0"/>
              <a:t>, qui lorem legere </a:t>
            </a:r>
            <a:r>
              <a:rPr kumimoji="1" lang="en-US" altLang="ja-JP" dirty="0" smtClean="0"/>
              <a:t>no.</a:t>
            </a:r>
            <a:endParaRPr kumimoji="1" lang="ja-JP" altLang="en-US" dirty="0"/>
          </a:p>
        </p:txBody>
      </p:sp>
      <p:sp>
        <p:nvSpPr>
          <p:cNvPr id="4" name="図プレースホルダー 3"/>
          <p:cNvSpPr>
            <a:spLocks noGrp="1"/>
          </p:cNvSpPr>
          <p:nvPr>
            <p:ph type="pic" sz="quarter" idx="40"/>
          </p:nvPr>
        </p:nvSpPr>
        <p:spPr/>
      </p:sp>
    </p:spTree>
    <p:extLst>
      <p:ext uri="{BB962C8B-B14F-4D97-AF65-F5344CB8AC3E}">
        <p14:creationId xmlns:p14="http://schemas.microsoft.com/office/powerpoint/2010/main" val="81538115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lang="id-ID" dirty="0"/>
              <a:t>Fitur yang </a:t>
            </a:r>
            <a:r>
              <a:rPr lang="id-ID" dirty="0" smtClean="0"/>
              <a:t>Dikerjakan</a:t>
            </a:r>
            <a:r>
              <a:rPr lang="en-US" dirty="0" smtClean="0"/>
              <a:t/>
            </a:r>
            <a:br>
              <a:rPr lang="en-US" dirty="0" smtClean="0"/>
            </a:br>
            <a:r>
              <a:rPr lang="id-ID" sz="4800" dirty="0"/>
              <a:t>Email </a:t>
            </a:r>
            <a:r>
              <a:rPr lang="id-ID" sz="4800" dirty="0" smtClean="0"/>
              <a:t>Notification</a:t>
            </a:r>
            <a:endParaRPr kumimoji="1" lang="ja-JP" altLang="en-US" dirty="0"/>
          </a:p>
        </p:txBody>
      </p:sp>
      <p:sp>
        <p:nvSpPr>
          <p:cNvPr id="11" name="テキスト プレースホルダー 10"/>
          <p:cNvSpPr>
            <a:spLocks noGrp="1"/>
          </p:cNvSpPr>
          <p:nvPr>
            <p:ph type="body" sz="quarter" idx="15"/>
          </p:nvPr>
        </p:nvSpPr>
        <p:spPr>
          <a:xfrm>
            <a:off x="367231" y="3073269"/>
            <a:ext cx="5171868" cy="5895655"/>
          </a:xfrm>
        </p:spPr>
        <p:txBody>
          <a:bodyPr/>
          <a:lstStyle/>
          <a:p>
            <a:pPr marL="816377" lvl="1" indent="0">
              <a:buNone/>
            </a:pPr>
            <a:r>
              <a:rPr lang="id-ID" dirty="0"/>
              <a:t>Compose </a:t>
            </a:r>
            <a:r>
              <a:rPr lang="id-ID" dirty="0" smtClean="0"/>
              <a:t>Manual</a:t>
            </a:r>
            <a:endParaRPr lang="id-ID" dirty="0"/>
          </a:p>
        </p:txBody>
      </p:sp>
      <p:sp>
        <p:nvSpPr>
          <p:cNvPr id="13" name="テキスト プレースホルダー 12"/>
          <p:cNvSpPr>
            <a:spLocks noGrp="1"/>
          </p:cNvSpPr>
          <p:nvPr>
            <p:ph type="body" sz="quarter" idx="17"/>
          </p:nvPr>
        </p:nvSpPr>
        <p:spPr>
          <a:xfrm>
            <a:off x="5857841" y="3028266"/>
            <a:ext cx="5171868" cy="5895655"/>
          </a:xfrm>
        </p:spPr>
        <p:txBody>
          <a:bodyPr/>
          <a:lstStyle/>
          <a:p>
            <a:pPr marL="816377" lvl="1" indent="0">
              <a:buNone/>
            </a:pPr>
            <a:r>
              <a:rPr lang="id-ID" dirty="0"/>
              <a:t>Send E-mail Using Template</a:t>
            </a:r>
          </a:p>
        </p:txBody>
      </p:sp>
      <p:sp>
        <p:nvSpPr>
          <p:cNvPr id="15" name="テキスト プレースホルダー 14"/>
          <p:cNvSpPr>
            <a:spLocks noGrp="1"/>
          </p:cNvSpPr>
          <p:nvPr>
            <p:ph type="body" sz="quarter" idx="19"/>
          </p:nvPr>
        </p:nvSpPr>
        <p:spPr>
          <a:xfrm>
            <a:off x="11528471" y="3073269"/>
            <a:ext cx="5171868" cy="5895655"/>
          </a:xfrm>
        </p:spPr>
        <p:txBody>
          <a:bodyPr/>
          <a:lstStyle/>
          <a:p>
            <a:pPr marL="816377" lvl="1" indent="0">
              <a:buNone/>
            </a:pPr>
            <a:r>
              <a:rPr lang="id-ID" dirty="0"/>
              <a:t>Send E-mail Automatically</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3743" y="5188505"/>
            <a:ext cx="4440063" cy="2913792"/>
          </a:xfrm>
          <a:prstGeom prst="rect">
            <a:avLst/>
          </a:prstGeom>
        </p:spPr>
      </p:pic>
    </p:spTree>
    <p:extLst>
      <p:ext uri="{BB962C8B-B14F-4D97-AF65-F5344CB8AC3E}">
        <p14:creationId xmlns:p14="http://schemas.microsoft.com/office/powerpoint/2010/main" val="104330838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110</a:t>
            </a:fld>
            <a:endParaRPr lang="en-US" dirty="0"/>
          </a:p>
        </p:txBody>
      </p:sp>
      <p:sp>
        <p:nvSpPr>
          <p:cNvPr id="14" name="テキスト プレースホルダー 13"/>
          <p:cNvSpPr>
            <a:spLocks noGrp="1"/>
          </p:cNvSpPr>
          <p:nvPr>
            <p:ph type="body" sz="quarter" idx="38"/>
          </p:nvPr>
        </p:nvSpPr>
        <p:spPr/>
        <p:txBody>
          <a:bodyPr/>
          <a:lstStyle/>
          <a:p>
            <a:r>
              <a:rPr kumimoji="1" lang="en-US" altLang="ja-JP" dirty="0" smtClean="0"/>
              <a:t>2 IMPORTANT MISSIONS</a:t>
            </a:r>
            <a:endParaRPr kumimoji="1" lang="ja-JP" altLang="en-US" dirty="0"/>
          </a:p>
        </p:txBody>
      </p:sp>
      <p:sp>
        <p:nvSpPr>
          <p:cNvPr id="15" name="テキスト プレースホルダー 14"/>
          <p:cNvSpPr>
            <a:spLocks noGrp="1"/>
          </p:cNvSpPr>
          <p:nvPr>
            <p:ph type="body" sz="quarter" idx="39"/>
          </p:nvPr>
        </p:nvSpPr>
        <p:spPr/>
        <p:txBody>
          <a:bodyPr/>
          <a:lstStyle/>
          <a:p>
            <a:r>
              <a:rPr kumimoji="1" lang="en-US" altLang="ja-JP" dirty="0"/>
              <a:t>Has agam decore suavitate no, pri id viris nominavi, elit latine scripserit id eum. Pro ex consectetuer signiferumque, </a:t>
            </a:r>
            <a:r>
              <a:rPr kumimoji="1" lang="en-US" altLang="ja-JP" dirty="0">
                <a:solidFill>
                  <a:schemeClr val="accent2"/>
                </a:solidFill>
              </a:rPr>
              <a:t>ne altera tamquam officiis has</a:t>
            </a:r>
            <a:r>
              <a:rPr kumimoji="1" lang="en-US" altLang="ja-JP" dirty="0"/>
              <a:t>. </a:t>
            </a:r>
            <a:endParaRPr kumimoji="1" lang="en-US" altLang="ja-JP" dirty="0" smtClean="0"/>
          </a:p>
          <a:p>
            <a:r>
              <a:rPr kumimoji="1" lang="en-US" altLang="ja-JP" dirty="0" smtClean="0"/>
              <a:t>Alii </a:t>
            </a:r>
            <a:r>
              <a:rPr kumimoji="1" lang="en-US" altLang="ja-JP" dirty="0"/>
              <a:t>inermis quo an, vim no solet nusquam conclusionemque, ne aeterno pericula est.</a:t>
            </a:r>
            <a:endParaRPr kumimoji="1" lang="ja-JP" altLang="en-US" dirty="0"/>
          </a:p>
        </p:txBody>
      </p:sp>
      <p:sp>
        <p:nvSpPr>
          <p:cNvPr id="12" name="テキスト プレースホルダー 11"/>
          <p:cNvSpPr>
            <a:spLocks noGrp="1"/>
          </p:cNvSpPr>
          <p:nvPr>
            <p:ph type="body" sz="quarter" idx="16"/>
          </p:nvPr>
        </p:nvSpPr>
        <p:spPr/>
        <p:txBody>
          <a:bodyPr/>
          <a:lstStyle/>
          <a:p>
            <a:r>
              <a:rPr kumimoji="1" lang="en-US" altLang="ja-JP" dirty="0"/>
              <a:t>Dicit volumus eu est, ei usu aliquip quaerendum. Et eius nostrum appetere usu, id adhuc urbanitas appellantur usu, cu adhuc impedit nec. Stet mediocrem prodesset an </a:t>
            </a:r>
            <a:r>
              <a:rPr kumimoji="1" lang="en-US" altLang="ja-JP" dirty="0" smtClean="0"/>
              <a:t>mel.</a:t>
            </a:r>
            <a:endParaRPr kumimoji="1" lang="ja-JP" altLang="en-US" dirty="0"/>
          </a:p>
        </p:txBody>
      </p:sp>
      <p:sp>
        <p:nvSpPr>
          <p:cNvPr id="13" name="テキスト プレースホルダー 12"/>
          <p:cNvSpPr>
            <a:spLocks noGrp="1"/>
          </p:cNvSpPr>
          <p:nvPr>
            <p:ph type="body" sz="quarter" idx="17"/>
          </p:nvPr>
        </p:nvSpPr>
        <p:spPr/>
        <p:txBody>
          <a:bodyPr/>
          <a:lstStyle/>
          <a:p>
            <a:r>
              <a:rPr kumimoji="1" lang="en-US" altLang="ja-JP" dirty="0" smtClean="0"/>
              <a:t>GATHER MORE PEOPLE</a:t>
            </a:r>
            <a:endParaRPr kumimoji="1" lang="ja-JP" altLang="en-US" dirty="0"/>
          </a:p>
        </p:txBody>
      </p:sp>
      <p:sp>
        <p:nvSpPr>
          <p:cNvPr id="16" name="テキスト プレースホルダー 15"/>
          <p:cNvSpPr>
            <a:spLocks noGrp="1"/>
          </p:cNvSpPr>
          <p:nvPr>
            <p:ph type="body" sz="quarter" idx="40"/>
          </p:nvPr>
        </p:nvSpPr>
        <p:spPr/>
        <p:txBody>
          <a:bodyPr/>
          <a:lstStyle/>
          <a:p>
            <a:r>
              <a:rPr kumimoji="1" lang="en-US" altLang="ja-JP" dirty="0"/>
              <a:t>Mundi prompta conceptam eam ei, an amet dicant prompta cum. Ut per quas graeco lucilius. Te veri contentiones est, ne verear alienum per. Mollis detraxit eu vel. Est purto nemore ne. </a:t>
            </a:r>
            <a:endParaRPr kumimoji="1" lang="ja-JP" altLang="en-US" dirty="0"/>
          </a:p>
        </p:txBody>
      </p:sp>
      <p:sp>
        <p:nvSpPr>
          <p:cNvPr id="17" name="テキスト プレースホルダー 16"/>
          <p:cNvSpPr>
            <a:spLocks noGrp="1"/>
          </p:cNvSpPr>
          <p:nvPr>
            <p:ph type="body" sz="quarter" idx="41"/>
          </p:nvPr>
        </p:nvSpPr>
        <p:spPr/>
        <p:txBody>
          <a:bodyPr/>
          <a:lstStyle/>
          <a:p>
            <a:r>
              <a:rPr kumimoji="1" lang="en-US" altLang="ja-JP" dirty="0" smtClean="0"/>
              <a:t>INCREASE DAU</a:t>
            </a:r>
            <a:endParaRPr kumimoji="1" lang="ja-JP" altLang="en-US" dirty="0"/>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Tree>
    <p:extLst>
      <p:ext uri="{BB962C8B-B14F-4D97-AF65-F5344CB8AC3E}">
        <p14:creationId xmlns:p14="http://schemas.microsoft.com/office/powerpoint/2010/main" val="358349929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111</a:t>
            </a:fld>
            <a:endParaRPr lang="en-US" dirty="0"/>
          </a:p>
        </p:txBody>
      </p:sp>
      <p:sp>
        <p:nvSpPr>
          <p:cNvPr id="14" name="テキスト プレースホルダー 13"/>
          <p:cNvSpPr>
            <a:spLocks noGrp="1"/>
          </p:cNvSpPr>
          <p:nvPr>
            <p:ph type="body" sz="quarter" idx="15"/>
          </p:nvPr>
        </p:nvSpPr>
        <p:spPr/>
        <p:txBody>
          <a:bodyPr/>
          <a:lstStyle/>
          <a:p>
            <a:r>
              <a:rPr kumimoji="1" lang="en-US" altLang="ja-JP" dirty="0" smtClean="0"/>
              <a:t>MISSIONS</a:t>
            </a:r>
          </a:p>
          <a:p>
            <a:r>
              <a:rPr kumimoji="1" lang="en-US" altLang="ja-JP" dirty="0" smtClean="0"/>
              <a:t>IN MOBILES</a:t>
            </a:r>
            <a:endParaRPr kumimoji="1" lang="ja-JP" altLang="en-US" dirty="0"/>
          </a:p>
        </p:txBody>
      </p:sp>
      <p:sp>
        <p:nvSpPr>
          <p:cNvPr id="15" name="テキスト プレースホルダー 14"/>
          <p:cNvSpPr>
            <a:spLocks noGrp="1"/>
          </p:cNvSpPr>
          <p:nvPr>
            <p:ph type="body" sz="quarter" idx="16"/>
          </p:nvPr>
        </p:nvSpPr>
        <p:spPr/>
        <p:txBody>
          <a:bodyPr/>
          <a:lstStyle/>
          <a:p>
            <a:r>
              <a:rPr kumimoji="1" lang="en-US" altLang="ja-JP" dirty="0"/>
              <a:t>In his errem eloquentiam. Quo cu ceteros disputationi mediocritatem, ea impetus numquam democritum sit. </a:t>
            </a:r>
            <a:r>
              <a:rPr kumimoji="1" lang="en-US" altLang="ja-JP" dirty="0">
                <a:solidFill>
                  <a:schemeClr val="accent2"/>
                </a:solidFill>
              </a:rPr>
              <a:t>Has agam decore suavitate no</a:t>
            </a:r>
            <a:r>
              <a:rPr kumimoji="1" lang="en-US" altLang="ja-JP" dirty="0"/>
              <a:t>, pri id viris nominavi, elit latine scripserit id eum. Pro ex consectetuer signiferumque, ne altera tamquam officiis has. </a:t>
            </a:r>
            <a:endParaRPr kumimoji="1" lang="ja-JP" altLang="en-US" dirty="0"/>
          </a:p>
        </p:txBody>
      </p:sp>
      <p:sp>
        <p:nvSpPr>
          <p:cNvPr id="16" name="テキスト プレースホルダー 15"/>
          <p:cNvSpPr>
            <a:spLocks noGrp="1"/>
          </p:cNvSpPr>
          <p:nvPr>
            <p:ph type="body" sz="quarter" idx="17"/>
          </p:nvPr>
        </p:nvSpPr>
        <p:spPr/>
        <p:txBody>
          <a:bodyPr/>
          <a:lstStyle/>
          <a:p>
            <a:r>
              <a:rPr kumimoji="1" lang="en-US" altLang="ja-JP" dirty="0"/>
              <a:t>In his errem eloquentiam. Quo cu ceteros disputationi mediocritatem, ea impetus numquam democritum sit. </a:t>
            </a:r>
            <a:endParaRPr kumimoji="1" lang="ja-JP" altLang="en-US" dirty="0"/>
          </a:p>
        </p:txBody>
      </p:sp>
      <p:sp>
        <p:nvSpPr>
          <p:cNvPr id="17" name="テキスト プレースホルダー 16"/>
          <p:cNvSpPr>
            <a:spLocks noGrp="1"/>
          </p:cNvSpPr>
          <p:nvPr>
            <p:ph type="body" sz="quarter" idx="18"/>
          </p:nvPr>
        </p:nvSpPr>
        <p:spPr/>
        <p:txBody>
          <a:bodyPr/>
          <a:lstStyle/>
          <a:p>
            <a:r>
              <a:rPr kumimoji="1" lang="en-US" altLang="ja-JP" dirty="0"/>
              <a:t>Dicit volumus eu est, ei usu aliquip quaerendum. </a:t>
            </a:r>
            <a:endParaRPr kumimoji="1" lang="ja-JP" altLang="en-US" dirty="0"/>
          </a:p>
        </p:txBody>
      </p:sp>
      <p:sp>
        <p:nvSpPr>
          <p:cNvPr id="18" name="テキスト プレースホルダー 17"/>
          <p:cNvSpPr>
            <a:spLocks noGrp="1"/>
          </p:cNvSpPr>
          <p:nvPr>
            <p:ph type="body" sz="quarter" idx="19"/>
          </p:nvPr>
        </p:nvSpPr>
        <p:spPr/>
        <p:txBody>
          <a:bodyPr/>
          <a:lstStyle/>
          <a:p>
            <a:r>
              <a:rPr kumimoji="1" lang="en-US" altLang="ja-JP" dirty="0"/>
              <a:t>Stet mediocrem prodesset an mel, qui lorem legere no, per putant laoreet in. Ne eos quodsi tritani quaerendum, cum wisi postulant eu.</a:t>
            </a:r>
            <a:endParaRPr kumimoji="1" lang="ja-JP" altLang="en-US" dirty="0"/>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274207780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13"/>
          </p:nvPr>
        </p:nvSpPr>
        <p:spPr/>
      </p:sp>
      <p:sp>
        <p:nvSpPr>
          <p:cNvPr id="2" name="図プレースホルダー 1"/>
          <p:cNvSpPr>
            <a:spLocks noGrp="1"/>
          </p:cNvSpPr>
          <p:nvPr>
            <p:ph type="pic" sz="quarter" idx="12"/>
          </p:nvPr>
        </p:nvSpPr>
        <p:spPr/>
      </p:sp>
      <p:sp>
        <p:nvSpPr>
          <p:cNvPr id="29" name="図プレースホルダー 28"/>
          <p:cNvSpPr>
            <a:spLocks noGrp="1"/>
          </p:cNvSpPr>
          <p:nvPr>
            <p:ph type="pic" sz="quarter" idx="40"/>
          </p:nvPr>
        </p:nvSpPr>
        <p:spPr/>
      </p:sp>
      <p:sp>
        <p:nvSpPr>
          <p:cNvPr id="4" name="フッター プレースホルダー 3"/>
          <p:cNvSpPr>
            <a:spLocks noGrp="1"/>
          </p:cNvSpPr>
          <p:nvPr>
            <p:ph type="ftr" sz="quarter" idx="10"/>
          </p:nvPr>
        </p:nvSpPr>
        <p:spPr/>
        <p:txBody>
          <a:bodyPr/>
          <a:lstStyle/>
          <a:p>
            <a:r>
              <a:rPr lang="en-US" smtClean="0"/>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387164BF-D67A-46C0-81D2-5BAF67C00C80}" type="slidenum">
              <a:rPr lang="en-US" smtClean="0"/>
              <a:pPr/>
              <a:t>112</a:t>
            </a:fld>
            <a:endParaRPr lang="en-US" dirty="0"/>
          </a:p>
        </p:txBody>
      </p:sp>
      <p:sp>
        <p:nvSpPr>
          <p:cNvPr id="14" name="テキスト プレースホルダー 13"/>
          <p:cNvSpPr>
            <a:spLocks noGrp="1"/>
          </p:cNvSpPr>
          <p:nvPr>
            <p:ph type="body" sz="quarter" idx="38"/>
          </p:nvPr>
        </p:nvSpPr>
        <p:spPr/>
        <p:txBody>
          <a:bodyPr/>
          <a:lstStyle/>
          <a:p>
            <a:r>
              <a:rPr kumimoji="1" lang="en-US" altLang="ja-JP" dirty="0" smtClean="0"/>
              <a:t>2 FACES</a:t>
            </a:r>
            <a:endParaRPr kumimoji="1" lang="ja-JP" altLang="en-US" dirty="0"/>
          </a:p>
        </p:txBody>
      </p:sp>
      <p:sp>
        <p:nvSpPr>
          <p:cNvPr id="15" name="テキスト プレースホルダー 14"/>
          <p:cNvSpPr>
            <a:spLocks noGrp="1"/>
          </p:cNvSpPr>
          <p:nvPr>
            <p:ph type="body" sz="quarter" idx="39"/>
          </p:nvPr>
        </p:nvSpPr>
        <p:spPr/>
        <p:txBody>
          <a:bodyPr/>
          <a:lstStyle/>
          <a:p>
            <a:r>
              <a:rPr kumimoji="1" lang="en-US" altLang="ja-JP" dirty="0"/>
              <a:t>Admodum accommodare signiferumque in vix, habemus consulatu ea vim, has te invidunt sensibus. Sale causae lobortis nec ad, </a:t>
            </a:r>
            <a:r>
              <a:rPr kumimoji="1" lang="en-US" altLang="ja-JP" dirty="0">
                <a:solidFill>
                  <a:schemeClr val="accent2"/>
                </a:solidFill>
              </a:rPr>
              <a:t>has vocent sapientem ei</a:t>
            </a:r>
            <a:r>
              <a:rPr kumimoji="1" lang="en-US" altLang="ja-JP" dirty="0"/>
              <a:t>. </a:t>
            </a:r>
            <a:endParaRPr kumimoji="1" lang="en-US" altLang="ja-JP" dirty="0" smtClean="0"/>
          </a:p>
          <a:p>
            <a:r>
              <a:rPr kumimoji="1" lang="en-US" altLang="ja-JP" dirty="0" smtClean="0"/>
              <a:t>Sensibus </a:t>
            </a:r>
            <a:r>
              <a:rPr kumimoji="1" lang="en-US" altLang="ja-JP" dirty="0"/>
              <a:t>reprehendunt ei nec. Cu eam inermis petentium repudiandae. </a:t>
            </a:r>
            <a:endParaRPr kumimoji="1" lang="ja-JP" altLang="en-US" dirty="0"/>
          </a:p>
        </p:txBody>
      </p:sp>
      <p:sp>
        <p:nvSpPr>
          <p:cNvPr id="30" name="テキスト プレースホルダー 29"/>
          <p:cNvSpPr>
            <a:spLocks noGrp="1"/>
          </p:cNvSpPr>
          <p:nvPr>
            <p:ph type="body" sz="quarter" idx="41"/>
          </p:nvPr>
        </p:nvSpPr>
        <p:spPr/>
        <p:txBody>
          <a:bodyPr/>
          <a:lstStyle/>
          <a:p>
            <a:r>
              <a:rPr kumimoji="1" lang="en-US" altLang="ja-JP" dirty="0" smtClean="0"/>
              <a:t>NIGHT</a:t>
            </a:r>
            <a:endParaRPr kumimoji="1" lang="ja-JP" altLang="en-US" dirty="0"/>
          </a:p>
        </p:txBody>
      </p:sp>
      <p:sp>
        <p:nvSpPr>
          <p:cNvPr id="31" name="図プレースホルダー 30"/>
          <p:cNvSpPr>
            <a:spLocks noGrp="1"/>
          </p:cNvSpPr>
          <p:nvPr>
            <p:ph type="pic" sz="quarter" idx="42"/>
          </p:nvPr>
        </p:nvSpPr>
        <p:spPr/>
      </p:sp>
      <p:sp>
        <p:nvSpPr>
          <p:cNvPr id="32" name="テキスト プレースホルダー 31"/>
          <p:cNvSpPr>
            <a:spLocks noGrp="1"/>
          </p:cNvSpPr>
          <p:nvPr>
            <p:ph type="body" sz="quarter" idx="43"/>
          </p:nvPr>
        </p:nvSpPr>
        <p:spPr/>
        <p:txBody>
          <a:bodyPr/>
          <a:lstStyle/>
          <a:p>
            <a:r>
              <a:rPr kumimoji="1" lang="en-US" altLang="ja-JP" dirty="0" smtClean="0"/>
              <a:t>DAYLIGHT</a:t>
            </a:r>
            <a:endParaRPr kumimoji="1" lang="ja-JP" altLang="en-US" dirty="0"/>
          </a:p>
        </p:txBody>
      </p:sp>
    </p:spTree>
    <p:extLst>
      <p:ext uri="{BB962C8B-B14F-4D97-AF65-F5344CB8AC3E}">
        <p14:creationId xmlns:p14="http://schemas.microsoft.com/office/powerpoint/2010/main" val="281486079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113</a:t>
            </a:fld>
            <a:endParaRPr lang="en-US" dirty="0"/>
          </a:p>
        </p:txBody>
      </p:sp>
      <p:sp>
        <p:nvSpPr>
          <p:cNvPr id="30" name="テキスト プレースホルダー 29"/>
          <p:cNvSpPr>
            <a:spLocks noGrp="1"/>
          </p:cNvSpPr>
          <p:nvPr>
            <p:ph type="body" sz="quarter" idx="38"/>
          </p:nvPr>
        </p:nvSpPr>
        <p:spPr/>
        <p:txBody>
          <a:bodyPr/>
          <a:lstStyle/>
          <a:p>
            <a:r>
              <a:rPr kumimoji="1" lang="en-US" altLang="ja-JP" dirty="0" smtClean="0"/>
              <a:t>OUR SHOPS IN THE WORLD</a:t>
            </a:r>
            <a:endParaRPr kumimoji="1" lang="ja-JP" altLang="en-US" dirty="0"/>
          </a:p>
        </p:txBody>
      </p:sp>
      <p:sp>
        <p:nvSpPr>
          <p:cNvPr id="31" name="テキスト プレースホルダー 30"/>
          <p:cNvSpPr>
            <a:spLocks noGrp="1"/>
          </p:cNvSpPr>
          <p:nvPr>
            <p:ph type="body" sz="quarter" idx="39"/>
          </p:nvPr>
        </p:nvSpPr>
        <p:spPr/>
        <p:txBody>
          <a:bodyPr/>
          <a:lstStyle/>
          <a:p>
            <a:r>
              <a:rPr kumimoji="1" lang="en-US" altLang="ja-JP" dirty="0"/>
              <a:t>Fuisset repudiare cum ex, commune inciderint mei ei, te vim primis facilisi. Mea omnes omnium omittam ne, unum utinam vel ei. </a:t>
            </a:r>
            <a:r>
              <a:rPr kumimoji="1" lang="en-US" altLang="ja-JP" dirty="0">
                <a:solidFill>
                  <a:schemeClr val="accent2"/>
                </a:solidFill>
              </a:rPr>
              <a:t>Nec gloriatur definitiones necessitatibus ei</a:t>
            </a:r>
            <a:r>
              <a:rPr kumimoji="1" lang="en-US" altLang="ja-JP" dirty="0"/>
              <a:t>, has alii zril </a:t>
            </a:r>
            <a:r>
              <a:rPr kumimoji="1" lang="en-US" altLang="ja-JP" dirty="0" smtClean="0"/>
              <a:t>ne.</a:t>
            </a:r>
          </a:p>
          <a:p>
            <a:r>
              <a:rPr kumimoji="1" lang="en-US" altLang="ja-JP" dirty="0" smtClean="0"/>
              <a:t>Dignissim </a:t>
            </a:r>
            <a:r>
              <a:rPr kumimoji="1" lang="en-US" altLang="ja-JP" dirty="0"/>
              <a:t>definiebas his ea. </a:t>
            </a:r>
            <a:endParaRPr kumimoji="1" lang="ja-JP" altLang="en-US" dirty="0"/>
          </a:p>
        </p:txBody>
      </p:sp>
      <p:sp>
        <p:nvSpPr>
          <p:cNvPr id="32" name="テキスト プレースホルダー 31"/>
          <p:cNvSpPr>
            <a:spLocks noGrp="1"/>
          </p:cNvSpPr>
          <p:nvPr>
            <p:ph type="body" sz="quarter" idx="40"/>
          </p:nvPr>
        </p:nvSpPr>
        <p:spPr/>
        <p:txBody>
          <a:bodyPr/>
          <a:lstStyle/>
          <a:p>
            <a:r>
              <a:rPr kumimoji="1" lang="en-US" altLang="ja-JP" dirty="0" smtClean="0"/>
              <a:t>North America</a:t>
            </a:r>
            <a:endParaRPr kumimoji="1" lang="ja-JP" altLang="en-US" dirty="0"/>
          </a:p>
        </p:txBody>
      </p:sp>
      <p:sp>
        <p:nvSpPr>
          <p:cNvPr id="33" name="テキスト プレースホルダー 32"/>
          <p:cNvSpPr>
            <a:spLocks noGrp="1"/>
          </p:cNvSpPr>
          <p:nvPr>
            <p:ph type="body" sz="quarter" idx="41"/>
          </p:nvPr>
        </p:nvSpPr>
        <p:spPr/>
        <p:txBody>
          <a:bodyPr/>
          <a:lstStyle/>
          <a:p>
            <a:r>
              <a:rPr kumimoji="1" lang="en-US" altLang="ja-JP" dirty="0" smtClean="0"/>
              <a:t>South America</a:t>
            </a:r>
            <a:endParaRPr kumimoji="1" lang="ja-JP" altLang="en-US" dirty="0"/>
          </a:p>
        </p:txBody>
      </p:sp>
      <p:sp>
        <p:nvSpPr>
          <p:cNvPr id="34" name="テキスト プレースホルダー 33"/>
          <p:cNvSpPr>
            <a:spLocks noGrp="1"/>
          </p:cNvSpPr>
          <p:nvPr>
            <p:ph type="body" sz="quarter" idx="42"/>
          </p:nvPr>
        </p:nvSpPr>
        <p:spPr/>
        <p:txBody>
          <a:bodyPr/>
          <a:lstStyle/>
          <a:p>
            <a:r>
              <a:rPr kumimoji="1" lang="en-US" altLang="ja-JP" dirty="0" smtClean="0"/>
              <a:t>Europe</a:t>
            </a:r>
            <a:endParaRPr kumimoji="1" lang="ja-JP" altLang="en-US" dirty="0"/>
          </a:p>
        </p:txBody>
      </p:sp>
      <p:sp>
        <p:nvSpPr>
          <p:cNvPr id="35" name="テキスト プレースホルダー 34"/>
          <p:cNvSpPr>
            <a:spLocks noGrp="1"/>
          </p:cNvSpPr>
          <p:nvPr>
            <p:ph type="body" sz="quarter" idx="43"/>
          </p:nvPr>
        </p:nvSpPr>
        <p:spPr/>
        <p:txBody>
          <a:bodyPr/>
          <a:lstStyle/>
          <a:p>
            <a:r>
              <a:rPr kumimoji="1" lang="en-US" altLang="ja-JP" dirty="0" smtClean="0"/>
              <a:t>Africa</a:t>
            </a:r>
            <a:endParaRPr kumimoji="1" lang="ja-JP" altLang="en-US" dirty="0"/>
          </a:p>
        </p:txBody>
      </p:sp>
      <p:sp>
        <p:nvSpPr>
          <p:cNvPr id="36" name="テキスト プレースホルダー 35"/>
          <p:cNvSpPr>
            <a:spLocks noGrp="1"/>
          </p:cNvSpPr>
          <p:nvPr>
            <p:ph type="body" sz="quarter" idx="44"/>
          </p:nvPr>
        </p:nvSpPr>
        <p:spPr/>
        <p:txBody>
          <a:bodyPr/>
          <a:lstStyle/>
          <a:p>
            <a:r>
              <a:rPr kumimoji="1" lang="en-US" altLang="ja-JP" dirty="0" smtClean="0"/>
              <a:t>Asia</a:t>
            </a:r>
            <a:endParaRPr kumimoji="1" lang="ja-JP" altLang="en-US" dirty="0"/>
          </a:p>
        </p:txBody>
      </p:sp>
      <p:sp>
        <p:nvSpPr>
          <p:cNvPr id="37" name="テキスト プレースホルダー 36"/>
          <p:cNvSpPr>
            <a:spLocks noGrp="1"/>
          </p:cNvSpPr>
          <p:nvPr>
            <p:ph type="body" sz="quarter" idx="45"/>
          </p:nvPr>
        </p:nvSpPr>
        <p:spPr/>
        <p:txBody>
          <a:bodyPr/>
          <a:lstStyle/>
          <a:p>
            <a:r>
              <a:rPr kumimoji="1" lang="en-US" altLang="ja-JP" dirty="0"/>
              <a:t>Oceania</a:t>
            </a:r>
            <a:endParaRPr kumimoji="1" lang="ja-JP" altLang="en-US" dirty="0"/>
          </a:p>
        </p:txBody>
      </p:sp>
      <p:sp>
        <p:nvSpPr>
          <p:cNvPr id="38" name="テキスト プレースホルダー 37"/>
          <p:cNvSpPr>
            <a:spLocks noGrp="1"/>
          </p:cNvSpPr>
          <p:nvPr>
            <p:ph type="body" sz="quarter" idx="46"/>
          </p:nvPr>
        </p:nvSpPr>
        <p:spPr/>
        <p:txBody>
          <a:bodyPr/>
          <a:lstStyle/>
          <a:p>
            <a:r>
              <a:rPr kumimoji="1" lang="en-US" altLang="ja-JP" dirty="0" smtClean="0"/>
              <a:t>277</a:t>
            </a:r>
            <a:endParaRPr kumimoji="1" lang="ja-JP" altLang="en-US" dirty="0"/>
          </a:p>
        </p:txBody>
      </p:sp>
      <p:sp>
        <p:nvSpPr>
          <p:cNvPr id="39" name="テキスト プレースホルダー 38"/>
          <p:cNvSpPr>
            <a:spLocks noGrp="1"/>
          </p:cNvSpPr>
          <p:nvPr>
            <p:ph type="body" sz="quarter" idx="47"/>
          </p:nvPr>
        </p:nvSpPr>
        <p:spPr/>
        <p:txBody>
          <a:bodyPr/>
          <a:lstStyle/>
          <a:p>
            <a:r>
              <a:rPr kumimoji="1" lang="en-US" altLang="ja-JP" dirty="0" smtClean="0"/>
              <a:t>165</a:t>
            </a:r>
            <a:endParaRPr kumimoji="1" lang="ja-JP" altLang="en-US" dirty="0"/>
          </a:p>
        </p:txBody>
      </p:sp>
      <p:sp>
        <p:nvSpPr>
          <p:cNvPr id="40" name="テキスト プレースホルダー 39"/>
          <p:cNvSpPr>
            <a:spLocks noGrp="1"/>
          </p:cNvSpPr>
          <p:nvPr>
            <p:ph type="body" sz="quarter" idx="48"/>
          </p:nvPr>
        </p:nvSpPr>
        <p:spPr/>
        <p:txBody>
          <a:bodyPr/>
          <a:lstStyle/>
          <a:p>
            <a:r>
              <a:rPr kumimoji="1" lang="en-US" altLang="ja-JP" dirty="0" smtClean="0"/>
              <a:t>715</a:t>
            </a:r>
            <a:endParaRPr kumimoji="1" lang="ja-JP" altLang="en-US" dirty="0"/>
          </a:p>
        </p:txBody>
      </p:sp>
      <p:sp>
        <p:nvSpPr>
          <p:cNvPr id="41" name="テキスト プレースホルダー 40"/>
          <p:cNvSpPr>
            <a:spLocks noGrp="1"/>
          </p:cNvSpPr>
          <p:nvPr>
            <p:ph type="body" sz="quarter" idx="49"/>
          </p:nvPr>
        </p:nvSpPr>
        <p:spPr/>
        <p:txBody>
          <a:bodyPr/>
          <a:lstStyle/>
          <a:p>
            <a:r>
              <a:rPr kumimoji="1" lang="en-US" altLang="ja-JP" dirty="0" smtClean="0"/>
              <a:t>289</a:t>
            </a:r>
            <a:endParaRPr kumimoji="1" lang="ja-JP" altLang="en-US" dirty="0"/>
          </a:p>
        </p:txBody>
      </p:sp>
      <p:sp>
        <p:nvSpPr>
          <p:cNvPr id="42" name="テキスト プレースホルダー 41"/>
          <p:cNvSpPr>
            <a:spLocks noGrp="1"/>
          </p:cNvSpPr>
          <p:nvPr>
            <p:ph type="body" sz="quarter" idx="50"/>
          </p:nvPr>
        </p:nvSpPr>
        <p:spPr/>
        <p:txBody>
          <a:bodyPr/>
          <a:lstStyle/>
          <a:p>
            <a:r>
              <a:rPr kumimoji="1" lang="en-US" altLang="ja-JP" dirty="0" smtClean="0"/>
              <a:t>96</a:t>
            </a:r>
            <a:endParaRPr kumimoji="1" lang="ja-JP" altLang="en-US" dirty="0"/>
          </a:p>
        </p:txBody>
      </p:sp>
      <p:sp>
        <p:nvSpPr>
          <p:cNvPr id="43" name="テキスト プレースホルダー 42"/>
          <p:cNvSpPr>
            <a:spLocks noGrp="1"/>
          </p:cNvSpPr>
          <p:nvPr>
            <p:ph type="body" sz="quarter" idx="51"/>
          </p:nvPr>
        </p:nvSpPr>
        <p:spPr/>
        <p:txBody>
          <a:bodyPr/>
          <a:lstStyle/>
          <a:p>
            <a:r>
              <a:rPr kumimoji="1" lang="en-US" altLang="ja-JP" dirty="0" smtClean="0"/>
              <a:t>356</a:t>
            </a:r>
            <a:endParaRPr kumimoji="1" lang="ja-JP" altLang="en-US" dirty="0"/>
          </a:p>
        </p:txBody>
      </p:sp>
    </p:spTree>
    <p:extLst>
      <p:ext uri="{BB962C8B-B14F-4D97-AF65-F5344CB8AC3E}">
        <p14:creationId xmlns:p14="http://schemas.microsoft.com/office/powerpoint/2010/main" val="343991027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114</a:t>
            </a:fld>
            <a:endParaRPr lang="en-US" dirty="0"/>
          </a:p>
        </p:txBody>
      </p:sp>
      <p:sp>
        <p:nvSpPr>
          <p:cNvPr id="18" name="テキスト プレースホルダー 17"/>
          <p:cNvSpPr>
            <a:spLocks noGrp="1"/>
          </p:cNvSpPr>
          <p:nvPr>
            <p:ph type="body" sz="quarter" idx="38"/>
          </p:nvPr>
        </p:nvSpPr>
        <p:spPr/>
        <p:txBody>
          <a:bodyPr/>
          <a:lstStyle/>
          <a:p>
            <a:r>
              <a:rPr kumimoji="1" lang="en-US" altLang="ja-JP" dirty="0" smtClean="0"/>
              <a:t>DESTRIBUTIONS RATE</a:t>
            </a:r>
            <a:endParaRPr kumimoji="1" lang="ja-JP" altLang="en-US" dirty="0"/>
          </a:p>
        </p:txBody>
      </p:sp>
      <p:sp>
        <p:nvSpPr>
          <p:cNvPr id="19" name="テキスト プレースホルダー 18"/>
          <p:cNvSpPr>
            <a:spLocks noGrp="1"/>
          </p:cNvSpPr>
          <p:nvPr>
            <p:ph type="body" sz="quarter" idx="39"/>
          </p:nvPr>
        </p:nvSpPr>
        <p:spPr/>
        <p:txBody>
          <a:bodyPr/>
          <a:lstStyle/>
          <a:p>
            <a:r>
              <a:rPr kumimoji="1" lang="en-US" altLang="ja-JP" dirty="0"/>
              <a:t>Fuisset repudiare cum ex, commune inciderint mei ei, te vim primis facilisi. Mea omnes omnium omittam ne, unum utinam vel ei. </a:t>
            </a:r>
            <a:r>
              <a:rPr kumimoji="1" lang="en-US" altLang="ja-JP" dirty="0">
                <a:solidFill>
                  <a:schemeClr val="accent2"/>
                </a:solidFill>
              </a:rPr>
              <a:t>Nec gloriatur definitiones necessitatibus ei</a:t>
            </a:r>
            <a:r>
              <a:rPr kumimoji="1" lang="en-US" altLang="ja-JP" dirty="0"/>
              <a:t>, has alii zril ne.</a:t>
            </a:r>
          </a:p>
          <a:p>
            <a:r>
              <a:rPr kumimoji="1" lang="en-US" altLang="ja-JP" dirty="0"/>
              <a:t>Dignissim definiebas his ea. </a:t>
            </a:r>
            <a:endParaRPr kumimoji="1" lang="ja-JP" altLang="en-US" dirty="0"/>
          </a:p>
        </p:txBody>
      </p:sp>
      <p:sp>
        <p:nvSpPr>
          <p:cNvPr id="22" name="円/楕円 21"/>
          <p:cNvSpPr/>
          <p:nvPr/>
        </p:nvSpPr>
        <p:spPr>
          <a:xfrm>
            <a:off x="2997466" y="2026762"/>
            <a:ext cx="1530171" cy="1530171"/>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パイ 22"/>
          <p:cNvSpPr/>
          <p:nvPr/>
        </p:nvSpPr>
        <p:spPr>
          <a:xfrm rot="16200000">
            <a:off x="2997466" y="2026761"/>
            <a:ext cx="1530171" cy="1530171"/>
          </a:xfrm>
          <a:prstGeom prst="pie">
            <a:avLst>
              <a:gd name="adj1" fmla="val 0"/>
              <a:gd name="adj2" fmla="val 13288262"/>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テキスト ボックス 24"/>
          <p:cNvSpPr txBox="1"/>
          <p:nvPr/>
        </p:nvSpPr>
        <p:spPr>
          <a:xfrm>
            <a:off x="3380074" y="2376347"/>
            <a:ext cx="764953" cy="830997"/>
          </a:xfrm>
          <a:prstGeom prst="rect">
            <a:avLst/>
          </a:prstGeom>
          <a:noFill/>
        </p:spPr>
        <p:txBody>
          <a:bodyPr wrap="none" rtlCol="0">
            <a:spAutoFit/>
          </a:bodyPr>
          <a:lstStyle/>
          <a:p>
            <a:pPr algn="ctr"/>
            <a:r>
              <a:rPr kumimoji="1" lang="en-US" altLang="ja-JP" sz="4800" dirty="0" smtClean="0">
                <a:latin typeface="+mj-lt"/>
              </a:rPr>
              <a:t>64</a:t>
            </a:r>
            <a:endParaRPr kumimoji="1" lang="ja-JP" altLang="en-US" sz="4800" dirty="0">
              <a:latin typeface="+mj-lt"/>
            </a:endParaRPr>
          </a:p>
        </p:txBody>
      </p:sp>
      <p:sp>
        <p:nvSpPr>
          <p:cNvPr id="26" name="円/楕円 25"/>
          <p:cNvSpPr/>
          <p:nvPr/>
        </p:nvSpPr>
        <p:spPr>
          <a:xfrm>
            <a:off x="4527637" y="4558436"/>
            <a:ext cx="1530171" cy="1530171"/>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パイ 26"/>
          <p:cNvSpPr/>
          <p:nvPr/>
        </p:nvSpPr>
        <p:spPr>
          <a:xfrm rot="16200000">
            <a:off x="4527637" y="4558435"/>
            <a:ext cx="1530171" cy="1530171"/>
          </a:xfrm>
          <a:prstGeom prst="pie">
            <a:avLst>
              <a:gd name="adj1" fmla="val 0"/>
              <a:gd name="adj2" fmla="val 14915489"/>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テキスト ボックス 27"/>
          <p:cNvSpPr txBox="1"/>
          <p:nvPr/>
        </p:nvSpPr>
        <p:spPr>
          <a:xfrm>
            <a:off x="4910245" y="4908021"/>
            <a:ext cx="764953" cy="830997"/>
          </a:xfrm>
          <a:prstGeom prst="rect">
            <a:avLst/>
          </a:prstGeom>
          <a:noFill/>
        </p:spPr>
        <p:txBody>
          <a:bodyPr wrap="none" rtlCol="0">
            <a:spAutoFit/>
          </a:bodyPr>
          <a:lstStyle/>
          <a:p>
            <a:pPr algn="ctr"/>
            <a:r>
              <a:rPr kumimoji="1" lang="en-US" altLang="ja-JP" sz="4800" dirty="0" smtClean="0">
                <a:latin typeface="+mj-lt"/>
              </a:rPr>
              <a:t>72</a:t>
            </a:r>
            <a:endParaRPr kumimoji="1" lang="ja-JP" altLang="en-US" sz="4800" dirty="0">
              <a:latin typeface="+mj-lt"/>
            </a:endParaRPr>
          </a:p>
        </p:txBody>
      </p:sp>
      <p:sp>
        <p:nvSpPr>
          <p:cNvPr id="29" name="円/楕円 28"/>
          <p:cNvSpPr/>
          <p:nvPr/>
        </p:nvSpPr>
        <p:spPr>
          <a:xfrm>
            <a:off x="7883066" y="4022092"/>
            <a:ext cx="1530171" cy="1530171"/>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パイ 29"/>
          <p:cNvSpPr/>
          <p:nvPr/>
        </p:nvSpPr>
        <p:spPr>
          <a:xfrm rot="16200000">
            <a:off x="7883066" y="4022091"/>
            <a:ext cx="1530171" cy="1530171"/>
          </a:xfrm>
          <a:prstGeom prst="pie">
            <a:avLst>
              <a:gd name="adj1" fmla="val 0"/>
              <a:gd name="adj2" fmla="val 19335189"/>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テキスト ボックス 30"/>
          <p:cNvSpPr txBox="1"/>
          <p:nvPr/>
        </p:nvSpPr>
        <p:spPr>
          <a:xfrm>
            <a:off x="8265674" y="4371677"/>
            <a:ext cx="764953" cy="830997"/>
          </a:xfrm>
          <a:prstGeom prst="rect">
            <a:avLst/>
          </a:prstGeom>
          <a:noFill/>
        </p:spPr>
        <p:txBody>
          <a:bodyPr wrap="none" rtlCol="0">
            <a:spAutoFit/>
          </a:bodyPr>
          <a:lstStyle/>
          <a:p>
            <a:pPr algn="ctr"/>
            <a:r>
              <a:rPr kumimoji="1" lang="en-US" altLang="ja-JP" sz="4800" dirty="0" smtClean="0">
                <a:latin typeface="+mj-lt"/>
              </a:rPr>
              <a:t>91</a:t>
            </a:r>
            <a:endParaRPr kumimoji="1" lang="ja-JP" altLang="en-US" sz="4800" dirty="0">
              <a:latin typeface="+mj-lt"/>
            </a:endParaRPr>
          </a:p>
        </p:txBody>
      </p:sp>
      <p:sp>
        <p:nvSpPr>
          <p:cNvPr id="32" name="円/楕円 31"/>
          <p:cNvSpPr/>
          <p:nvPr/>
        </p:nvSpPr>
        <p:spPr>
          <a:xfrm>
            <a:off x="7883064" y="1414075"/>
            <a:ext cx="1530171" cy="1530171"/>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パイ 32"/>
          <p:cNvSpPr/>
          <p:nvPr/>
        </p:nvSpPr>
        <p:spPr>
          <a:xfrm rot="16200000">
            <a:off x="7883064" y="1414074"/>
            <a:ext cx="1530171" cy="1530171"/>
          </a:xfrm>
          <a:prstGeom prst="pie">
            <a:avLst>
              <a:gd name="adj1" fmla="val 0"/>
              <a:gd name="adj2" fmla="val 13981466"/>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p:cNvSpPr txBox="1"/>
          <p:nvPr/>
        </p:nvSpPr>
        <p:spPr>
          <a:xfrm>
            <a:off x="8265672" y="1763660"/>
            <a:ext cx="764953" cy="830997"/>
          </a:xfrm>
          <a:prstGeom prst="rect">
            <a:avLst/>
          </a:prstGeom>
          <a:noFill/>
        </p:spPr>
        <p:txBody>
          <a:bodyPr wrap="none" rtlCol="0">
            <a:spAutoFit/>
          </a:bodyPr>
          <a:lstStyle/>
          <a:p>
            <a:pPr algn="ctr"/>
            <a:r>
              <a:rPr kumimoji="1" lang="en-US" altLang="ja-JP" sz="4800" dirty="0" smtClean="0">
                <a:latin typeface="+mj-lt"/>
              </a:rPr>
              <a:t>68</a:t>
            </a:r>
            <a:endParaRPr kumimoji="1" lang="ja-JP" altLang="en-US" sz="4800" dirty="0">
              <a:latin typeface="+mj-lt"/>
            </a:endParaRPr>
          </a:p>
        </p:txBody>
      </p:sp>
      <p:sp>
        <p:nvSpPr>
          <p:cNvPr id="35" name="円/楕円 34"/>
          <p:cNvSpPr/>
          <p:nvPr/>
        </p:nvSpPr>
        <p:spPr>
          <a:xfrm>
            <a:off x="11528471" y="1874554"/>
            <a:ext cx="1530171" cy="1530171"/>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パイ 35"/>
          <p:cNvSpPr/>
          <p:nvPr/>
        </p:nvSpPr>
        <p:spPr>
          <a:xfrm rot="16200000">
            <a:off x="11528471" y="1874553"/>
            <a:ext cx="1530171" cy="1530171"/>
          </a:xfrm>
          <a:prstGeom prst="pie">
            <a:avLst>
              <a:gd name="adj1" fmla="val 0"/>
              <a:gd name="adj2" fmla="val 20201304"/>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テキスト ボックス 36"/>
          <p:cNvSpPr txBox="1"/>
          <p:nvPr/>
        </p:nvSpPr>
        <p:spPr>
          <a:xfrm>
            <a:off x="11911079" y="2224139"/>
            <a:ext cx="764953" cy="830997"/>
          </a:xfrm>
          <a:prstGeom prst="rect">
            <a:avLst/>
          </a:prstGeom>
          <a:noFill/>
        </p:spPr>
        <p:txBody>
          <a:bodyPr wrap="none" rtlCol="0">
            <a:spAutoFit/>
          </a:bodyPr>
          <a:lstStyle/>
          <a:p>
            <a:pPr algn="ctr"/>
            <a:r>
              <a:rPr kumimoji="1" lang="en-US" altLang="ja-JP" sz="4800" dirty="0" smtClean="0">
                <a:latin typeface="+mj-lt"/>
              </a:rPr>
              <a:t>95</a:t>
            </a:r>
            <a:endParaRPr kumimoji="1" lang="ja-JP" altLang="en-US" sz="4800" dirty="0">
              <a:latin typeface="+mj-lt"/>
            </a:endParaRPr>
          </a:p>
        </p:txBody>
      </p:sp>
      <p:sp>
        <p:nvSpPr>
          <p:cNvPr id="38" name="円/楕円 37"/>
          <p:cNvSpPr/>
          <p:nvPr/>
        </p:nvSpPr>
        <p:spPr>
          <a:xfrm>
            <a:off x="13043308" y="4558434"/>
            <a:ext cx="1530171" cy="1530171"/>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パイ 38"/>
          <p:cNvSpPr/>
          <p:nvPr/>
        </p:nvSpPr>
        <p:spPr>
          <a:xfrm rot="16200000">
            <a:off x="13043308" y="4558433"/>
            <a:ext cx="1530171" cy="1530171"/>
          </a:xfrm>
          <a:prstGeom prst="pie">
            <a:avLst>
              <a:gd name="adj1" fmla="val 0"/>
              <a:gd name="adj2" fmla="val 7472265"/>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テキスト ボックス 39"/>
          <p:cNvSpPr txBox="1"/>
          <p:nvPr/>
        </p:nvSpPr>
        <p:spPr>
          <a:xfrm>
            <a:off x="13425916" y="4908019"/>
            <a:ext cx="764953" cy="830997"/>
          </a:xfrm>
          <a:prstGeom prst="rect">
            <a:avLst/>
          </a:prstGeom>
          <a:noFill/>
        </p:spPr>
        <p:txBody>
          <a:bodyPr wrap="none" rtlCol="0">
            <a:spAutoFit/>
          </a:bodyPr>
          <a:lstStyle/>
          <a:p>
            <a:pPr algn="ctr"/>
            <a:r>
              <a:rPr kumimoji="1" lang="en-US" altLang="ja-JP" sz="4800" dirty="0" smtClean="0">
                <a:latin typeface="+mj-lt"/>
              </a:rPr>
              <a:t>38</a:t>
            </a:r>
            <a:endParaRPr kumimoji="1" lang="ja-JP" altLang="en-US" sz="4800" dirty="0">
              <a:latin typeface="+mj-lt"/>
            </a:endParaRPr>
          </a:p>
        </p:txBody>
      </p:sp>
      <p:sp>
        <p:nvSpPr>
          <p:cNvPr id="41" name="テキスト ボックス 40"/>
          <p:cNvSpPr txBox="1"/>
          <p:nvPr/>
        </p:nvSpPr>
        <p:spPr>
          <a:xfrm>
            <a:off x="2687577" y="1504108"/>
            <a:ext cx="2149948" cy="461665"/>
          </a:xfrm>
          <a:prstGeom prst="rect">
            <a:avLst/>
          </a:prstGeom>
          <a:noFill/>
        </p:spPr>
        <p:txBody>
          <a:bodyPr wrap="none" rtlCol="0">
            <a:spAutoFit/>
          </a:bodyPr>
          <a:lstStyle/>
          <a:p>
            <a:pPr algn="ctr"/>
            <a:r>
              <a:rPr kumimoji="1" lang="en-US" altLang="ja-JP" sz="2400" dirty="0" smtClean="0"/>
              <a:t>North America</a:t>
            </a:r>
            <a:endParaRPr kumimoji="1" lang="ja-JP" altLang="en-US" sz="2400" dirty="0"/>
          </a:p>
        </p:txBody>
      </p:sp>
      <p:sp>
        <p:nvSpPr>
          <p:cNvPr id="42" name="テキスト ボックス 41"/>
          <p:cNvSpPr txBox="1"/>
          <p:nvPr/>
        </p:nvSpPr>
        <p:spPr>
          <a:xfrm>
            <a:off x="4200916" y="4006760"/>
            <a:ext cx="2183611" cy="461665"/>
          </a:xfrm>
          <a:prstGeom prst="rect">
            <a:avLst/>
          </a:prstGeom>
          <a:noFill/>
        </p:spPr>
        <p:txBody>
          <a:bodyPr wrap="none" rtlCol="0">
            <a:spAutoFit/>
          </a:bodyPr>
          <a:lstStyle/>
          <a:p>
            <a:pPr algn="ctr"/>
            <a:r>
              <a:rPr kumimoji="1" lang="en-US" altLang="ja-JP" sz="2400" dirty="0" smtClean="0"/>
              <a:t>South America</a:t>
            </a:r>
            <a:endParaRPr kumimoji="1" lang="ja-JP" altLang="en-US" sz="2400" dirty="0"/>
          </a:p>
        </p:txBody>
      </p:sp>
      <p:sp>
        <p:nvSpPr>
          <p:cNvPr id="43" name="テキスト ボックス 42"/>
          <p:cNvSpPr txBox="1"/>
          <p:nvPr/>
        </p:nvSpPr>
        <p:spPr>
          <a:xfrm>
            <a:off x="8078121" y="856410"/>
            <a:ext cx="1140057" cy="461665"/>
          </a:xfrm>
          <a:prstGeom prst="rect">
            <a:avLst/>
          </a:prstGeom>
          <a:noFill/>
        </p:spPr>
        <p:txBody>
          <a:bodyPr wrap="none" rtlCol="0">
            <a:spAutoFit/>
          </a:bodyPr>
          <a:lstStyle/>
          <a:p>
            <a:pPr algn="ctr"/>
            <a:r>
              <a:rPr kumimoji="1" lang="en-US" altLang="ja-JP" sz="2400" dirty="0" smtClean="0"/>
              <a:t>Europe</a:t>
            </a:r>
            <a:endParaRPr kumimoji="1" lang="ja-JP" altLang="en-US" sz="2400" dirty="0"/>
          </a:p>
        </p:txBody>
      </p:sp>
      <p:sp>
        <p:nvSpPr>
          <p:cNvPr id="44" name="テキスト ボックス 43"/>
          <p:cNvSpPr txBox="1"/>
          <p:nvPr/>
        </p:nvSpPr>
        <p:spPr>
          <a:xfrm>
            <a:off x="8165023" y="3421695"/>
            <a:ext cx="976550" cy="461665"/>
          </a:xfrm>
          <a:prstGeom prst="rect">
            <a:avLst/>
          </a:prstGeom>
          <a:noFill/>
        </p:spPr>
        <p:txBody>
          <a:bodyPr wrap="none" rtlCol="0">
            <a:spAutoFit/>
          </a:bodyPr>
          <a:lstStyle/>
          <a:p>
            <a:pPr algn="ctr"/>
            <a:r>
              <a:rPr kumimoji="1" lang="en-US" altLang="ja-JP" sz="2400" dirty="0" smtClean="0"/>
              <a:t>Africa</a:t>
            </a:r>
            <a:endParaRPr kumimoji="1" lang="ja-JP" altLang="en-US" sz="2400" dirty="0"/>
          </a:p>
        </p:txBody>
      </p:sp>
      <p:sp>
        <p:nvSpPr>
          <p:cNvPr id="45" name="テキスト ボックス 44"/>
          <p:cNvSpPr txBox="1"/>
          <p:nvPr/>
        </p:nvSpPr>
        <p:spPr>
          <a:xfrm>
            <a:off x="11908674" y="1363080"/>
            <a:ext cx="769763" cy="461665"/>
          </a:xfrm>
          <a:prstGeom prst="rect">
            <a:avLst/>
          </a:prstGeom>
          <a:noFill/>
        </p:spPr>
        <p:txBody>
          <a:bodyPr wrap="none" rtlCol="0">
            <a:spAutoFit/>
          </a:bodyPr>
          <a:lstStyle/>
          <a:p>
            <a:pPr algn="ctr"/>
            <a:r>
              <a:rPr kumimoji="1" lang="en-US" altLang="ja-JP" sz="2400" dirty="0" smtClean="0"/>
              <a:t>Asia</a:t>
            </a:r>
            <a:endParaRPr kumimoji="1" lang="ja-JP" altLang="en-US" sz="2400" dirty="0"/>
          </a:p>
        </p:txBody>
      </p:sp>
      <p:sp>
        <p:nvSpPr>
          <p:cNvPr id="46" name="テキスト ボックス 45"/>
          <p:cNvSpPr txBox="1"/>
          <p:nvPr/>
        </p:nvSpPr>
        <p:spPr>
          <a:xfrm>
            <a:off x="13167834" y="4038172"/>
            <a:ext cx="1281120" cy="461665"/>
          </a:xfrm>
          <a:prstGeom prst="rect">
            <a:avLst/>
          </a:prstGeom>
          <a:noFill/>
        </p:spPr>
        <p:txBody>
          <a:bodyPr wrap="none" rtlCol="0">
            <a:spAutoFit/>
          </a:bodyPr>
          <a:lstStyle/>
          <a:p>
            <a:pPr algn="ctr"/>
            <a:r>
              <a:rPr kumimoji="1" lang="en-US" altLang="ja-JP" sz="2400" dirty="0" smtClean="0"/>
              <a:t>Oceania</a:t>
            </a:r>
            <a:endParaRPr kumimoji="1" lang="ja-JP" altLang="en-US" sz="2400" dirty="0"/>
          </a:p>
        </p:txBody>
      </p:sp>
    </p:spTree>
    <p:extLst>
      <p:ext uri="{BB962C8B-B14F-4D97-AF65-F5344CB8AC3E}">
        <p14:creationId xmlns:p14="http://schemas.microsoft.com/office/powerpoint/2010/main" val="183271309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randombar(horizontal)">
                                      <p:cBhvr>
                                        <p:cTn id="7" dur="500"/>
                                        <p:tgtEl>
                                          <p:spTgt spid="2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randombar(horizontal)">
                                      <p:cBhvr>
                                        <p:cTn id="10" dur="500"/>
                                        <p:tgtEl>
                                          <p:spTgt spid="23"/>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randombar(horizontal)">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childTnLst>
                          </p:cTn>
                        </p:par>
                        <p:par>
                          <p:cTn id="17" fill="hold">
                            <p:stCondLst>
                              <p:cond delay="500"/>
                            </p:stCondLst>
                            <p:childTnLst>
                              <p:par>
                                <p:cTn id="18" presetID="14" presetClass="entr" presetSubtype="10"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randombar(horizontal)">
                                      <p:cBhvr>
                                        <p:cTn id="20" dur="500"/>
                                        <p:tgtEl>
                                          <p:spTgt spid="26"/>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randombar(horizontal)">
                                      <p:cBhvr>
                                        <p:cTn id="23" dur="500"/>
                                        <p:tgtEl>
                                          <p:spTgt spid="27"/>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randombar(horizontal)">
                                      <p:cBhvr>
                                        <p:cTn id="26" dur="500"/>
                                        <p:tgtEl>
                                          <p:spTgt spid="2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childTnLst>
                          </p:cTn>
                        </p:par>
                        <p:par>
                          <p:cTn id="30" fill="hold">
                            <p:stCondLst>
                              <p:cond delay="1000"/>
                            </p:stCondLst>
                            <p:childTnLst>
                              <p:par>
                                <p:cTn id="31" presetID="14" presetClass="entr" presetSubtype="10"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randombar(horizontal)">
                                      <p:cBhvr>
                                        <p:cTn id="33" dur="500"/>
                                        <p:tgtEl>
                                          <p:spTgt spid="29"/>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randombar(horizontal)">
                                      <p:cBhvr>
                                        <p:cTn id="36" dur="500"/>
                                        <p:tgtEl>
                                          <p:spTgt spid="30"/>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randombar(horizontal)">
                                      <p:cBhvr>
                                        <p:cTn id="39" dur="500"/>
                                        <p:tgtEl>
                                          <p:spTgt spid="3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500"/>
                                        <p:tgtEl>
                                          <p:spTgt spid="44"/>
                                        </p:tgtEl>
                                      </p:cBhvr>
                                    </p:animEffect>
                                  </p:childTnLst>
                                </p:cTn>
                              </p:par>
                            </p:childTnLst>
                          </p:cTn>
                        </p:par>
                        <p:par>
                          <p:cTn id="43" fill="hold">
                            <p:stCondLst>
                              <p:cond delay="1500"/>
                            </p:stCondLst>
                            <p:childTnLst>
                              <p:par>
                                <p:cTn id="44" presetID="14" presetClass="entr" presetSubtype="10" fill="hold" grpId="0" nodeType="after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randombar(horizontal)">
                                      <p:cBhvr>
                                        <p:cTn id="46" dur="500"/>
                                        <p:tgtEl>
                                          <p:spTgt spid="32"/>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randombar(horizontal)">
                                      <p:cBhvr>
                                        <p:cTn id="49" dur="500"/>
                                        <p:tgtEl>
                                          <p:spTgt spid="33"/>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randombar(horizontal)">
                                      <p:cBhvr>
                                        <p:cTn id="52" dur="500"/>
                                        <p:tgtEl>
                                          <p:spTgt spid="3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fade">
                                      <p:cBhvr>
                                        <p:cTn id="55" dur="500"/>
                                        <p:tgtEl>
                                          <p:spTgt spid="43"/>
                                        </p:tgtEl>
                                      </p:cBhvr>
                                    </p:animEffect>
                                  </p:childTnLst>
                                </p:cTn>
                              </p:par>
                            </p:childTnLst>
                          </p:cTn>
                        </p:par>
                        <p:par>
                          <p:cTn id="56" fill="hold">
                            <p:stCondLst>
                              <p:cond delay="2000"/>
                            </p:stCondLst>
                            <p:childTnLst>
                              <p:par>
                                <p:cTn id="57" presetID="14" presetClass="entr" presetSubtype="10"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randombar(horizontal)">
                                      <p:cBhvr>
                                        <p:cTn id="59" dur="500"/>
                                        <p:tgtEl>
                                          <p:spTgt spid="35"/>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randombar(horizontal)">
                                      <p:cBhvr>
                                        <p:cTn id="62" dur="500"/>
                                        <p:tgtEl>
                                          <p:spTgt spid="36"/>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randombar(horizontal)">
                                      <p:cBhvr>
                                        <p:cTn id="65" dur="500"/>
                                        <p:tgtEl>
                                          <p:spTgt spid="3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5"/>
                                        </p:tgtEl>
                                        <p:attrNameLst>
                                          <p:attrName>style.visibility</p:attrName>
                                        </p:attrNameLst>
                                      </p:cBhvr>
                                      <p:to>
                                        <p:strVal val="visible"/>
                                      </p:to>
                                    </p:set>
                                    <p:animEffect transition="in" filter="fade">
                                      <p:cBhvr>
                                        <p:cTn id="68" dur="500"/>
                                        <p:tgtEl>
                                          <p:spTgt spid="45"/>
                                        </p:tgtEl>
                                      </p:cBhvr>
                                    </p:animEffect>
                                  </p:childTnLst>
                                </p:cTn>
                              </p:par>
                            </p:childTnLst>
                          </p:cTn>
                        </p:par>
                        <p:par>
                          <p:cTn id="69" fill="hold">
                            <p:stCondLst>
                              <p:cond delay="2500"/>
                            </p:stCondLst>
                            <p:childTnLst>
                              <p:par>
                                <p:cTn id="70" presetID="14" presetClass="entr" presetSubtype="10" fill="hold" grpId="0" nodeType="after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randombar(horizontal)">
                                      <p:cBhvr>
                                        <p:cTn id="72" dur="500"/>
                                        <p:tgtEl>
                                          <p:spTgt spid="38"/>
                                        </p:tgtEl>
                                      </p:cBhvr>
                                    </p:animEffect>
                                  </p:childTnLst>
                                </p:cTn>
                              </p:par>
                              <p:par>
                                <p:cTn id="73" presetID="14" presetClass="entr" presetSubtype="1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randombar(horizontal)">
                                      <p:cBhvr>
                                        <p:cTn id="75" dur="500"/>
                                        <p:tgtEl>
                                          <p:spTgt spid="39"/>
                                        </p:tgtEl>
                                      </p:cBhvr>
                                    </p:animEffect>
                                  </p:childTnLst>
                                </p:cTn>
                              </p:par>
                              <p:par>
                                <p:cTn id="76" presetID="14" presetClass="entr" presetSubtype="10" fill="hold" grpId="0" nodeType="with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randombar(horizontal)">
                                      <p:cBhvr>
                                        <p:cTn id="78" dur="500"/>
                                        <p:tgtEl>
                                          <p:spTgt spid="40"/>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fade">
                                      <p:cBhvr>
                                        <p:cTn id="8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5" grpId="0"/>
      <p:bldP spid="26" grpId="0" animBg="1"/>
      <p:bldP spid="27" grpId="0" animBg="1"/>
      <p:bldP spid="28" grpId="0"/>
      <p:bldP spid="29" grpId="0" animBg="1"/>
      <p:bldP spid="30" grpId="0" animBg="1"/>
      <p:bldP spid="31" grpId="0"/>
      <p:bldP spid="32" grpId="0" animBg="1"/>
      <p:bldP spid="33" grpId="0" animBg="1"/>
      <p:bldP spid="34" grpId="0"/>
      <p:bldP spid="35" grpId="0" animBg="1"/>
      <p:bldP spid="36" grpId="0" animBg="1"/>
      <p:bldP spid="37" grpId="0"/>
      <p:bldP spid="38" grpId="0" animBg="1"/>
      <p:bldP spid="39" grpId="0" animBg="1"/>
      <p:bldP spid="40" grpId="0"/>
      <p:bldP spid="41" grpId="0"/>
      <p:bldP spid="42" grpId="0"/>
      <p:bldP spid="43" grpId="0"/>
      <p:bldP spid="44" grpId="0"/>
      <p:bldP spid="45" grpId="0"/>
      <p:bldP spid="46"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115</a:t>
            </a:fld>
            <a:endParaRPr lang="en-US" dirty="0"/>
          </a:p>
        </p:txBody>
      </p:sp>
      <p:sp>
        <p:nvSpPr>
          <p:cNvPr id="11" name="テキスト プレースホルダー 10"/>
          <p:cNvSpPr>
            <a:spLocks noGrp="1"/>
          </p:cNvSpPr>
          <p:nvPr>
            <p:ph type="body" sz="quarter" idx="23"/>
          </p:nvPr>
        </p:nvSpPr>
        <p:spPr/>
        <p:txBody>
          <a:bodyPr/>
          <a:lstStyle/>
          <a:p>
            <a:r>
              <a:rPr kumimoji="1" lang="en-US" altLang="ja-JP" dirty="0" smtClean="0"/>
              <a:t>CHARGE</a:t>
            </a:r>
            <a:endParaRPr kumimoji="1" lang="ja-JP" altLang="en-US" dirty="0"/>
          </a:p>
        </p:txBody>
      </p:sp>
      <p:pic>
        <p:nvPicPr>
          <p:cNvPr id="29" name="図プレースホルダー 28"/>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
        <p:nvSpPr>
          <p:cNvPr id="12" name="テキスト プレースホルダー 11"/>
          <p:cNvSpPr>
            <a:spLocks noGrp="1"/>
          </p:cNvSpPr>
          <p:nvPr>
            <p:ph type="body" sz="quarter" idx="29"/>
          </p:nvPr>
        </p:nvSpPr>
        <p:spPr/>
        <p:txBody>
          <a:bodyPr/>
          <a:lstStyle/>
          <a:p>
            <a:r>
              <a:rPr kumimoji="1" lang="en-US" altLang="ja-JP" dirty="0"/>
              <a:t>Fuisset repudiare cum ex, commune inciderint mei ei</a:t>
            </a:r>
            <a:endParaRPr kumimoji="1" lang="ja-JP" altLang="en-US" dirty="0"/>
          </a:p>
        </p:txBody>
      </p:sp>
      <p:sp>
        <p:nvSpPr>
          <p:cNvPr id="13" name="テキスト プレースホルダー 12"/>
          <p:cNvSpPr>
            <a:spLocks noGrp="1"/>
          </p:cNvSpPr>
          <p:nvPr>
            <p:ph type="body" sz="quarter" idx="30"/>
          </p:nvPr>
        </p:nvSpPr>
        <p:spPr/>
        <p:txBody>
          <a:bodyPr/>
          <a:lstStyle/>
          <a:p>
            <a:r>
              <a:rPr kumimoji="1" lang="en-US" altLang="ja-JP" dirty="0" smtClean="0"/>
              <a:t>SHARE</a:t>
            </a:r>
            <a:endParaRPr kumimoji="1" lang="ja-JP" altLang="en-US" dirty="0"/>
          </a:p>
        </p:txBody>
      </p:sp>
      <p:pic>
        <p:nvPicPr>
          <p:cNvPr id="30" name="図プレースホルダー 29"/>
          <p:cNvPicPr>
            <a:picLocks noGrp="1" noChangeAspect="1"/>
          </p:cNvPicPr>
          <p:nvPr>
            <p:ph type="pic" sz="quarter" idx="31"/>
          </p:nvPr>
        </p:nvPicPr>
        <p:blipFill>
          <a:blip r:embed="rId3" cstate="print">
            <a:extLst>
              <a:ext uri="{28A0092B-C50C-407E-A947-70E740481C1C}">
                <a14:useLocalDpi xmlns:a14="http://schemas.microsoft.com/office/drawing/2010/main" val="0"/>
              </a:ext>
            </a:extLst>
          </a:blip>
          <a:srcRect t="101" b="101"/>
          <a:stretch>
            <a:fillRect/>
          </a:stretch>
        </p:blipFill>
        <p:spPr/>
      </p:pic>
      <p:sp>
        <p:nvSpPr>
          <p:cNvPr id="15" name="テキスト プレースホルダー 14"/>
          <p:cNvSpPr>
            <a:spLocks noGrp="1"/>
          </p:cNvSpPr>
          <p:nvPr>
            <p:ph type="body" sz="quarter" idx="32"/>
          </p:nvPr>
        </p:nvSpPr>
        <p:spPr/>
        <p:txBody>
          <a:bodyPr/>
          <a:lstStyle/>
          <a:p>
            <a:r>
              <a:rPr kumimoji="1" lang="en-US" altLang="ja-JP" dirty="0"/>
              <a:t>Eam sapientem voluptaria cu, scripta argumentum qui ne</a:t>
            </a:r>
            <a:r>
              <a:rPr kumimoji="1" lang="en-US" altLang="ja-JP" dirty="0" smtClean="0"/>
              <a:t>,.</a:t>
            </a:r>
            <a:endParaRPr kumimoji="1" lang="ja-JP" altLang="en-US" dirty="0"/>
          </a:p>
        </p:txBody>
      </p:sp>
      <p:sp>
        <p:nvSpPr>
          <p:cNvPr id="16" name="テキスト プレースホルダー 15"/>
          <p:cNvSpPr>
            <a:spLocks noGrp="1"/>
          </p:cNvSpPr>
          <p:nvPr>
            <p:ph type="body" sz="quarter" idx="33"/>
          </p:nvPr>
        </p:nvSpPr>
        <p:spPr/>
        <p:txBody>
          <a:bodyPr/>
          <a:lstStyle/>
          <a:p>
            <a:r>
              <a:rPr kumimoji="1" lang="en-US" altLang="ja-JP" dirty="0" smtClean="0"/>
              <a:t>ANALYSIS</a:t>
            </a:r>
            <a:endParaRPr kumimoji="1" lang="ja-JP" altLang="en-US" dirty="0"/>
          </a:p>
        </p:txBody>
      </p:sp>
      <p:pic>
        <p:nvPicPr>
          <p:cNvPr id="32" name="図プレースホルダー 31"/>
          <p:cNvPicPr>
            <a:picLocks noGrp="1" noChangeAspect="1"/>
          </p:cNvPicPr>
          <p:nvPr>
            <p:ph type="pic" sz="quarter" idx="34"/>
          </p:nvPr>
        </p:nvPicPr>
        <p:blipFill>
          <a:blip r:embed="rId4" cstate="print">
            <a:extLst>
              <a:ext uri="{28A0092B-C50C-407E-A947-70E740481C1C}">
                <a14:useLocalDpi xmlns:a14="http://schemas.microsoft.com/office/drawing/2010/main" val="0"/>
              </a:ext>
            </a:extLst>
          </a:blip>
          <a:srcRect/>
          <a:stretch>
            <a:fillRect/>
          </a:stretch>
        </p:blipFill>
        <p:spPr/>
      </p:pic>
      <p:sp>
        <p:nvSpPr>
          <p:cNvPr id="18" name="テキスト プレースホルダー 17"/>
          <p:cNvSpPr>
            <a:spLocks noGrp="1"/>
          </p:cNvSpPr>
          <p:nvPr>
            <p:ph type="body" sz="quarter" idx="35"/>
          </p:nvPr>
        </p:nvSpPr>
        <p:spPr/>
        <p:txBody>
          <a:bodyPr/>
          <a:lstStyle/>
          <a:p>
            <a:r>
              <a:rPr kumimoji="1" lang="en-US" altLang="ja-JP" dirty="0"/>
              <a:t>Eam sapientem voluptaria cu, scripta argumentum qui ne,.</a:t>
            </a:r>
            <a:endParaRPr kumimoji="1" lang="ja-JP" altLang="en-US" dirty="0"/>
          </a:p>
          <a:p>
            <a:endParaRPr kumimoji="1" lang="ja-JP" altLang="en-US" dirty="0"/>
          </a:p>
        </p:txBody>
      </p:sp>
      <p:sp>
        <p:nvSpPr>
          <p:cNvPr id="19" name="テキスト プレースホルダー 18"/>
          <p:cNvSpPr>
            <a:spLocks noGrp="1"/>
          </p:cNvSpPr>
          <p:nvPr>
            <p:ph type="body" sz="quarter" idx="36"/>
          </p:nvPr>
        </p:nvSpPr>
        <p:spPr/>
        <p:txBody>
          <a:bodyPr/>
          <a:lstStyle/>
          <a:p>
            <a:r>
              <a:rPr kumimoji="1" lang="en-US" altLang="ja-JP" dirty="0" smtClean="0"/>
              <a:t>SECURITY</a:t>
            </a:r>
            <a:endParaRPr kumimoji="1" lang="ja-JP" altLang="en-US" dirty="0"/>
          </a:p>
        </p:txBody>
      </p:sp>
      <p:pic>
        <p:nvPicPr>
          <p:cNvPr id="33" name="図プレースホルダー 32"/>
          <p:cNvPicPr>
            <a:picLocks noGrp="1" noChangeAspect="1"/>
          </p:cNvPicPr>
          <p:nvPr>
            <p:ph type="pic" sz="quarter" idx="37"/>
          </p:nvPr>
        </p:nvPicPr>
        <p:blipFill>
          <a:blip r:embed="rId5" cstate="print">
            <a:extLst>
              <a:ext uri="{28A0092B-C50C-407E-A947-70E740481C1C}">
                <a14:useLocalDpi xmlns:a14="http://schemas.microsoft.com/office/drawing/2010/main" val="0"/>
              </a:ext>
            </a:extLst>
          </a:blip>
          <a:srcRect/>
          <a:stretch>
            <a:fillRect/>
          </a:stretch>
        </p:blipFill>
        <p:spPr/>
      </p:pic>
      <p:sp>
        <p:nvSpPr>
          <p:cNvPr id="21" name="テキスト プレースホルダー 20"/>
          <p:cNvSpPr>
            <a:spLocks noGrp="1"/>
          </p:cNvSpPr>
          <p:nvPr>
            <p:ph type="body" sz="quarter" idx="38"/>
          </p:nvPr>
        </p:nvSpPr>
        <p:spPr/>
        <p:txBody>
          <a:bodyPr/>
          <a:lstStyle/>
          <a:p>
            <a:r>
              <a:rPr kumimoji="1" lang="en-US" altLang="ja-JP" dirty="0"/>
              <a:t>Et labitur delicata eum, dicant albucius mei et, qui in aeque </a:t>
            </a:r>
            <a:r>
              <a:rPr kumimoji="1" lang="en-US" altLang="ja-JP" dirty="0" smtClean="0"/>
              <a:t>.</a:t>
            </a:r>
            <a:endParaRPr kumimoji="1" lang="ja-JP" altLang="en-US" dirty="0"/>
          </a:p>
        </p:txBody>
      </p:sp>
      <p:sp>
        <p:nvSpPr>
          <p:cNvPr id="22" name="テキスト プレースホルダー 21"/>
          <p:cNvSpPr>
            <a:spLocks noGrp="1"/>
          </p:cNvSpPr>
          <p:nvPr>
            <p:ph type="body" sz="quarter" idx="39"/>
          </p:nvPr>
        </p:nvSpPr>
        <p:spPr/>
        <p:txBody>
          <a:bodyPr/>
          <a:lstStyle/>
          <a:p>
            <a:r>
              <a:rPr kumimoji="1" lang="en-US" altLang="ja-JP" dirty="0" smtClean="0"/>
              <a:t>DELETE</a:t>
            </a:r>
            <a:endParaRPr kumimoji="1" lang="ja-JP" altLang="en-US" dirty="0"/>
          </a:p>
        </p:txBody>
      </p:sp>
      <p:pic>
        <p:nvPicPr>
          <p:cNvPr id="31" name="図プレースホルダー 30"/>
          <p:cNvPicPr>
            <a:picLocks noGrp="1" noChangeAspect="1"/>
          </p:cNvPicPr>
          <p:nvPr>
            <p:ph type="pic" sz="quarter" idx="40"/>
          </p:nvPr>
        </p:nvPicPr>
        <p:blipFill>
          <a:blip r:embed="rId6" cstate="print">
            <a:extLst>
              <a:ext uri="{28A0092B-C50C-407E-A947-70E740481C1C}">
                <a14:useLocalDpi xmlns:a14="http://schemas.microsoft.com/office/drawing/2010/main" val="0"/>
              </a:ext>
            </a:extLst>
          </a:blip>
          <a:srcRect t="101" b="101"/>
          <a:stretch>
            <a:fillRect/>
          </a:stretch>
        </p:blipFill>
        <p:spPr/>
      </p:pic>
      <p:sp>
        <p:nvSpPr>
          <p:cNvPr id="24" name="テキスト プレースホルダー 23"/>
          <p:cNvSpPr>
            <a:spLocks noGrp="1"/>
          </p:cNvSpPr>
          <p:nvPr>
            <p:ph type="body" sz="quarter" idx="41"/>
          </p:nvPr>
        </p:nvSpPr>
        <p:spPr/>
        <p:txBody>
          <a:bodyPr/>
          <a:lstStyle/>
          <a:p>
            <a:r>
              <a:rPr kumimoji="1" lang="en-US" altLang="ja-JP" dirty="0"/>
              <a:t>Ea vix viris lobortis, debitis abhorreant cu </a:t>
            </a:r>
            <a:r>
              <a:rPr kumimoji="1" lang="en-US" altLang="ja-JP" dirty="0" smtClean="0"/>
              <a:t>usu.</a:t>
            </a:r>
            <a:endParaRPr kumimoji="1" lang="ja-JP" altLang="en-US" dirty="0"/>
          </a:p>
          <a:p>
            <a:endParaRPr kumimoji="1" lang="ja-JP" altLang="en-US" dirty="0"/>
          </a:p>
        </p:txBody>
      </p:sp>
      <p:sp>
        <p:nvSpPr>
          <p:cNvPr id="25" name="テキスト プレースホルダー 24"/>
          <p:cNvSpPr>
            <a:spLocks noGrp="1"/>
          </p:cNvSpPr>
          <p:nvPr>
            <p:ph type="body" sz="quarter" idx="42"/>
          </p:nvPr>
        </p:nvSpPr>
        <p:spPr/>
        <p:txBody>
          <a:bodyPr/>
          <a:lstStyle/>
          <a:p>
            <a:r>
              <a:rPr kumimoji="1" lang="en-US" altLang="ja-JP" dirty="0" smtClean="0"/>
              <a:t>COST</a:t>
            </a:r>
            <a:endParaRPr kumimoji="1" lang="ja-JP" altLang="en-US" dirty="0"/>
          </a:p>
        </p:txBody>
      </p:sp>
      <p:pic>
        <p:nvPicPr>
          <p:cNvPr id="34" name="図プレースホルダー 33"/>
          <p:cNvPicPr>
            <a:picLocks noGrp="1" noChangeAspect="1"/>
          </p:cNvPicPr>
          <p:nvPr>
            <p:ph type="pic" sz="quarter" idx="43"/>
          </p:nvPr>
        </p:nvPicPr>
        <p:blipFill>
          <a:blip r:embed="rId7" cstate="print">
            <a:extLst>
              <a:ext uri="{28A0092B-C50C-407E-A947-70E740481C1C}">
                <a14:useLocalDpi xmlns:a14="http://schemas.microsoft.com/office/drawing/2010/main" val="0"/>
              </a:ext>
            </a:extLst>
          </a:blip>
          <a:srcRect l="101" r="101"/>
          <a:stretch>
            <a:fillRect/>
          </a:stretch>
        </p:blipFill>
        <p:spPr/>
      </p:pic>
      <p:sp>
        <p:nvSpPr>
          <p:cNvPr id="27" name="テキスト プレースホルダー 26"/>
          <p:cNvSpPr>
            <a:spLocks noGrp="1"/>
          </p:cNvSpPr>
          <p:nvPr>
            <p:ph type="body" sz="quarter" idx="44"/>
          </p:nvPr>
        </p:nvSpPr>
        <p:spPr/>
        <p:txBody>
          <a:bodyPr/>
          <a:lstStyle/>
          <a:p>
            <a:r>
              <a:rPr kumimoji="1" lang="en-US" altLang="ja-JP" dirty="0"/>
              <a:t>Ne qui nominati oportere, ex postulant consequuntur </a:t>
            </a:r>
            <a:r>
              <a:rPr kumimoji="1" lang="en-US" altLang="ja-JP" dirty="0" smtClean="0"/>
              <a:t>nam.</a:t>
            </a:r>
            <a:endParaRPr kumimoji="1" lang="ja-JP" altLang="en-US" dirty="0"/>
          </a:p>
        </p:txBody>
      </p:sp>
      <p:sp>
        <p:nvSpPr>
          <p:cNvPr id="6" name="テキスト プレースホルダー 5"/>
          <p:cNvSpPr>
            <a:spLocks noGrp="1"/>
          </p:cNvSpPr>
          <p:nvPr>
            <p:ph type="body" sz="quarter" idx="15"/>
          </p:nvPr>
        </p:nvSpPr>
        <p:spPr/>
        <p:txBody>
          <a:bodyPr/>
          <a:lstStyle/>
          <a:p>
            <a:r>
              <a:rPr kumimoji="1" lang="en-US" altLang="ja-JP" dirty="0" smtClean="0"/>
              <a:t>6 POINTS</a:t>
            </a:r>
          </a:p>
          <a:p>
            <a:r>
              <a:rPr kumimoji="1" lang="en-US" altLang="ja-JP" dirty="0" smtClean="0"/>
              <a:t>TO BE REMEMBERED</a:t>
            </a:r>
            <a:endParaRPr kumimoji="1" lang="ja-JP" altLang="en-US" dirty="0"/>
          </a:p>
        </p:txBody>
      </p:sp>
      <p:sp>
        <p:nvSpPr>
          <p:cNvPr id="7" name="テキスト プレースホルダー 6"/>
          <p:cNvSpPr>
            <a:spLocks noGrp="1"/>
          </p:cNvSpPr>
          <p:nvPr>
            <p:ph type="body" sz="quarter" idx="16"/>
          </p:nvPr>
        </p:nvSpPr>
        <p:spPr/>
        <p:txBody>
          <a:bodyPr/>
          <a:lstStyle/>
          <a:p>
            <a:r>
              <a:rPr kumimoji="1" lang="en-US" altLang="ja-JP" dirty="0"/>
              <a:t>Lorem ipsum dolor sit amet, ea pro mundi detraxit euripidis, posse intellegat qui in. Decore labores fuisset cu usu, cum sint debet id. Ut per altera </a:t>
            </a:r>
            <a:r>
              <a:rPr kumimoji="1" lang="en-US" altLang="ja-JP" dirty="0">
                <a:solidFill>
                  <a:schemeClr val="accent2"/>
                </a:solidFill>
              </a:rPr>
              <a:t>equidem</a:t>
            </a:r>
            <a:r>
              <a:rPr kumimoji="1" lang="en-US" altLang="ja-JP" dirty="0"/>
              <a:t>, ignota corpora scaevola te cum. Eum unum vidisse fastidii at. </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smtClean="0"/>
              <a:t>THINK AGAIN AND AGAIN</a:t>
            </a:r>
            <a:endParaRPr kumimoji="1" lang="ja-JP" altLang="en-US" dirty="0"/>
          </a:p>
        </p:txBody>
      </p:sp>
      <p:sp>
        <p:nvSpPr>
          <p:cNvPr id="28" name="テキスト プレースホルダー 27"/>
          <p:cNvSpPr>
            <a:spLocks noGrp="1"/>
          </p:cNvSpPr>
          <p:nvPr>
            <p:ph type="body" sz="quarter" idx="45"/>
          </p:nvPr>
        </p:nvSpPr>
        <p:spPr/>
        <p:txBody>
          <a:bodyPr/>
          <a:lstStyle/>
          <a:p>
            <a:r>
              <a:rPr kumimoji="1" lang="en-US" altLang="ja-JP" dirty="0"/>
              <a:t>Velit deleniti adversarium id pro, id eam dolorum splendide, in ius clita probatus </a:t>
            </a:r>
            <a:r>
              <a:rPr kumimoji="1" lang="en-US" altLang="ja-JP" dirty="0">
                <a:solidFill>
                  <a:schemeClr val="accent2"/>
                </a:solidFill>
              </a:rPr>
              <a:t>sensibus</a:t>
            </a:r>
            <a:r>
              <a:rPr kumimoji="1" lang="en-US" altLang="ja-JP" dirty="0"/>
              <a:t>. Quo cu congue corrumpit laboramus, nam dico nostro suavitate ut.</a:t>
            </a:r>
            <a:endParaRPr kumimoji="1" lang="ja-JP" altLang="en-US" dirty="0"/>
          </a:p>
        </p:txBody>
      </p:sp>
      <p:sp>
        <p:nvSpPr>
          <p:cNvPr id="10" name="テキスト プレースホルダー 9"/>
          <p:cNvSpPr>
            <a:spLocks noGrp="1"/>
          </p:cNvSpPr>
          <p:nvPr>
            <p:ph type="body" sz="quarter" idx="19"/>
          </p:nvPr>
        </p:nvSpPr>
        <p:spPr/>
        <p:txBody>
          <a:bodyPr/>
          <a:lstStyle/>
          <a:p>
            <a:r>
              <a:rPr kumimoji="1" lang="en-US" altLang="ja-JP" dirty="0" smtClean="0"/>
              <a:t>DON’T HESITATE TO BREAK IT</a:t>
            </a:r>
            <a:endParaRPr kumimoji="1" lang="ja-JP" altLang="en-US" dirty="0"/>
          </a:p>
        </p:txBody>
      </p:sp>
    </p:spTree>
    <p:extLst>
      <p:ext uri="{BB962C8B-B14F-4D97-AF65-F5344CB8AC3E}">
        <p14:creationId xmlns:p14="http://schemas.microsoft.com/office/powerpoint/2010/main" val="33727292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116</a:t>
            </a:fld>
            <a:endParaRPr lang="en-US" dirty="0"/>
          </a:p>
        </p:txBody>
      </p:sp>
      <p:sp>
        <p:nvSpPr>
          <p:cNvPr id="7" name="テキスト プレースホルダー 6"/>
          <p:cNvSpPr>
            <a:spLocks noGrp="1"/>
          </p:cNvSpPr>
          <p:nvPr>
            <p:ph type="body" sz="quarter" idx="18"/>
          </p:nvPr>
        </p:nvSpPr>
        <p:spPr/>
        <p:txBody>
          <a:bodyPr/>
          <a:lstStyle/>
          <a:p>
            <a:r>
              <a:rPr kumimoji="1" lang="en-US" altLang="ja-JP" dirty="0"/>
              <a:t>Sea te affert dolorem. At ludus saperet sea, id quo erroribus persequeris efficiantur. Audire volutpat qui an. Ad pro nulla decore habemus. </a:t>
            </a:r>
            <a:endParaRPr kumimoji="1" lang="ja-JP" altLang="en-US" dirty="0"/>
          </a:p>
        </p:txBody>
      </p:sp>
      <p:sp>
        <p:nvSpPr>
          <p:cNvPr id="8" name="テキスト プレースホルダー 7"/>
          <p:cNvSpPr>
            <a:spLocks noGrp="1"/>
          </p:cNvSpPr>
          <p:nvPr>
            <p:ph type="body" sz="quarter" idx="19"/>
          </p:nvPr>
        </p:nvSpPr>
        <p:spPr/>
        <p:txBody>
          <a:bodyPr/>
          <a:lstStyle/>
          <a:p>
            <a:r>
              <a:rPr kumimoji="1" lang="en-US" altLang="ja-JP" dirty="0" smtClean="0"/>
              <a:t>FIRST STEP</a:t>
            </a:r>
            <a:endParaRPr kumimoji="1" lang="ja-JP" altLang="en-US" dirty="0"/>
          </a:p>
        </p:txBody>
      </p:sp>
      <p:sp>
        <p:nvSpPr>
          <p:cNvPr id="9" name="テキスト プレースホルダー 8"/>
          <p:cNvSpPr>
            <a:spLocks noGrp="1"/>
          </p:cNvSpPr>
          <p:nvPr>
            <p:ph type="body" sz="quarter" idx="20"/>
          </p:nvPr>
        </p:nvSpPr>
        <p:spPr/>
        <p:txBody>
          <a:bodyPr/>
          <a:lstStyle/>
          <a:p>
            <a:r>
              <a:rPr kumimoji="1" lang="en-US" altLang="ja-JP" dirty="0"/>
              <a:t>Eos quodsi interesset in, sed option tractatos accommodare et. Quo eu viderer iracundia, eos an iudicabit consulatu.</a:t>
            </a:r>
            <a:endParaRPr kumimoji="1" lang="ja-JP" altLang="en-US" dirty="0"/>
          </a:p>
        </p:txBody>
      </p:sp>
      <p:sp>
        <p:nvSpPr>
          <p:cNvPr id="10" name="テキスト プレースホルダー 9"/>
          <p:cNvSpPr>
            <a:spLocks noGrp="1"/>
          </p:cNvSpPr>
          <p:nvPr>
            <p:ph type="body" sz="quarter" idx="21"/>
          </p:nvPr>
        </p:nvSpPr>
        <p:spPr/>
        <p:txBody>
          <a:bodyPr/>
          <a:lstStyle/>
          <a:p>
            <a:r>
              <a:rPr kumimoji="1" lang="en-US" altLang="ja-JP" dirty="0" smtClean="0"/>
              <a:t>SECOND STEP</a:t>
            </a:r>
            <a:endParaRPr kumimoji="1" lang="ja-JP" altLang="en-US" dirty="0"/>
          </a:p>
        </p:txBody>
      </p:sp>
      <p:sp>
        <p:nvSpPr>
          <p:cNvPr id="11" name="テキスト プレースホルダー 10"/>
          <p:cNvSpPr>
            <a:spLocks noGrp="1"/>
          </p:cNvSpPr>
          <p:nvPr>
            <p:ph type="body" sz="quarter" idx="22"/>
          </p:nvPr>
        </p:nvSpPr>
        <p:spPr/>
        <p:txBody>
          <a:bodyPr/>
          <a:lstStyle/>
          <a:p>
            <a:r>
              <a:rPr kumimoji="1" lang="en-US" altLang="ja-JP" dirty="0"/>
              <a:t>Id laoreet albucius theophrastus vix, ut quo rebum noster assentior. Delenit menandri et eos, dicat omnes vix no. Duis illum id </a:t>
            </a:r>
            <a:r>
              <a:rPr kumimoji="1" lang="en-US" altLang="ja-JP" dirty="0" smtClean="0"/>
              <a:t>eam.</a:t>
            </a:r>
            <a:endParaRPr kumimoji="1" lang="ja-JP" altLang="en-US" dirty="0"/>
          </a:p>
        </p:txBody>
      </p:sp>
      <p:sp>
        <p:nvSpPr>
          <p:cNvPr id="12" name="テキスト プレースホルダー 11"/>
          <p:cNvSpPr>
            <a:spLocks noGrp="1"/>
          </p:cNvSpPr>
          <p:nvPr>
            <p:ph type="body" sz="quarter" idx="23"/>
          </p:nvPr>
        </p:nvSpPr>
        <p:spPr/>
        <p:txBody>
          <a:bodyPr/>
          <a:lstStyle/>
          <a:p>
            <a:r>
              <a:rPr kumimoji="1" lang="en-US" altLang="ja-JP" dirty="0" smtClean="0"/>
              <a:t>THIRD STEP</a:t>
            </a:r>
            <a:endParaRPr kumimoji="1" lang="ja-JP" altLang="en-US" dirty="0"/>
          </a:p>
        </p:txBody>
      </p:sp>
      <p:sp>
        <p:nvSpPr>
          <p:cNvPr id="13" name="テキスト プレースホルダー 12"/>
          <p:cNvSpPr>
            <a:spLocks noGrp="1"/>
          </p:cNvSpPr>
          <p:nvPr>
            <p:ph type="body" sz="quarter" idx="24"/>
          </p:nvPr>
        </p:nvSpPr>
        <p:spPr/>
        <p:txBody>
          <a:bodyPr/>
          <a:lstStyle/>
          <a:p>
            <a:r>
              <a:rPr kumimoji="1" lang="en-US" altLang="ja-JP" dirty="0"/>
              <a:t>An vis discere debitis. Quo fuisset atomorum explicari ex, mel vidisse tractatos cu. An mazim affert prodesset </a:t>
            </a:r>
            <a:r>
              <a:rPr kumimoji="1" lang="en-US" altLang="ja-JP" dirty="0" smtClean="0"/>
              <a:t>mel.</a:t>
            </a:r>
            <a:endParaRPr kumimoji="1" lang="ja-JP" altLang="en-US" dirty="0"/>
          </a:p>
        </p:txBody>
      </p:sp>
      <p:sp>
        <p:nvSpPr>
          <p:cNvPr id="14" name="テキスト プレースホルダー 13"/>
          <p:cNvSpPr>
            <a:spLocks noGrp="1"/>
          </p:cNvSpPr>
          <p:nvPr>
            <p:ph type="body" sz="quarter" idx="25"/>
          </p:nvPr>
        </p:nvSpPr>
        <p:spPr/>
        <p:txBody>
          <a:bodyPr/>
          <a:lstStyle/>
          <a:p>
            <a:r>
              <a:rPr kumimoji="1" lang="en-US" altLang="ja-JP" dirty="0" smtClean="0"/>
              <a:t>FORTH STEP</a:t>
            </a:r>
            <a:endParaRPr kumimoji="1" lang="ja-JP" altLang="en-US" dirty="0"/>
          </a:p>
        </p:txBody>
      </p:sp>
      <p:sp>
        <p:nvSpPr>
          <p:cNvPr id="6" name="テキスト プレースホルダー 5"/>
          <p:cNvSpPr>
            <a:spLocks noGrp="1"/>
          </p:cNvSpPr>
          <p:nvPr>
            <p:ph type="body" sz="quarter" idx="14"/>
          </p:nvPr>
        </p:nvSpPr>
        <p:spPr/>
        <p:txBody>
          <a:bodyPr/>
          <a:lstStyle/>
          <a:p>
            <a:r>
              <a:rPr kumimoji="1" lang="en-US" altLang="ja-JP" dirty="0" smtClean="0"/>
              <a:t>STILL</a:t>
            </a:r>
          </a:p>
          <a:p>
            <a:r>
              <a:rPr kumimoji="1" lang="en-US" altLang="ja-JP" dirty="0" smtClean="0"/>
              <a:t>GROWING UP</a:t>
            </a:r>
            <a:endParaRPr kumimoji="1" lang="ja-JP" altLang="en-US" dirty="0"/>
          </a:p>
        </p:txBody>
      </p:sp>
    </p:spTree>
    <p:extLst>
      <p:ext uri="{BB962C8B-B14F-4D97-AF65-F5344CB8AC3E}">
        <p14:creationId xmlns:p14="http://schemas.microsoft.com/office/powerpoint/2010/main" val="72972467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smtClean="0"/>
              <a:t>INCOME CHANGES</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117</a:t>
            </a:fld>
            <a:endParaRPr lang="en-US" dirty="0"/>
          </a:p>
        </p:txBody>
      </p:sp>
      <p:sp>
        <p:nvSpPr>
          <p:cNvPr id="7" name="テキスト プレースホルダー 6"/>
          <p:cNvSpPr>
            <a:spLocks noGrp="1"/>
          </p:cNvSpPr>
          <p:nvPr>
            <p:ph type="body" sz="quarter" idx="16"/>
          </p:nvPr>
        </p:nvSpPr>
        <p:spPr/>
        <p:txBody>
          <a:bodyPr/>
          <a:lstStyle/>
          <a:p>
            <a:r>
              <a:rPr kumimoji="1" lang="en-US" altLang="ja-JP" dirty="0"/>
              <a:t>Mel te reque postea liberavisse. Fugit accumsan principes pri no. Ullum persius contentiones et vis, populo legendos principes ei vim.</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smtClean="0"/>
              <a:t>INCREASING OUR INCOME</a:t>
            </a:r>
            <a:endParaRPr kumimoji="1" lang="ja-JP" altLang="en-US" dirty="0"/>
          </a:p>
        </p:txBody>
      </p:sp>
      <p:sp>
        <p:nvSpPr>
          <p:cNvPr id="9" name="テキスト プレースホルダー 8"/>
          <p:cNvSpPr>
            <a:spLocks noGrp="1"/>
          </p:cNvSpPr>
          <p:nvPr>
            <p:ph type="body" sz="quarter" idx="18"/>
          </p:nvPr>
        </p:nvSpPr>
        <p:spPr/>
        <p:txBody>
          <a:bodyPr/>
          <a:lstStyle/>
          <a:p>
            <a:r>
              <a:rPr kumimoji="1" lang="en-US" altLang="ja-JP" dirty="0" smtClean="0"/>
              <a:t>Id </a:t>
            </a:r>
            <a:r>
              <a:rPr kumimoji="1" lang="en-US" altLang="ja-JP" dirty="0"/>
              <a:t>mel inani impetus argumentum, et porro aliquid civibus has, libris noluisse explicari per te. Ea tale prompta volutpat per, ea diam debitis qui.</a:t>
            </a:r>
          </a:p>
          <a:p>
            <a:endParaRPr kumimoji="1" lang="ja-JP" altLang="en-US" dirty="0"/>
          </a:p>
        </p:txBody>
      </p:sp>
      <p:sp>
        <p:nvSpPr>
          <p:cNvPr id="10" name="テキスト プレースホルダー 9"/>
          <p:cNvSpPr>
            <a:spLocks noGrp="1"/>
          </p:cNvSpPr>
          <p:nvPr>
            <p:ph type="body" sz="quarter" idx="19"/>
          </p:nvPr>
        </p:nvSpPr>
        <p:spPr/>
        <p:txBody>
          <a:bodyPr/>
          <a:lstStyle/>
          <a:p>
            <a:r>
              <a:rPr kumimoji="1" lang="en-US" altLang="ja-JP" dirty="0" smtClean="0"/>
              <a:t>POSITIVE ESTIMATION</a:t>
            </a:r>
            <a:endParaRPr kumimoji="1" lang="ja-JP" altLang="en-US" dirty="0"/>
          </a:p>
        </p:txBody>
      </p:sp>
      <p:cxnSp>
        <p:nvCxnSpPr>
          <p:cNvPr id="14" name="直線コネクタ 13"/>
          <p:cNvCxnSpPr/>
          <p:nvPr/>
        </p:nvCxnSpPr>
        <p:spPr>
          <a:xfrm>
            <a:off x="2173576" y="6179128"/>
            <a:ext cx="13937673" cy="0"/>
          </a:xfrm>
          <a:prstGeom prst="line">
            <a:avLst/>
          </a:prstGeom>
          <a:ln w="12700">
            <a:solidFill>
              <a:schemeClr val="accent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二等辺三角形 15"/>
          <p:cNvSpPr/>
          <p:nvPr/>
        </p:nvSpPr>
        <p:spPr>
          <a:xfrm>
            <a:off x="3359594" y="4391891"/>
            <a:ext cx="2106158" cy="1787237"/>
          </a:xfrm>
          <a:custGeom>
            <a:avLst/>
            <a:gdLst/>
            <a:ahLst/>
            <a:cxnLst/>
            <a:rect l="l" t="t" r="r" b="b"/>
            <a:pathLst>
              <a:path w="2106158" h="2147453">
                <a:moveTo>
                  <a:pt x="1053079" y="0"/>
                </a:moveTo>
                <a:lnTo>
                  <a:pt x="2106158" y="2147453"/>
                </a:lnTo>
                <a:lnTo>
                  <a:pt x="0" y="2147453"/>
                </a:lnTo>
                <a:close/>
              </a:path>
            </a:pathLst>
          </a:custGeom>
          <a:gradFill>
            <a:gsLst>
              <a:gs pos="0">
                <a:schemeClr val="accent1"/>
              </a:gs>
              <a:gs pos="50000">
                <a:schemeClr val="accent1">
                  <a:alpha val="54000"/>
                </a:schemeClr>
              </a:gs>
              <a:gs pos="100000">
                <a:schemeClr val="accent1">
                  <a:alpha val="14000"/>
                </a:schemeClr>
              </a:gs>
            </a:gsLst>
            <a:lin ang="5400000" scaled="0"/>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15"/>
          <p:cNvSpPr/>
          <p:nvPr/>
        </p:nvSpPr>
        <p:spPr>
          <a:xfrm>
            <a:off x="4911303" y="4211782"/>
            <a:ext cx="2106158" cy="1967346"/>
          </a:xfrm>
          <a:custGeom>
            <a:avLst/>
            <a:gdLst/>
            <a:ahLst/>
            <a:cxnLst/>
            <a:rect l="l" t="t" r="r" b="b"/>
            <a:pathLst>
              <a:path w="2106158" h="2147453">
                <a:moveTo>
                  <a:pt x="1053079" y="0"/>
                </a:moveTo>
                <a:lnTo>
                  <a:pt x="2106158" y="2147453"/>
                </a:lnTo>
                <a:lnTo>
                  <a:pt x="0" y="2147453"/>
                </a:lnTo>
                <a:close/>
              </a:path>
            </a:pathLst>
          </a:custGeom>
          <a:gradFill>
            <a:gsLst>
              <a:gs pos="0">
                <a:schemeClr val="accent1"/>
              </a:gs>
              <a:gs pos="50000">
                <a:schemeClr val="accent1">
                  <a:alpha val="54000"/>
                </a:schemeClr>
              </a:gs>
              <a:gs pos="100000">
                <a:schemeClr val="accent1">
                  <a:alpha val="14000"/>
                </a:schemeClr>
              </a:gs>
            </a:gsLst>
            <a:lin ang="5400000" scaled="0"/>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15"/>
          <p:cNvSpPr/>
          <p:nvPr/>
        </p:nvSpPr>
        <p:spPr>
          <a:xfrm>
            <a:off x="6463012" y="3782291"/>
            <a:ext cx="2106158" cy="2396837"/>
          </a:xfrm>
          <a:custGeom>
            <a:avLst/>
            <a:gdLst/>
            <a:ahLst/>
            <a:cxnLst/>
            <a:rect l="l" t="t" r="r" b="b"/>
            <a:pathLst>
              <a:path w="2106158" h="2147453">
                <a:moveTo>
                  <a:pt x="1053079" y="0"/>
                </a:moveTo>
                <a:lnTo>
                  <a:pt x="2106158" y="2147453"/>
                </a:lnTo>
                <a:lnTo>
                  <a:pt x="0" y="2147453"/>
                </a:lnTo>
                <a:close/>
              </a:path>
            </a:pathLst>
          </a:custGeom>
          <a:gradFill>
            <a:gsLst>
              <a:gs pos="0">
                <a:schemeClr val="accent1"/>
              </a:gs>
              <a:gs pos="50000">
                <a:schemeClr val="accent1">
                  <a:alpha val="54000"/>
                </a:schemeClr>
              </a:gs>
              <a:gs pos="100000">
                <a:schemeClr val="accent1">
                  <a:alpha val="14000"/>
                </a:schemeClr>
              </a:gs>
            </a:gsLst>
            <a:lin ang="5400000" scaled="0"/>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15"/>
          <p:cNvSpPr/>
          <p:nvPr/>
        </p:nvSpPr>
        <p:spPr>
          <a:xfrm>
            <a:off x="8014721" y="4003965"/>
            <a:ext cx="2106158" cy="2175162"/>
          </a:xfrm>
          <a:custGeom>
            <a:avLst/>
            <a:gdLst/>
            <a:ahLst/>
            <a:cxnLst/>
            <a:rect l="l" t="t" r="r" b="b"/>
            <a:pathLst>
              <a:path w="2106158" h="2147453">
                <a:moveTo>
                  <a:pt x="1053079" y="0"/>
                </a:moveTo>
                <a:lnTo>
                  <a:pt x="2106158" y="2147453"/>
                </a:lnTo>
                <a:lnTo>
                  <a:pt x="0" y="2147453"/>
                </a:lnTo>
                <a:close/>
              </a:path>
            </a:pathLst>
          </a:custGeom>
          <a:gradFill>
            <a:gsLst>
              <a:gs pos="0">
                <a:schemeClr val="accent1"/>
              </a:gs>
              <a:gs pos="50000">
                <a:schemeClr val="accent1">
                  <a:alpha val="54000"/>
                </a:schemeClr>
              </a:gs>
              <a:gs pos="100000">
                <a:schemeClr val="accent1">
                  <a:alpha val="14000"/>
                </a:schemeClr>
              </a:gs>
            </a:gsLst>
            <a:lin ang="5400000" scaled="0"/>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15"/>
          <p:cNvSpPr/>
          <p:nvPr/>
        </p:nvSpPr>
        <p:spPr>
          <a:xfrm>
            <a:off x="9566430" y="3422073"/>
            <a:ext cx="2106158" cy="2757054"/>
          </a:xfrm>
          <a:custGeom>
            <a:avLst/>
            <a:gdLst/>
            <a:ahLst/>
            <a:cxnLst/>
            <a:rect l="l" t="t" r="r" b="b"/>
            <a:pathLst>
              <a:path w="2106158" h="2147453">
                <a:moveTo>
                  <a:pt x="1053079" y="0"/>
                </a:moveTo>
                <a:lnTo>
                  <a:pt x="2106158" y="2147453"/>
                </a:lnTo>
                <a:lnTo>
                  <a:pt x="0" y="2147453"/>
                </a:lnTo>
                <a:close/>
              </a:path>
            </a:pathLst>
          </a:custGeom>
          <a:gradFill>
            <a:gsLst>
              <a:gs pos="0">
                <a:schemeClr val="accent2"/>
              </a:gs>
              <a:gs pos="50000">
                <a:schemeClr val="accent2">
                  <a:alpha val="54000"/>
                </a:schemeClr>
              </a:gs>
              <a:gs pos="100000">
                <a:schemeClr val="accent2">
                  <a:alpha val="14000"/>
                </a:schemeClr>
              </a:gs>
            </a:gsLst>
            <a:lin ang="5400000" scaled="0"/>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15"/>
          <p:cNvSpPr/>
          <p:nvPr/>
        </p:nvSpPr>
        <p:spPr>
          <a:xfrm>
            <a:off x="11118139" y="3117273"/>
            <a:ext cx="2106158" cy="3061853"/>
          </a:xfrm>
          <a:custGeom>
            <a:avLst/>
            <a:gdLst/>
            <a:ahLst/>
            <a:cxnLst/>
            <a:rect l="l" t="t" r="r" b="b"/>
            <a:pathLst>
              <a:path w="2106158" h="2147453">
                <a:moveTo>
                  <a:pt x="1053079" y="0"/>
                </a:moveTo>
                <a:lnTo>
                  <a:pt x="2106158" y="2147453"/>
                </a:lnTo>
                <a:lnTo>
                  <a:pt x="0" y="2147453"/>
                </a:lnTo>
                <a:close/>
              </a:path>
            </a:pathLst>
          </a:custGeom>
          <a:gradFill>
            <a:gsLst>
              <a:gs pos="0">
                <a:schemeClr val="accent1"/>
              </a:gs>
              <a:gs pos="50000">
                <a:schemeClr val="accent1">
                  <a:alpha val="54000"/>
                </a:schemeClr>
              </a:gs>
              <a:gs pos="100000">
                <a:schemeClr val="accent1">
                  <a:alpha val="14000"/>
                </a:schemeClr>
              </a:gs>
            </a:gsLst>
            <a:lin ang="5400000" scaled="0"/>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二等辺三角形 15"/>
          <p:cNvSpPr/>
          <p:nvPr/>
        </p:nvSpPr>
        <p:spPr>
          <a:xfrm>
            <a:off x="12669849" y="2438401"/>
            <a:ext cx="2106158" cy="3740724"/>
          </a:xfrm>
          <a:custGeom>
            <a:avLst/>
            <a:gdLst/>
            <a:ahLst/>
            <a:cxnLst/>
            <a:rect l="l" t="t" r="r" b="b"/>
            <a:pathLst>
              <a:path w="2106158" h="2147453">
                <a:moveTo>
                  <a:pt x="1053079" y="0"/>
                </a:moveTo>
                <a:lnTo>
                  <a:pt x="2106158" y="2147453"/>
                </a:lnTo>
                <a:lnTo>
                  <a:pt x="0" y="2147453"/>
                </a:lnTo>
                <a:close/>
              </a:path>
            </a:pathLst>
          </a:custGeom>
          <a:gradFill>
            <a:gsLst>
              <a:gs pos="0">
                <a:schemeClr val="accent1"/>
              </a:gs>
              <a:gs pos="50000">
                <a:schemeClr val="accent1">
                  <a:alpha val="54000"/>
                </a:schemeClr>
              </a:gs>
              <a:gs pos="100000">
                <a:schemeClr val="accent1">
                  <a:alpha val="14000"/>
                </a:schemeClr>
              </a:gs>
            </a:gsLst>
            <a:lin ang="5400000" scaled="0"/>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コネクタ 26"/>
          <p:cNvCxnSpPr/>
          <p:nvPr/>
        </p:nvCxnSpPr>
        <p:spPr>
          <a:xfrm>
            <a:off x="2173576" y="4218710"/>
            <a:ext cx="13937673"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2173576" y="2258291"/>
            <a:ext cx="13937673"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1310089" y="1965903"/>
            <a:ext cx="769763" cy="584775"/>
          </a:xfrm>
          <a:prstGeom prst="rect">
            <a:avLst/>
          </a:prstGeom>
          <a:noFill/>
        </p:spPr>
        <p:txBody>
          <a:bodyPr wrap="none" rtlCol="0">
            <a:spAutoFit/>
          </a:bodyPr>
          <a:lstStyle/>
          <a:p>
            <a:pPr algn="r"/>
            <a:r>
              <a:rPr kumimoji="1" lang="en-US" altLang="ja-JP" dirty="0" smtClean="0">
                <a:solidFill>
                  <a:schemeClr val="accent1">
                    <a:lumMod val="60000"/>
                    <a:lumOff val="40000"/>
                  </a:schemeClr>
                </a:solidFill>
                <a:latin typeface="+mj-lt"/>
              </a:rPr>
              <a:t>100</a:t>
            </a:r>
            <a:endParaRPr kumimoji="1" lang="ja-JP" altLang="en-US" dirty="0">
              <a:solidFill>
                <a:schemeClr val="accent1">
                  <a:lumMod val="60000"/>
                  <a:lumOff val="40000"/>
                </a:schemeClr>
              </a:solidFill>
              <a:latin typeface="+mj-lt"/>
            </a:endParaRPr>
          </a:p>
        </p:txBody>
      </p:sp>
      <p:sp>
        <p:nvSpPr>
          <p:cNvPr id="30" name="テキスト ボックス 29"/>
          <p:cNvSpPr txBox="1"/>
          <p:nvPr/>
        </p:nvSpPr>
        <p:spPr>
          <a:xfrm>
            <a:off x="1505656" y="3919394"/>
            <a:ext cx="574196" cy="584775"/>
          </a:xfrm>
          <a:prstGeom prst="rect">
            <a:avLst/>
          </a:prstGeom>
          <a:noFill/>
        </p:spPr>
        <p:txBody>
          <a:bodyPr wrap="none" rtlCol="0">
            <a:spAutoFit/>
          </a:bodyPr>
          <a:lstStyle/>
          <a:p>
            <a:pPr algn="r"/>
            <a:r>
              <a:rPr kumimoji="1" lang="en-US" altLang="ja-JP" dirty="0" smtClean="0">
                <a:solidFill>
                  <a:schemeClr val="accent1">
                    <a:lumMod val="60000"/>
                    <a:lumOff val="40000"/>
                  </a:schemeClr>
                </a:solidFill>
                <a:latin typeface="+mj-lt"/>
              </a:rPr>
              <a:t>50</a:t>
            </a:r>
            <a:endParaRPr kumimoji="1" lang="ja-JP" altLang="en-US" dirty="0">
              <a:solidFill>
                <a:schemeClr val="accent1">
                  <a:lumMod val="60000"/>
                  <a:lumOff val="40000"/>
                </a:schemeClr>
              </a:solidFill>
              <a:latin typeface="+mj-lt"/>
            </a:endParaRPr>
          </a:p>
        </p:txBody>
      </p:sp>
      <p:sp>
        <p:nvSpPr>
          <p:cNvPr id="31" name="テキスト ボックス 30"/>
          <p:cNvSpPr txBox="1"/>
          <p:nvPr/>
        </p:nvSpPr>
        <p:spPr>
          <a:xfrm>
            <a:off x="3643747" y="6229064"/>
            <a:ext cx="1523999" cy="584775"/>
          </a:xfrm>
          <a:prstGeom prst="rect">
            <a:avLst/>
          </a:prstGeom>
          <a:noFill/>
        </p:spPr>
        <p:txBody>
          <a:bodyPr wrap="square" rtlCol="0">
            <a:spAutoFit/>
          </a:bodyPr>
          <a:lstStyle/>
          <a:p>
            <a:pPr algn="ctr"/>
            <a:r>
              <a:rPr kumimoji="1" lang="en-US" altLang="ja-JP" dirty="0" smtClean="0">
                <a:solidFill>
                  <a:schemeClr val="accent1">
                    <a:lumMod val="60000"/>
                    <a:lumOff val="40000"/>
                  </a:schemeClr>
                </a:solidFill>
                <a:latin typeface="+mj-lt"/>
              </a:rPr>
              <a:t>2012</a:t>
            </a:r>
            <a:endParaRPr kumimoji="1" lang="ja-JP" altLang="en-US" dirty="0">
              <a:solidFill>
                <a:schemeClr val="accent1">
                  <a:lumMod val="60000"/>
                  <a:lumOff val="40000"/>
                </a:schemeClr>
              </a:solidFill>
              <a:latin typeface="+mj-lt"/>
            </a:endParaRPr>
          </a:p>
        </p:txBody>
      </p:sp>
      <p:sp>
        <p:nvSpPr>
          <p:cNvPr id="32" name="テキスト ボックス 31"/>
          <p:cNvSpPr txBox="1"/>
          <p:nvPr/>
        </p:nvSpPr>
        <p:spPr>
          <a:xfrm>
            <a:off x="5198919" y="6229064"/>
            <a:ext cx="1523999" cy="584775"/>
          </a:xfrm>
          <a:prstGeom prst="rect">
            <a:avLst/>
          </a:prstGeom>
          <a:noFill/>
        </p:spPr>
        <p:txBody>
          <a:bodyPr wrap="square" rtlCol="0">
            <a:spAutoFit/>
          </a:bodyPr>
          <a:lstStyle/>
          <a:p>
            <a:pPr algn="ctr"/>
            <a:r>
              <a:rPr kumimoji="1" lang="en-US" altLang="ja-JP" dirty="0" smtClean="0">
                <a:solidFill>
                  <a:schemeClr val="accent1">
                    <a:lumMod val="60000"/>
                    <a:lumOff val="40000"/>
                  </a:schemeClr>
                </a:solidFill>
                <a:latin typeface="+mj-lt"/>
              </a:rPr>
              <a:t>2013</a:t>
            </a:r>
            <a:endParaRPr kumimoji="1" lang="ja-JP" altLang="en-US" dirty="0">
              <a:solidFill>
                <a:schemeClr val="accent1">
                  <a:lumMod val="60000"/>
                  <a:lumOff val="40000"/>
                </a:schemeClr>
              </a:solidFill>
              <a:latin typeface="+mj-lt"/>
            </a:endParaRPr>
          </a:p>
        </p:txBody>
      </p:sp>
      <p:sp>
        <p:nvSpPr>
          <p:cNvPr id="33" name="テキスト ボックス 32"/>
          <p:cNvSpPr txBox="1"/>
          <p:nvPr/>
        </p:nvSpPr>
        <p:spPr>
          <a:xfrm>
            <a:off x="6754091" y="6229064"/>
            <a:ext cx="1523999" cy="584775"/>
          </a:xfrm>
          <a:prstGeom prst="rect">
            <a:avLst/>
          </a:prstGeom>
          <a:noFill/>
        </p:spPr>
        <p:txBody>
          <a:bodyPr wrap="square" rtlCol="0">
            <a:spAutoFit/>
          </a:bodyPr>
          <a:lstStyle/>
          <a:p>
            <a:pPr algn="ctr"/>
            <a:r>
              <a:rPr kumimoji="1" lang="en-US" altLang="ja-JP" dirty="0" smtClean="0">
                <a:solidFill>
                  <a:schemeClr val="accent1">
                    <a:lumMod val="60000"/>
                    <a:lumOff val="40000"/>
                  </a:schemeClr>
                </a:solidFill>
                <a:latin typeface="+mj-lt"/>
              </a:rPr>
              <a:t>2014</a:t>
            </a:r>
            <a:endParaRPr kumimoji="1" lang="ja-JP" altLang="en-US" dirty="0">
              <a:solidFill>
                <a:schemeClr val="accent1">
                  <a:lumMod val="60000"/>
                  <a:lumOff val="40000"/>
                </a:schemeClr>
              </a:solidFill>
              <a:latin typeface="+mj-lt"/>
            </a:endParaRPr>
          </a:p>
        </p:txBody>
      </p:sp>
      <p:sp>
        <p:nvSpPr>
          <p:cNvPr id="34" name="テキスト ボックス 33"/>
          <p:cNvSpPr txBox="1"/>
          <p:nvPr/>
        </p:nvSpPr>
        <p:spPr>
          <a:xfrm>
            <a:off x="8309263" y="6229064"/>
            <a:ext cx="1523999" cy="584775"/>
          </a:xfrm>
          <a:prstGeom prst="rect">
            <a:avLst/>
          </a:prstGeom>
          <a:noFill/>
        </p:spPr>
        <p:txBody>
          <a:bodyPr wrap="square" rtlCol="0">
            <a:spAutoFit/>
          </a:bodyPr>
          <a:lstStyle/>
          <a:p>
            <a:pPr algn="ctr"/>
            <a:r>
              <a:rPr kumimoji="1" lang="en-US" altLang="ja-JP" dirty="0" smtClean="0">
                <a:solidFill>
                  <a:schemeClr val="accent1">
                    <a:lumMod val="60000"/>
                    <a:lumOff val="40000"/>
                  </a:schemeClr>
                </a:solidFill>
                <a:latin typeface="+mj-lt"/>
              </a:rPr>
              <a:t>2015</a:t>
            </a:r>
            <a:endParaRPr kumimoji="1" lang="ja-JP" altLang="en-US" dirty="0">
              <a:solidFill>
                <a:schemeClr val="accent1">
                  <a:lumMod val="60000"/>
                  <a:lumOff val="40000"/>
                </a:schemeClr>
              </a:solidFill>
              <a:latin typeface="+mj-lt"/>
            </a:endParaRPr>
          </a:p>
        </p:txBody>
      </p:sp>
      <p:sp>
        <p:nvSpPr>
          <p:cNvPr id="35" name="テキスト ボックス 34"/>
          <p:cNvSpPr txBox="1"/>
          <p:nvPr/>
        </p:nvSpPr>
        <p:spPr>
          <a:xfrm>
            <a:off x="9864435" y="6229064"/>
            <a:ext cx="1523999" cy="584775"/>
          </a:xfrm>
          <a:prstGeom prst="rect">
            <a:avLst/>
          </a:prstGeom>
          <a:noFill/>
        </p:spPr>
        <p:txBody>
          <a:bodyPr wrap="square" rtlCol="0">
            <a:spAutoFit/>
          </a:bodyPr>
          <a:lstStyle/>
          <a:p>
            <a:pPr algn="ctr"/>
            <a:r>
              <a:rPr kumimoji="1" lang="en-US" altLang="ja-JP" dirty="0" smtClean="0">
                <a:solidFill>
                  <a:schemeClr val="accent2"/>
                </a:solidFill>
                <a:latin typeface="+mj-lt"/>
              </a:rPr>
              <a:t>2016</a:t>
            </a:r>
            <a:endParaRPr kumimoji="1" lang="ja-JP" altLang="en-US" dirty="0">
              <a:solidFill>
                <a:schemeClr val="accent2"/>
              </a:solidFill>
              <a:latin typeface="+mj-lt"/>
            </a:endParaRPr>
          </a:p>
        </p:txBody>
      </p:sp>
      <p:sp>
        <p:nvSpPr>
          <p:cNvPr id="36" name="テキスト ボックス 35"/>
          <p:cNvSpPr txBox="1"/>
          <p:nvPr/>
        </p:nvSpPr>
        <p:spPr>
          <a:xfrm>
            <a:off x="11419607" y="6229064"/>
            <a:ext cx="1523999" cy="584775"/>
          </a:xfrm>
          <a:prstGeom prst="rect">
            <a:avLst/>
          </a:prstGeom>
          <a:noFill/>
        </p:spPr>
        <p:txBody>
          <a:bodyPr wrap="square" rtlCol="0">
            <a:spAutoFit/>
          </a:bodyPr>
          <a:lstStyle/>
          <a:p>
            <a:pPr algn="ctr"/>
            <a:r>
              <a:rPr kumimoji="1" lang="en-US" altLang="ja-JP" dirty="0" smtClean="0">
                <a:solidFill>
                  <a:schemeClr val="accent1">
                    <a:lumMod val="60000"/>
                    <a:lumOff val="40000"/>
                  </a:schemeClr>
                </a:solidFill>
                <a:latin typeface="+mj-lt"/>
              </a:rPr>
              <a:t>2017</a:t>
            </a:r>
            <a:endParaRPr kumimoji="1" lang="ja-JP" altLang="en-US" dirty="0">
              <a:solidFill>
                <a:schemeClr val="accent1">
                  <a:lumMod val="60000"/>
                  <a:lumOff val="40000"/>
                </a:schemeClr>
              </a:solidFill>
              <a:latin typeface="+mj-lt"/>
            </a:endParaRPr>
          </a:p>
        </p:txBody>
      </p:sp>
      <p:sp>
        <p:nvSpPr>
          <p:cNvPr id="37" name="テキスト ボックス 36"/>
          <p:cNvSpPr txBox="1"/>
          <p:nvPr/>
        </p:nvSpPr>
        <p:spPr>
          <a:xfrm>
            <a:off x="12974781" y="6229064"/>
            <a:ext cx="1523999" cy="584775"/>
          </a:xfrm>
          <a:prstGeom prst="rect">
            <a:avLst/>
          </a:prstGeom>
          <a:noFill/>
        </p:spPr>
        <p:txBody>
          <a:bodyPr wrap="square" rtlCol="0">
            <a:spAutoFit/>
          </a:bodyPr>
          <a:lstStyle/>
          <a:p>
            <a:pPr algn="ctr"/>
            <a:r>
              <a:rPr kumimoji="1" lang="en-US" altLang="ja-JP" dirty="0" smtClean="0">
                <a:solidFill>
                  <a:schemeClr val="accent1">
                    <a:lumMod val="60000"/>
                    <a:lumOff val="40000"/>
                  </a:schemeClr>
                </a:solidFill>
                <a:latin typeface="+mj-lt"/>
              </a:rPr>
              <a:t>2018</a:t>
            </a:r>
            <a:endParaRPr kumimoji="1" lang="ja-JP" altLang="en-US" dirty="0">
              <a:solidFill>
                <a:schemeClr val="accent1">
                  <a:lumMod val="60000"/>
                  <a:lumOff val="40000"/>
                </a:schemeClr>
              </a:solidFill>
              <a:latin typeface="+mj-lt"/>
            </a:endParaRPr>
          </a:p>
        </p:txBody>
      </p:sp>
      <p:sp>
        <p:nvSpPr>
          <p:cNvPr id="38" name="涙形 37"/>
          <p:cNvSpPr/>
          <p:nvPr/>
        </p:nvSpPr>
        <p:spPr>
          <a:xfrm rot="8100000">
            <a:off x="10156298" y="2062073"/>
            <a:ext cx="940272" cy="940272"/>
          </a:xfrm>
          <a:prstGeom prst="teardrop">
            <a:avLst/>
          </a:prstGeom>
          <a:solidFill>
            <a:schemeClr val="accent2"/>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ボックス 38"/>
          <p:cNvSpPr txBox="1"/>
          <p:nvPr/>
        </p:nvSpPr>
        <p:spPr>
          <a:xfrm>
            <a:off x="10340137" y="2230580"/>
            <a:ext cx="572593" cy="584775"/>
          </a:xfrm>
          <a:prstGeom prst="rect">
            <a:avLst/>
          </a:prstGeom>
          <a:noFill/>
        </p:spPr>
        <p:txBody>
          <a:bodyPr wrap="none" rtlCol="0">
            <a:spAutoFit/>
          </a:bodyPr>
          <a:lstStyle/>
          <a:p>
            <a:r>
              <a:rPr kumimoji="1" lang="en-US" altLang="ja-JP" dirty="0" smtClean="0">
                <a:solidFill>
                  <a:schemeClr val="bg1"/>
                </a:solidFill>
                <a:latin typeface="+mj-lt"/>
              </a:rPr>
              <a:t>73</a:t>
            </a:r>
            <a:endParaRPr kumimoji="1" lang="ja-JP" altLang="en-US" dirty="0">
              <a:solidFill>
                <a:schemeClr val="bg1"/>
              </a:solidFill>
              <a:latin typeface="+mj-lt"/>
            </a:endParaRPr>
          </a:p>
        </p:txBody>
      </p:sp>
    </p:spTree>
    <p:extLst>
      <p:ext uri="{BB962C8B-B14F-4D97-AF65-F5344CB8AC3E}">
        <p14:creationId xmlns:p14="http://schemas.microsoft.com/office/powerpoint/2010/main" val="159037955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22" presetClass="entr" presetSubtype="8"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left)">
                                      <p:cBhvr>
                                        <p:cTn id="10" dur="500"/>
                                        <p:tgtEl>
                                          <p:spTgt spid="27"/>
                                        </p:tgtEl>
                                      </p:cBhvr>
                                    </p:animEffect>
                                  </p:childTnLst>
                                </p:cTn>
                              </p:par>
                              <p:par>
                                <p:cTn id="11" presetID="22" presetClass="entr" presetSubtype="8"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left)">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childTnLst>
                          </p:cTn>
                        </p:par>
                        <p:par>
                          <p:cTn id="20" fill="hold">
                            <p:stCondLst>
                              <p:cond delay="500"/>
                            </p:stCondLst>
                            <p:childTnLst>
                              <p:par>
                                <p:cTn id="21" presetID="22" presetClass="entr" presetSubtype="4"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down)">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childTnLst>
                          </p:cTn>
                        </p:par>
                        <p:par>
                          <p:cTn id="27" fill="hold">
                            <p:stCondLst>
                              <p:cond delay="1000"/>
                            </p:stCondLst>
                            <p:childTnLst>
                              <p:par>
                                <p:cTn id="28" presetID="22" presetClass="entr" presetSubtype="4"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down)">
                                      <p:cBhvr>
                                        <p:cTn id="30" dur="500"/>
                                        <p:tgtEl>
                                          <p:spTgt spid="2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childTnLst>
                          </p:cTn>
                        </p:par>
                        <p:par>
                          <p:cTn id="34" fill="hold">
                            <p:stCondLst>
                              <p:cond delay="1500"/>
                            </p:stCondLst>
                            <p:childTnLst>
                              <p:par>
                                <p:cTn id="35" presetID="22" presetClass="entr" presetSubtype="4"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down)">
                                      <p:cBhvr>
                                        <p:cTn id="37" dur="500"/>
                                        <p:tgtEl>
                                          <p:spTgt spid="2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childTnLst>
                          </p:cTn>
                        </p:par>
                        <p:par>
                          <p:cTn id="41" fill="hold">
                            <p:stCondLst>
                              <p:cond delay="2000"/>
                            </p:stCondLst>
                            <p:childTnLst>
                              <p:par>
                                <p:cTn id="42" presetID="22" presetClass="entr" presetSubtype="4"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down)">
                                      <p:cBhvr>
                                        <p:cTn id="44" dur="500"/>
                                        <p:tgtEl>
                                          <p:spTgt spid="2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childTnLst>
                          </p:cTn>
                        </p:par>
                        <p:par>
                          <p:cTn id="48" fill="hold">
                            <p:stCondLst>
                              <p:cond delay="2500"/>
                            </p:stCondLst>
                            <p:childTnLst>
                              <p:par>
                                <p:cTn id="49" presetID="22" presetClass="entr" presetSubtype="4"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down)">
                                      <p:cBhvr>
                                        <p:cTn id="51" dur="500"/>
                                        <p:tgtEl>
                                          <p:spTgt spid="2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childTnLst>
                                </p:cTn>
                              </p:par>
                            </p:childTnLst>
                          </p:cTn>
                        </p:par>
                        <p:par>
                          <p:cTn id="55" fill="hold">
                            <p:stCondLst>
                              <p:cond delay="3000"/>
                            </p:stCondLst>
                            <p:childTnLst>
                              <p:par>
                                <p:cTn id="56" presetID="22" presetClass="entr" presetSubtype="4"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ipe(down)">
                                      <p:cBhvr>
                                        <p:cTn id="58" dur="500"/>
                                        <p:tgtEl>
                                          <p:spTgt spid="2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500"/>
                                        <p:tgtEl>
                                          <p:spTgt spid="36"/>
                                        </p:tgtEl>
                                      </p:cBhvr>
                                    </p:animEffect>
                                  </p:childTnLst>
                                </p:cTn>
                              </p:par>
                            </p:childTnLst>
                          </p:cTn>
                        </p:par>
                        <p:par>
                          <p:cTn id="62" fill="hold">
                            <p:stCondLst>
                              <p:cond delay="3500"/>
                            </p:stCondLst>
                            <p:childTnLst>
                              <p:par>
                                <p:cTn id="63" presetID="22" presetClass="entr" presetSubtype="4" fill="hold" grpId="0" nodeType="after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wipe(down)">
                                      <p:cBhvr>
                                        <p:cTn id="65" dur="500"/>
                                        <p:tgtEl>
                                          <p:spTgt spid="2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fade">
                                      <p:cBhvr>
                                        <p:cTn id="68" dur="500"/>
                                        <p:tgtEl>
                                          <p:spTgt spid="37"/>
                                        </p:tgtEl>
                                      </p:cBhvr>
                                    </p:animEffect>
                                  </p:childTnLst>
                                </p:cTn>
                              </p:par>
                            </p:childTnLst>
                          </p:cTn>
                        </p:par>
                        <p:par>
                          <p:cTn id="69" fill="hold">
                            <p:stCondLst>
                              <p:cond delay="4000"/>
                            </p:stCondLst>
                            <p:childTnLst>
                              <p:par>
                                <p:cTn id="70" presetID="47" presetClass="entr" presetSubtype="0" fill="hold" grpId="0" nodeType="afterEffect">
                                  <p:stCondLst>
                                    <p:cond delay="250"/>
                                  </p:stCondLst>
                                  <p:childTnLst>
                                    <p:set>
                                      <p:cBhvr>
                                        <p:cTn id="71" dur="1" fill="hold">
                                          <p:stCondLst>
                                            <p:cond delay="0"/>
                                          </p:stCondLst>
                                        </p:cTn>
                                        <p:tgtEl>
                                          <p:spTgt spid="39"/>
                                        </p:tgtEl>
                                        <p:attrNameLst>
                                          <p:attrName>style.visibility</p:attrName>
                                        </p:attrNameLst>
                                      </p:cBhvr>
                                      <p:to>
                                        <p:strVal val="visible"/>
                                      </p:to>
                                    </p:set>
                                    <p:animEffect transition="in" filter="fade">
                                      <p:cBhvr>
                                        <p:cTn id="72" dur="1000"/>
                                        <p:tgtEl>
                                          <p:spTgt spid="39"/>
                                        </p:tgtEl>
                                      </p:cBhvr>
                                    </p:animEffect>
                                    <p:anim calcmode="lin" valueType="num">
                                      <p:cBhvr>
                                        <p:cTn id="73" dur="1000" fill="hold"/>
                                        <p:tgtEl>
                                          <p:spTgt spid="39"/>
                                        </p:tgtEl>
                                        <p:attrNameLst>
                                          <p:attrName>ppt_x</p:attrName>
                                        </p:attrNameLst>
                                      </p:cBhvr>
                                      <p:tavLst>
                                        <p:tav tm="0">
                                          <p:val>
                                            <p:strVal val="#ppt_x"/>
                                          </p:val>
                                        </p:tav>
                                        <p:tav tm="100000">
                                          <p:val>
                                            <p:strVal val="#ppt_x"/>
                                          </p:val>
                                        </p:tav>
                                      </p:tavLst>
                                    </p:anim>
                                    <p:anim calcmode="lin" valueType="num">
                                      <p:cBhvr>
                                        <p:cTn id="74" dur="1000" fill="hold"/>
                                        <p:tgtEl>
                                          <p:spTgt spid="39"/>
                                        </p:tgtEl>
                                        <p:attrNameLst>
                                          <p:attrName>ppt_y</p:attrName>
                                        </p:attrNameLst>
                                      </p:cBhvr>
                                      <p:tavLst>
                                        <p:tav tm="0">
                                          <p:val>
                                            <p:strVal val="#ppt_y-.1"/>
                                          </p:val>
                                        </p:tav>
                                        <p:tav tm="100000">
                                          <p:val>
                                            <p:strVal val="#ppt_y"/>
                                          </p:val>
                                        </p:tav>
                                      </p:tavLst>
                                    </p:anim>
                                  </p:childTnLst>
                                </p:cTn>
                              </p:par>
                              <p:par>
                                <p:cTn id="75" presetID="47" presetClass="entr" presetSubtype="0" fill="hold" grpId="0" nodeType="withEffect">
                                  <p:stCondLst>
                                    <p:cond delay="250"/>
                                  </p:stCondLst>
                                  <p:childTnLst>
                                    <p:set>
                                      <p:cBhvr>
                                        <p:cTn id="76" dur="1" fill="hold">
                                          <p:stCondLst>
                                            <p:cond delay="0"/>
                                          </p:stCondLst>
                                        </p:cTn>
                                        <p:tgtEl>
                                          <p:spTgt spid="38"/>
                                        </p:tgtEl>
                                        <p:attrNameLst>
                                          <p:attrName>style.visibility</p:attrName>
                                        </p:attrNameLst>
                                      </p:cBhvr>
                                      <p:to>
                                        <p:strVal val="visible"/>
                                      </p:to>
                                    </p:set>
                                    <p:animEffect transition="in" filter="fade">
                                      <p:cBhvr>
                                        <p:cTn id="77" dur="1000"/>
                                        <p:tgtEl>
                                          <p:spTgt spid="38"/>
                                        </p:tgtEl>
                                      </p:cBhvr>
                                    </p:animEffect>
                                    <p:anim calcmode="lin" valueType="num">
                                      <p:cBhvr>
                                        <p:cTn id="78" dur="1000" fill="hold"/>
                                        <p:tgtEl>
                                          <p:spTgt spid="38"/>
                                        </p:tgtEl>
                                        <p:attrNameLst>
                                          <p:attrName>ppt_x</p:attrName>
                                        </p:attrNameLst>
                                      </p:cBhvr>
                                      <p:tavLst>
                                        <p:tav tm="0">
                                          <p:val>
                                            <p:strVal val="#ppt_x"/>
                                          </p:val>
                                        </p:tav>
                                        <p:tav tm="100000">
                                          <p:val>
                                            <p:strVal val="#ppt_x"/>
                                          </p:val>
                                        </p:tav>
                                      </p:tavLst>
                                    </p:anim>
                                    <p:anim calcmode="lin" valueType="num">
                                      <p:cBhvr>
                                        <p:cTn id="79" dur="1000" fill="hold"/>
                                        <p:tgtEl>
                                          <p:spTgt spid="38"/>
                                        </p:tgtEl>
                                        <p:attrNameLst>
                                          <p:attrName>ppt_y</p:attrName>
                                        </p:attrNameLst>
                                      </p:cBhvr>
                                      <p:tavLst>
                                        <p:tav tm="0">
                                          <p:val>
                                            <p:strVal val="#ppt_y-.1"/>
                                          </p:val>
                                        </p:tav>
                                        <p:tav tm="100000">
                                          <p:val>
                                            <p:strVal val="#ppt_y"/>
                                          </p:val>
                                        </p:tav>
                                      </p:tavLst>
                                    </p:anim>
                                  </p:childTnLst>
                                </p:cTn>
                              </p:par>
                            </p:childTnLst>
                          </p:cTn>
                        </p:par>
                        <p:par>
                          <p:cTn id="80" fill="hold">
                            <p:stCondLst>
                              <p:cond delay="5250"/>
                            </p:stCondLst>
                            <p:childTnLst>
                              <p:par>
                                <p:cTn id="81" presetID="10" presetClass="entr" presetSubtype="0" fill="hold" grpId="0" nodeType="afterEffect">
                                  <p:stCondLst>
                                    <p:cond delay="500"/>
                                  </p:stCondLst>
                                  <p:childTnLst>
                                    <p:set>
                                      <p:cBhvr>
                                        <p:cTn id="82" dur="1" fill="hold">
                                          <p:stCondLst>
                                            <p:cond delay="0"/>
                                          </p:stCondLst>
                                        </p:cTn>
                                        <p:tgtEl>
                                          <p:spTgt spid="8">
                                            <p:txEl>
                                              <p:pRg st="0" end="0"/>
                                            </p:txEl>
                                          </p:spTgt>
                                        </p:tgtEl>
                                        <p:attrNameLst>
                                          <p:attrName>style.visibility</p:attrName>
                                        </p:attrNameLst>
                                      </p:cBhvr>
                                      <p:to>
                                        <p:strVal val="visible"/>
                                      </p:to>
                                    </p:set>
                                    <p:animEffect transition="in" filter="fade">
                                      <p:cBhvr>
                                        <p:cTn id="83" dur="500"/>
                                        <p:tgtEl>
                                          <p:spTgt spid="8">
                                            <p:txEl>
                                              <p:pRg st="0" end="0"/>
                                            </p:txEl>
                                          </p:spTgt>
                                        </p:tgtEl>
                                      </p:cBhvr>
                                    </p:animEffect>
                                  </p:childTnLst>
                                </p:cTn>
                              </p:par>
                              <p:par>
                                <p:cTn id="84" presetID="10" presetClass="entr" presetSubtype="0" fill="hold" grpId="0" nodeType="withEffect">
                                  <p:stCondLst>
                                    <p:cond delay="750"/>
                                  </p:stCondLst>
                                  <p:childTnLst>
                                    <p:set>
                                      <p:cBhvr>
                                        <p:cTn id="85" dur="1" fill="hold">
                                          <p:stCondLst>
                                            <p:cond delay="0"/>
                                          </p:stCondLst>
                                        </p:cTn>
                                        <p:tgtEl>
                                          <p:spTgt spid="7">
                                            <p:txEl>
                                              <p:pRg st="0" end="0"/>
                                            </p:txEl>
                                          </p:spTgt>
                                        </p:tgtEl>
                                        <p:attrNameLst>
                                          <p:attrName>style.visibility</p:attrName>
                                        </p:attrNameLst>
                                      </p:cBhvr>
                                      <p:to>
                                        <p:strVal val="visible"/>
                                      </p:to>
                                    </p:set>
                                    <p:animEffect transition="in" filter="fade">
                                      <p:cBhvr>
                                        <p:cTn id="86" dur="500"/>
                                        <p:tgtEl>
                                          <p:spTgt spid="7">
                                            <p:txEl>
                                              <p:pRg st="0" end="0"/>
                                            </p:txEl>
                                          </p:spTgt>
                                        </p:tgtEl>
                                      </p:cBhvr>
                                    </p:animEffect>
                                  </p:childTnLst>
                                </p:cTn>
                              </p:par>
                            </p:childTnLst>
                          </p:cTn>
                        </p:par>
                        <p:par>
                          <p:cTn id="87" fill="hold">
                            <p:stCondLst>
                              <p:cond delay="6500"/>
                            </p:stCondLst>
                            <p:childTnLst>
                              <p:par>
                                <p:cTn id="88" presetID="10" presetClass="entr" presetSubtype="0" fill="hold" grpId="0" nodeType="afterEffect">
                                  <p:stCondLst>
                                    <p:cond delay="500"/>
                                  </p:stCondLst>
                                  <p:childTnLst>
                                    <p:set>
                                      <p:cBhvr>
                                        <p:cTn id="89" dur="1" fill="hold">
                                          <p:stCondLst>
                                            <p:cond delay="0"/>
                                          </p:stCondLst>
                                        </p:cTn>
                                        <p:tgtEl>
                                          <p:spTgt spid="10">
                                            <p:txEl>
                                              <p:pRg st="0" end="0"/>
                                            </p:txEl>
                                          </p:spTgt>
                                        </p:tgtEl>
                                        <p:attrNameLst>
                                          <p:attrName>style.visibility</p:attrName>
                                        </p:attrNameLst>
                                      </p:cBhvr>
                                      <p:to>
                                        <p:strVal val="visible"/>
                                      </p:to>
                                    </p:set>
                                    <p:animEffect transition="in" filter="fade">
                                      <p:cBhvr>
                                        <p:cTn id="90" dur="500"/>
                                        <p:tgtEl>
                                          <p:spTgt spid="10">
                                            <p:txEl>
                                              <p:pRg st="0" end="0"/>
                                            </p:txEl>
                                          </p:spTgt>
                                        </p:tgtEl>
                                      </p:cBhvr>
                                    </p:animEffect>
                                  </p:childTnLst>
                                </p:cTn>
                              </p:par>
                              <p:par>
                                <p:cTn id="91" presetID="10" presetClass="entr" presetSubtype="0" fill="hold" grpId="0" nodeType="withEffect">
                                  <p:stCondLst>
                                    <p:cond delay="750"/>
                                  </p:stCondLst>
                                  <p:childTnLst>
                                    <p:set>
                                      <p:cBhvr>
                                        <p:cTn id="92" dur="1" fill="hold">
                                          <p:stCondLst>
                                            <p:cond delay="0"/>
                                          </p:stCondLst>
                                        </p:cTn>
                                        <p:tgtEl>
                                          <p:spTgt spid="9">
                                            <p:txEl>
                                              <p:pRg st="0" end="0"/>
                                            </p:txEl>
                                          </p:spTgt>
                                        </p:tgtEl>
                                        <p:attrNameLst>
                                          <p:attrName>style.visibility</p:attrName>
                                        </p:attrNameLst>
                                      </p:cBhvr>
                                      <p:to>
                                        <p:strVal val="visible"/>
                                      </p:to>
                                    </p:set>
                                    <p:animEffect transition="in" filter="fade">
                                      <p:cBhvr>
                                        <p:cTn id="93"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9" grpId="0" build="p"/>
      <p:bldP spid="10" grpId="0" build="p"/>
      <p:bldP spid="16" grpId="0" animBg="1"/>
      <p:bldP spid="21" grpId="0" animBg="1"/>
      <p:bldP spid="22" grpId="0" animBg="1"/>
      <p:bldP spid="23" grpId="0" animBg="1"/>
      <p:bldP spid="24" grpId="0" animBg="1"/>
      <p:bldP spid="25" grpId="0" animBg="1"/>
      <p:bldP spid="26" grpId="0" animBg="1"/>
      <p:bldP spid="29" grpId="0"/>
      <p:bldP spid="30" grpId="0"/>
      <p:bldP spid="31" grpId="0"/>
      <p:bldP spid="32" grpId="0"/>
      <p:bldP spid="33" grpId="0"/>
      <p:bldP spid="34" grpId="0"/>
      <p:bldP spid="35" grpId="0"/>
      <p:bldP spid="36" grpId="0"/>
      <p:bldP spid="37" grpId="0"/>
      <p:bldP spid="38" grpId="0" animBg="1"/>
      <p:bldP spid="39"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smtClean="0"/>
              <a:t>MONTHLY SALES OF MOBILE APPS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118</a:t>
            </a:fld>
            <a:endParaRPr lang="en-US" dirty="0"/>
          </a:p>
        </p:txBody>
      </p:sp>
      <p:sp>
        <p:nvSpPr>
          <p:cNvPr id="10" name="テキスト プレースホルダー 9"/>
          <p:cNvSpPr>
            <a:spLocks noGrp="1"/>
          </p:cNvSpPr>
          <p:nvPr>
            <p:ph type="body" sz="quarter" idx="16"/>
          </p:nvPr>
        </p:nvSpPr>
        <p:spPr/>
        <p:txBody>
          <a:bodyPr/>
          <a:lstStyle/>
          <a:p>
            <a:r>
              <a:rPr lang="en-US" altLang="ja-JP" dirty="0"/>
              <a:t>Duis erat doming ei vel, noster probatus et nam. Id vis nonumes patrioque torquatos, minim novum accusata an eos. Ex his dictas melius tamquam, nostro atomorum id vel, te atomorum periculis sadipscing sit. Malis aeque est te, </a:t>
            </a:r>
            <a:r>
              <a:rPr lang="en-US" altLang="ja-JP" dirty="0">
                <a:solidFill>
                  <a:schemeClr val="accent2"/>
                </a:solidFill>
              </a:rPr>
              <a:t>cum quem moderatius eu</a:t>
            </a:r>
            <a:r>
              <a:rPr lang="en-US" altLang="ja-JP" dirty="0"/>
              <a:t>, perpetua constituam signiferumque cum no. </a:t>
            </a:r>
            <a:endParaRPr lang="ja-JP" altLang="en-US" dirty="0"/>
          </a:p>
        </p:txBody>
      </p:sp>
      <p:sp>
        <p:nvSpPr>
          <p:cNvPr id="11" name="テキスト プレースホルダー 10"/>
          <p:cNvSpPr>
            <a:spLocks noGrp="1"/>
          </p:cNvSpPr>
          <p:nvPr>
            <p:ph type="body" sz="quarter" idx="17"/>
          </p:nvPr>
        </p:nvSpPr>
        <p:spPr/>
        <p:txBody>
          <a:bodyPr/>
          <a:lstStyle/>
          <a:p>
            <a:r>
              <a:rPr kumimoji="1" lang="en-US" altLang="ja-JP" dirty="0" smtClean="0"/>
              <a:t>WE NEED TO MAKE OTHER KINDS OF APPS</a:t>
            </a:r>
            <a:endParaRPr kumimoji="1" lang="ja-JP" altLang="en-US" dirty="0"/>
          </a:p>
        </p:txBody>
      </p:sp>
      <p:cxnSp>
        <p:nvCxnSpPr>
          <p:cNvPr id="12" name="直線コネクタ 11"/>
          <p:cNvCxnSpPr/>
          <p:nvPr/>
        </p:nvCxnSpPr>
        <p:spPr>
          <a:xfrm>
            <a:off x="997301" y="4198395"/>
            <a:ext cx="16291810" cy="0"/>
          </a:xfrm>
          <a:prstGeom prst="line">
            <a:avLst/>
          </a:prstGeom>
          <a:ln w="12700">
            <a:solidFill>
              <a:schemeClr val="accent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円/楕円 14"/>
          <p:cNvSpPr/>
          <p:nvPr/>
        </p:nvSpPr>
        <p:spPr>
          <a:xfrm>
            <a:off x="8873176" y="2623220"/>
            <a:ext cx="3150350" cy="3150350"/>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円/楕円 15"/>
          <p:cNvSpPr/>
          <p:nvPr/>
        </p:nvSpPr>
        <p:spPr>
          <a:xfrm>
            <a:off x="7117981" y="3047048"/>
            <a:ext cx="2302695" cy="2302695"/>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円/楕円 16"/>
          <p:cNvSpPr/>
          <p:nvPr/>
        </p:nvSpPr>
        <p:spPr>
          <a:xfrm>
            <a:off x="11528206" y="2867028"/>
            <a:ext cx="2662735" cy="2662735"/>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p:nvSpPr>
        <p:spPr>
          <a:xfrm>
            <a:off x="5992856" y="3380301"/>
            <a:ext cx="1636189" cy="1636189"/>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円/楕円 18"/>
          <p:cNvSpPr/>
          <p:nvPr/>
        </p:nvSpPr>
        <p:spPr>
          <a:xfrm>
            <a:off x="3697601" y="2799520"/>
            <a:ext cx="2797750" cy="2797750"/>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円/楕円 19"/>
          <p:cNvSpPr/>
          <p:nvPr/>
        </p:nvSpPr>
        <p:spPr>
          <a:xfrm>
            <a:off x="13733716" y="3420200"/>
            <a:ext cx="1556391" cy="1556391"/>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円/楕円 20"/>
          <p:cNvSpPr/>
          <p:nvPr/>
        </p:nvSpPr>
        <p:spPr>
          <a:xfrm>
            <a:off x="14948851" y="3657097"/>
            <a:ext cx="1082596" cy="1082596"/>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円/楕円 21"/>
          <p:cNvSpPr/>
          <p:nvPr/>
        </p:nvSpPr>
        <p:spPr>
          <a:xfrm>
            <a:off x="15720525" y="3561736"/>
            <a:ext cx="1273319" cy="1273319"/>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円/楕円 22"/>
          <p:cNvSpPr/>
          <p:nvPr/>
        </p:nvSpPr>
        <p:spPr>
          <a:xfrm>
            <a:off x="2493511" y="3386200"/>
            <a:ext cx="1624390" cy="1624390"/>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円/楕円 23"/>
          <p:cNvSpPr/>
          <p:nvPr/>
        </p:nvSpPr>
        <p:spPr>
          <a:xfrm>
            <a:off x="1560764" y="3546724"/>
            <a:ext cx="1303343" cy="1303343"/>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26" name="直線コネクタ 25"/>
          <p:cNvCxnSpPr/>
          <p:nvPr/>
        </p:nvCxnSpPr>
        <p:spPr>
          <a:xfrm flipV="1">
            <a:off x="2212435" y="2799520"/>
            <a:ext cx="0" cy="1398875"/>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3301414" y="4198396"/>
            <a:ext cx="0" cy="1398874"/>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V="1">
            <a:off x="5058945" y="2353190"/>
            <a:ext cx="0" cy="1845205"/>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6799131" y="4198396"/>
            <a:ext cx="0" cy="1398874"/>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V="1">
            <a:off x="8269328" y="2623220"/>
            <a:ext cx="0" cy="1575175"/>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a:off x="10448351" y="4198395"/>
            <a:ext cx="0" cy="1963380"/>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flipV="1">
            <a:off x="12859573" y="2646217"/>
            <a:ext cx="0" cy="1552178"/>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a:off x="14511911" y="4198395"/>
            <a:ext cx="0" cy="1398874"/>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flipV="1">
            <a:off x="15490149" y="3047048"/>
            <a:ext cx="0" cy="1147628"/>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16357184" y="4194676"/>
            <a:ext cx="0" cy="1155067"/>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9736457" y="3585165"/>
            <a:ext cx="1423788" cy="523220"/>
          </a:xfrm>
          <a:prstGeom prst="rect">
            <a:avLst/>
          </a:prstGeom>
          <a:noFill/>
        </p:spPr>
        <p:txBody>
          <a:bodyPr wrap="none" rtlCol="0">
            <a:spAutoFit/>
          </a:bodyPr>
          <a:lstStyle/>
          <a:p>
            <a:pPr algn="ctr"/>
            <a:r>
              <a:rPr kumimoji="1" lang="en-US" altLang="ja-JP" sz="2800" dirty="0" smtClean="0">
                <a:solidFill>
                  <a:schemeClr val="accent2"/>
                </a:solidFill>
                <a:latin typeface="+mj-lt"/>
              </a:rPr>
              <a:t>$498,457</a:t>
            </a:r>
            <a:endParaRPr kumimoji="1" lang="ja-JP" altLang="en-US" sz="2800" dirty="0">
              <a:solidFill>
                <a:schemeClr val="accent2"/>
              </a:solidFill>
              <a:latin typeface="+mj-lt"/>
            </a:endParaRPr>
          </a:p>
        </p:txBody>
      </p:sp>
      <p:sp>
        <p:nvSpPr>
          <p:cNvPr id="48" name="テキスト ボックス 47"/>
          <p:cNvSpPr txBox="1"/>
          <p:nvPr/>
        </p:nvSpPr>
        <p:spPr>
          <a:xfrm>
            <a:off x="4345448" y="4326847"/>
            <a:ext cx="1426994" cy="523220"/>
          </a:xfrm>
          <a:prstGeom prst="rect">
            <a:avLst/>
          </a:prstGeom>
          <a:noFill/>
        </p:spPr>
        <p:txBody>
          <a:bodyPr wrap="none" rtlCol="0">
            <a:spAutoFit/>
          </a:bodyPr>
          <a:lstStyle/>
          <a:p>
            <a:pPr algn="ctr"/>
            <a:r>
              <a:rPr kumimoji="1" lang="en-US" altLang="ja-JP" sz="2800" dirty="0" smtClean="0">
                <a:solidFill>
                  <a:schemeClr val="accent2"/>
                </a:solidFill>
                <a:latin typeface="+mj-lt"/>
              </a:rPr>
              <a:t>$423,055</a:t>
            </a:r>
            <a:endParaRPr kumimoji="1" lang="ja-JP" altLang="en-US" sz="2800" dirty="0">
              <a:solidFill>
                <a:schemeClr val="accent2"/>
              </a:solidFill>
              <a:latin typeface="+mj-lt"/>
            </a:endParaRPr>
          </a:p>
        </p:txBody>
      </p:sp>
      <p:sp>
        <p:nvSpPr>
          <p:cNvPr id="49" name="テキスト ボックス 48"/>
          <p:cNvSpPr txBox="1"/>
          <p:nvPr/>
        </p:nvSpPr>
        <p:spPr>
          <a:xfrm>
            <a:off x="1668056" y="2122997"/>
            <a:ext cx="1088760" cy="523220"/>
          </a:xfrm>
          <a:prstGeom prst="rect">
            <a:avLst/>
          </a:prstGeom>
          <a:noFill/>
        </p:spPr>
        <p:txBody>
          <a:bodyPr wrap="none" rtlCol="0">
            <a:spAutoFit/>
          </a:bodyPr>
          <a:lstStyle/>
          <a:p>
            <a:pPr algn="ctr"/>
            <a:r>
              <a:rPr kumimoji="1" lang="en-US" altLang="ja-JP" sz="2800" dirty="0" smtClean="0">
                <a:solidFill>
                  <a:schemeClr val="bg2">
                    <a:lumMod val="50000"/>
                  </a:schemeClr>
                </a:solidFill>
                <a:latin typeface="+mj-lt"/>
              </a:rPr>
              <a:t>Sidney</a:t>
            </a:r>
            <a:endParaRPr kumimoji="1" lang="ja-JP" altLang="en-US" sz="2800" dirty="0">
              <a:solidFill>
                <a:schemeClr val="bg2">
                  <a:lumMod val="50000"/>
                </a:schemeClr>
              </a:solidFill>
              <a:latin typeface="+mj-lt"/>
            </a:endParaRPr>
          </a:p>
        </p:txBody>
      </p:sp>
      <p:sp>
        <p:nvSpPr>
          <p:cNvPr id="50" name="テキスト ボックス 49"/>
          <p:cNvSpPr txBox="1"/>
          <p:nvPr/>
        </p:nvSpPr>
        <p:spPr>
          <a:xfrm>
            <a:off x="2531597" y="5638555"/>
            <a:ext cx="1539204" cy="523220"/>
          </a:xfrm>
          <a:prstGeom prst="rect">
            <a:avLst/>
          </a:prstGeom>
          <a:noFill/>
        </p:spPr>
        <p:txBody>
          <a:bodyPr wrap="none" rtlCol="0">
            <a:spAutoFit/>
          </a:bodyPr>
          <a:lstStyle/>
          <a:p>
            <a:pPr algn="ctr"/>
            <a:r>
              <a:rPr kumimoji="1" lang="en-US" altLang="ja-JP" sz="2800" dirty="0" smtClean="0">
                <a:solidFill>
                  <a:schemeClr val="bg2">
                    <a:lumMod val="50000"/>
                  </a:schemeClr>
                </a:solidFill>
                <a:latin typeface="+mj-lt"/>
              </a:rPr>
              <a:t>Barcelona</a:t>
            </a:r>
            <a:endParaRPr kumimoji="1" lang="ja-JP" altLang="en-US" sz="2800" dirty="0">
              <a:solidFill>
                <a:schemeClr val="bg2">
                  <a:lumMod val="50000"/>
                </a:schemeClr>
              </a:solidFill>
              <a:latin typeface="+mj-lt"/>
            </a:endParaRPr>
          </a:p>
        </p:txBody>
      </p:sp>
      <p:sp>
        <p:nvSpPr>
          <p:cNvPr id="51" name="テキスト ボックス 50"/>
          <p:cNvSpPr txBox="1"/>
          <p:nvPr/>
        </p:nvSpPr>
        <p:spPr>
          <a:xfrm>
            <a:off x="4555443" y="1786535"/>
            <a:ext cx="1007007" cy="523220"/>
          </a:xfrm>
          <a:prstGeom prst="rect">
            <a:avLst/>
          </a:prstGeom>
          <a:noFill/>
        </p:spPr>
        <p:txBody>
          <a:bodyPr wrap="none" rtlCol="0">
            <a:spAutoFit/>
          </a:bodyPr>
          <a:lstStyle/>
          <a:p>
            <a:pPr algn="ctr"/>
            <a:r>
              <a:rPr kumimoji="1" lang="en-US" altLang="ja-JP" sz="2800" dirty="0" smtClean="0">
                <a:solidFill>
                  <a:schemeClr val="bg2">
                    <a:lumMod val="50000"/>
                  </a:schemeClr>
                </a:solidFill>
                <a:latin typeface="+mj-lt"/>
              </a:rPr>
              <a:t>Tokyo</a:t>
            </a:r>
            <a:endParaRPr kumimoji="1" lang="ja-JP" altLang="en-US" sz="2800" dirty="0">
              <a:solidFill>
                <a:schemeClr val="bg2">
                  <a:lumMod val="50000"/>
                </a:schemeClr>
              </a:solidFill>
              <a:latin typeface="+mj-lt"/>
            </a:endParaRPr>
          </a:p>
        </p:txBody>
      </p:sp>
      <p:sp>
        <p:nvSpPr>
          <p:cNvPr id="52" name="テキスト ボックス 51"/>
          <p:cNvSpPr txBox="1"/>
          <p:nvPr/>
        </p:nvSpPr>
        <p:spPr>
          <a:xfrm>
            <a:off x="9711612" y="6240460"/>
            <a:ext cx="1473481" cy="523220"/>
          </a:xfrm>
          <a:prstGeom prst="rect">
            <a:avLst/>
          </a:prstGeom>
          <a:noFill/>
        </p:spPr>
        <p:txBody>
          <a:bodyPr wrap="none" rtlCol="0">
            <a:spAutoFit/>
          </a:bodyPr>
          <a:lstStyle/>
          <a:p>
            <a:pPr algn="ctr"/>
            <a:r>
              <a:rPr kumimoji="1" lang="en-US" altLang="ja-JP" sz="2800" dirty="0" smtClean="0">
                <a:solidFill>
                  <a:schemeClr val="bg2">
                    <a:lumMod val="50000"/>
                  </a:schemeClr>
                </a:solidFill>
                <a:latin typeface="+mj-lt"/>
              </a:rPr>
              <a:t>New York</a:t>
            </a:r>
            <a:endParaRPr kumimoji="1" lang="ja-JP" altLang="en-US" sz="2800" dirty="0">
              <a:solidFill>
                <a:schemeClr val="bg2">
                  <a:lumMod val="50000"/>
                </a:schemeClr>
              </a:solidFill>
              <a:latin typeface="+mj-lt"/>
            </a:endParaRPr>
          </a:p>
        </p:txBody>
      </p:sp>
      <p:sp>
        <p:nvSpPr>
          <p:cNvPr id="54" name="テキスト ボックス 53"/>
          <p:cNvSpPr txBox="1"/>
          <p:nvPr/>
        </p:nvSpPr>
        <p:spPr>
          <a:xfrm>
            <a:off x="7833951" y="2048145"/>
            <a:ext cx="870752" cy="523220"/>
          </a:xfrm>
          <a:prstGeom prst="rect">
            <a:avLst/>
          </a:prstGeom>
          <a:noFill/>
        </p:spPr>
        <p:txBody>
          <a:bodyPr wrap="none" rtlCol="0">
            <a:spAutoFit/>
          </a:bodyPr>
          <a:lstStyle/>
          <a:p>
            <a:pPr algn="ctr"/>
            <a:r>
              <a:rPr kumimoji="1" lang="en-US" altLang="ja-JP" sz="2800" dirty="0" smtClean="0">
                <a:solidFill>
                  <a:schemeClr val="bg2">
                    <a:lumMod val="50000"/>
                  </a:schemeClr>
                </a:solidFill>
                <a:latin typeface="+mj-lt"/>
              </a:rPr>
              <a:t>Paris</a:t>
            </a:r>
            <a:endParaRPr kumimoji="1" lang="ja-JP" altLang="en-US" sz="2800" dirty="0">
              <a:solidFill>
                <a:schemeClr val="bg2">
                  <a:lumMod val="50000"/>
                </a:schemeClr>
              </a:solidFill>
              <a:latin typeface="+mj-lt"/>
            </a:endParaRPr>
          </a:p>
        </p:txBody>
      </p:sp>
      <p:sp>
        <p:nvSpPr>
          <p:cNvPr id="55" name="テキスト ボックス 54"/>
          <p:cNvSpPr txBox="1"/>
          <p:nvPr/>
        </p:nvSpPr>
        <p:spPr>
          <a:xfrm>
            <a:off x="6201052" y="5683560"/>
            <a:ext cx="1196160" cy="523220"/>
          </a:xfrm>
          <a:prstGeom prst="rect">
            <a:avLst/>
          </a:prstGeom>
          <a:noFill/>
        </p:spPr>
        <p:txBody>
          <a:bodyPr wrap="none" rtlCol="0">
            <a:spAutoFit/>
          </a:bodyPr>
          <a:lstStyle/>
          <a:p>
            <a:pPr algn="ctr"/>
            <a:r>
              <a:rPr kumimoji="1" lang="en-US" altLang="ja-JP" sz="2800" dirty="0" smtClean="0">
                <a:solidFill>
                  <a:schemeClr val="bg2">
                    <a:lumMod val="50000"/>
                  </a:schemeClr>
                </a:solidFill>
                <a:latin typeface="+mj-lt"/>
              </a:rPr>
              <a:t>London</a:t>
            </a:r>
            <a:endParaRPr kumimoji="1" lang="ja-JP" altLang="en-US" sz="2800" dirty="0">
              <a:solidFill>
                <a:schemeClr val="bg2">
                  <a:lumMod val="50000"/>
                </a:schemeClr>
              </a:solidFill>
              <a:latin typeface="+mj-lt"/>
            </a:endParaRPr>
          </a:p>
        </p:txBody>
      </p:sp>
      <p:sp>
        <p:nvSpPr>
          <p:cNvPr id="56" name="テキスト ボックス 55"/>
          <p:cNvSpPr txBox="1"/>
          <p:nvPr/>
        </p:nvSpPr>
        <p:spPr>
          <a:xfrm>
            <a:off x="12201381" y="2023632"/>
            <a:ext cx="1316386" cy="523220"/>
          </a:xfrm>
          <a:prstGeom prst="rect">
            <a:avLst/>
          </a:prstGeom>
          <a:noFill/>
        </p:spPr>
        <p:txBody>
          <a:bodyPr wrap="none" rtlCol="0">
            <a:spAutoFit/>
          </a:bodyPr>
          <a:lstStyle/>
          <a:p>
            <a:pPr algn="ctr"/>
            <a:r>
              <a:rPr kumimoji="1" lang="en-US" altLang="ja-JP" sz="2800" dirty="0" smtClean="0">
                <a:solidFill>
                  <a:schemeClr val="bg2">
                    <a:lumMod val="50000"/>
                  </a:schemeClr>
                </a:solidFill>
                <a:latin typeface="+mj-lt"/>
              </a:rPr>
              <a:t>Moscow</a:t>
            </a:r>
            <a:endParaRPr kumimoji="1" lang="ja-JP" altLang="en-US" sz="2800" dirty="0">
              <a:solidFill>
                <a:schemeClr val="bg2">
                  <a:lumMod val="50000"/>
                </a:schemeClr>
              </a:solidFill>
              <a:latin typeface="+mj-lt"/>
            </a:endParaRPr>
          </a:p>
        </p:txBody>
      </p:sp>
      <p:sp>
        <p:nvSpPr>
          <p:cNvPr id="57" name="テキスト ボックス 56"/>
          <p:cNvSpPr txBox="1"/>
          <p:nvPr/>
        </p:nvSpPr>
        <p:spPr>
          <a:xfrm>
            <a:off x="14023637" y="5655395"/>
            <a:ext cx="976550" cy="523220"/>
          </a:xfrm>
          <a:prstGeom prst="rect">
            <a:avLst/>
          </a:prstGeom>
          <a:noFill/>
        </p:spPr>
        <p:txBody>
          <a:bodyPr wrap="none" rtlCol="0">
            <a:spAutoFit/>
          </a:bodyPr>
          <a:lstStyle/>
          <a:p>
            <a:pPr algn="ctr"/>
            <a:r>
              <a:rPr kumimoji="1" lang="en-US" altLang="ja-JP" sz="2800" dirty="0" smtClean="0">
                <a:solidFill>
                  <a:schemeClr val="bg2">
                    <a:lumMod val="50000"/>
                  </a:schemeClr>
                </a:solidFill>
                <a:latin typeface="+mj-lt"/>
              </a:rPr>
              <a:t>Rome</a:t>
            </a:r>
            <a:endParaRPr kumimoji="1" lang="ja-JP" altLang="en-US" sz="2800" dirty="0">
              <a:solidFill>
                <a:schemeClr val="bg2">
                  <a:lumMod val="50000"/>
                </a:schemeClr>
              </a:solidFill>
              <a:latin typeface="+mj-lt"/>
            </a:endParaRPr>
          </a:p>
        </p:txBody>
      </p:sp>
      <p:sp>
        <p:nvSpPr>
          <p:cNvPr id="58" name="テキスト ボックス 57"/>
          <p:cNvSpPr txBox="1"/>
          <p:nvPr/>
        </p:nvSpPr>
        <p:spPr>
          <a:xfrm>
            <a:off x="15013099" y="2443200"/>
            <a:ext cx="954107" cy="523220"/>
          </a:xfrm>
          <a:prstGeom prst="rect">
            <a:avLst/>
          </a:prstGeom>
          <a:noFill/>
        </p:spPr>
        <p:txBody>
          <a:bodyPr wrap="none" rtlCol="0">
            <a:spAutoFit/>
          </a:bodyPr>
          <a:lstStyle/>
          <a:p>
            <a:pPr algn="ctr"/>
            <a:r>
              <a:rPr kumimoji="1" lang="en-US" altLang="ja-JP" sz="2800" dirty="0">
                <a:solidFill>
                  <a:schemeClr val="bg2">
                    <a:lumMod val="50000"/>
                  </a:schemeClr>
                </a:solidFill>
                <a:latin typeface="+mj-lt"/>
              </a:rPr>
              <a:t>Berlin</a:t>
            </a:r>
            <a:endParaRPr kumimoji="1" lang="ja-JP" altLang="en-US" sz="2800" dirty="0">
              <a:solidFill>
                <a:schemeClr val="bg2">
                  <a:lumMod val="50000"/>
                </a:schemeClr>
              </a:solidFill>
              <a:latin typeface="+mj-lt"/>
            </a:endParaRPr>
          </a:p>
        </p:txBody>
      </p:sp>
      <p:sp>
        <p:nvSpPr>
          <p:cNvPr id="59" name="テキスト ボックス 58"/>
          <p:cNvSpPr txBox="1"/>
          <p:nvPr/>
        </p:nvSpPr>
        <p:spPr>
          <a:xfrm>
            <a:off x="15692579" y="5421950"/>
            <a:ext cx="1329210" cy="523220"/>
          </a:xfrm>
          <a:prstGeom prst="rect">
            <a:avLst/>
          </a:prstGeom>
          <a:noFill/>
        </p:spPr>
        <p:txBody>
          <a:bodyPr wrap="none" rtlCol="0">
            <a:spAutoFit/>
          </a:bodyPr>
          <a:lstStyle/>
          <a:p>
            <a:pPr algn="ctr"/>
            <a:r>
              <a:rPr kumimoji="1" lang="en-US" altLang="ja-JP" sz="2800" dirty="0">
                <a:solidFill>
                  <a:schemeClr val="bg2">
                    <a:lumMod val="50000"/>
                  </a:schemeClr>
                </a:solidFill>
                <a:latin typeface="+mj-lt"/>
              </a:rPr>
              <a:t>Toronto </a:t>
            </a:r>
            <a:endParaRPr kumimoji="1" lang="ja-JP" altLang="en-US" sz="2800" dirty="0">
              <a:solidFill>
                <a:schemeClr val="bg2">
                  <a:lumMod val="50000"/>
                </a:schemeClr>
              </a:solidFill>
              <a:latin typeface="+mj-lt"/>
            </a:endParaRPr>
          </a:p>
        </p:txBody>
      </p:sp>
    </p:spTree>
    <p:extLst>
      <p:ext uri="{BB962C8B-B14F-4D97-AF65-F5344CB8AC3E}">
        <p14:creationId xmlns:p14="http://schemas.microsoft.com/office/powerpoint/2010/main" val="130036236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 calcmode="lin" valueType="num">
                                      <p:cBhvr>
                                        <p:cTn id="10" dur="500" fill="hold"/>
                                        <p:tgtEl>
                                          <p:spTgt spid="24"/>
                                        </p:tgtEl>
                                        <p:attrNameLst>
                                          <p:attrName>ppt_w</p:attrName>
                                        </p:attrNameLst>
                                      </p:cBhvr>
                                      <p:tavLst>
                                        <p:tav tm="0">
                                          <p:val>
                                            <p:fltVal val="0"/>
                                          </p:val>
                                        </p:tav>
                                        <p:tav tm="100000">
                                          <p:val>
                                            <p:strVal val="#ppt_w"/>
                                          </p:val>
                                        </p:tav>
                                      </p:tavLst>
                                    </p:anim>
                                    <p:anim calcmode="lin" valueType="num">
                                      <p:cBhvr>
                                        <p:cTn id="11" dur="500" fill="hold"/>
                                        <p:tgtEl>
                                          <p:spTgt spid="24"/>
                                        </p:tgtEl>
                                        <p:attrNameLst>
                                          <p:attrName>ppt_h</p:attrName>
                                        </p:attrNameLst>
                                      </p:cBhvr>
                                      <p:tavLst>
                                        <p:tav tm="0">
                                          <p:val>
                                            <p:fltVal val="0"/>
                                          </p:val>
                                        </p:tav>
                                        <p:tav tm="100000">
                                          <p:val>
                                            <p:strVal val="#ppt_h"/>
                                          </p:val>
                                        </p:tav>
                                      </p:tavLst>
                                    </p:anim>
                                    <p:animEffect transition="in" filter="fade">
                                      <p:cBhvr>
                                        <p:cTn id="12" dur="500"/>
                                        <p:tgtEl>
                                          <p:spTgt spid="24"/>
                                        </p:tgtEl>
                                      </p:cBhvr>
                                    </p:animEffect>
                                  </p:childTnLst>
                                </p:cTn>
                              </p:par>
                              <p:par>
                                <p:cTn id="13" presetID="53" presetClass="entr" presetSubtype="16" fill="hold" grpId="0" nodeType="withEffect">
                                  <p:stCondLst>
                                    <p:cond delay="100"/>
                                  </p:stCondLst>
                                  <p:childTnLst>
                                    <p:set>
                                      <p:cBhvr>
                                        <p:cTn id="14" dur="1" fill="hold">
                                          <p:stCondLst>
                                            <p:cond delay="0"/>
                                          </p:stCondLst>
                                        </p:cTn>
                                        <p:tgtEl>
                                          <p:spTgt spid="23"/>
                                        </p:tgtEl>
                                        <p:attrNameLst>
                                          <p:attrName>style.visibility</p:attrName>
                                        </p:attrNameLst>
                                      </p:cBhvr>
                                      <p:to>
                                        <p:strVal val="visible"/>
                                      </p:to>
                                    </p:set>
                                    <p:anim calcmode="lin" valueType="num">
                                      <p:cBhvr>
                                        <p:cTn id="15" dur="500" fill="hold"/>
                                        <p:tgtEl>
                                          <p:spTgt spid="23"/>
                                        </p:tgtEl>
                                        <p:attrNameLst>
                                          <p:attrName>ppt_w</p:attrName>
                                        </p:attrNameLst>
                                      </p:cBhvr>
                                      <p:tavLst>
                                        <p:tav tm="0">
                                          <p:val>
                                            <p:fltVal val="0"/>
                                          </p:val>
                                        </p:tav>
                                        <p:tav tm="100000">
                                          <p:val>
                                            <p:strVal val="#ppt_w"/>
                                          </p:val>
                                        </p:tav>
                                      </p:tavLst>
                                    </p:anim>
                                    <p:anim calcmode="lin" valueType="num">
                                      <p:cBhvr>
                                        <p:cTn id="16" dur="500" fill="hold"/>
                                        <p:tgtEl>
                                          <p:spTgt spid="23"/>
                                        </p:tgtEl>
                                        <p:attrNameLst>
                                          <p:attrName>ppt_h</p:attrName>
                                        </p:attrNameLst>
                                      </p:cBhvr>
                                      <p:tavLst>
                                        <p:tav tm="0">
                                          <p:val>
                                            <p:fltVal val="0"/>
                                          </p:val>
                                        </p:tav>
                                        <p:tav tm="100000">
                                          <p:val>
                                            <p:strVal val="#ppt_h"/>
                                          </p:val>
                                        </p:tav>
                                      </p:tavLst>
                                    </p:anim>
                                    <p:animEffect transition="in" filter="fade">
                                      <p:cBhvr>
                                        <p:cTn id="17" dur="500"/>
                                        <p:tgtEl>
                                          <p:spTgt spid="23"/>
                                        </p:tgtEl>
                                      </p:cBhvr>
                                    </p:animEffect>
                                  </p:childTnLst>
                                </p:cTn>
                              </p:par>
                              <p:par>
                                <p:cTn id="18" presetID="53" presetClass="entr" presetSubtype="16" fill="hold" grpId="0" nodeType="withEffect">
                                  <p:stCondLst>
                                    <p:cond delay="20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par>
                                <p:cTn id="23" presetID="53" presetClass="entr" presetSubtype="16" fill="hold" grpId="0" nodeType="withEffect">
                                  <p:stCondLst>
                                    <p:cond delay="300"/>
                                  </p:stCondLst>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ppt_w</p:attrName>
                                        </p:attrNameLst>
                                      </p:cBhvr>
                                      <p:tavLst>
                                        <p:tav tm="0">
                                          <p:val>
                                            <p:fltVal val="0"/>
                                          </p:val>
                                        </p:tav>
                                        <p:tav tm="100000">
                                          <p:val>
                                            <p:strVal val="#ppt_w"/>
                                          </p:val>
                                        </p:tav>
                                      </p:tavLst>
                                    </p:anim>
                                    <p:anim calcmode="lin" valueType="num">
                                      <p:cBhvr>
                                        <p:cTn id="26" dur="500" fill="hold"/>
                                        <p:tgtEl>
                                          <p:spTgt spid="18"/>
                                        </p:tgtEl>
                                        <p:attrNameLst>
                                          <p:attrName>ppt_h</p:attrName>
                                        </p:attrNameLst>
                                      </p:cBhvr>
                                      <p:tavLst>
                                        <p:tav tm="0">
                                          <p:val>
                                            <p:fltVal val="0"/>
                                          </p:val>
                                        </p:tav>
                                        <p:tav tm="100000">
                                          <p:val>
                                            <p:strVal val="#ppt_h"/>
                                          </p:val>
                                        </p:tav>
                                      </p:tavLst>
                                    </p:anim>
                                    <p:animEffect transition="in" filter="fade">
                                      <p:cBhvr>
                                        <p:cTn id="27" dur="500"/>
                                        <p:tgtEl>
                                          <p:spTgt spid="18"/>
                                        </p:tgtEl>
                                      </p:cBhvr>
                                    </p:animEffect>
                                  </p:childTnLst>
                                </p:cTn>
                              </p:par>
                              <p:par>
                                <p:cTn id="28" presetID="53" presetClass="entr" presetSubtype="16" fill="hold" grpId="0" nodeType="withEffect">
                                  <p:stCondLst>
                                    <p:cond delay="400"/>
                                  </p:stCondLst>
                                  <p:childTnLst>
                                    <p:set>
                                      <p:cBhvr>
                                        <p:cTn id="29" dur="1" fill="hold">
                                          <p:stCondLst>
                                            <p:cond delay="0"/>
                                          </p:stCondLst>
                                        </p:cTn>
                                        <p:tgtEl>
                                          <p:spTgt spid="16"/>
                                        </p:tgtEl>
                                        <p:attrNameLst>
                                          <p:attrName>style.visibility</p:attrName>
                                        </p:attrNameLst>
                                      </p:cBhvr>
                                      <p:to>
                                        <p:strVal val="visible"/>
                                      </p:to>
                                    </p:set>
                                    <p:anim calcmode="lin" valueType="num">
                                      <p:cBhvr>
                                        <p:cTn id="30" dur="500" fill="hold"/>
                                        <p:tgtEl>
                                          <p:spTgt spid="16"/>
                                        </p:tgtEl>
                                        <p:attrNameLst>
                                          <p:attrName>ppt_w</p:attrName>
                                        </p:attrNameLst>
                                      </p:cBhvr>
                                      <p:tavLst>
                                        <p:tav tm="0">
                                          <p:val>
                                            <p:fltVal val="0"/>
                                          </p:val>
                                        </p:tav>
                                        <p:tav tm="100000">
                                          <p:val>
                                            <p:strVal val="#ppt_w"/>
                                          </p:val>
                                        </p:tav>
                                      </p:tavLst>
                                    </p:anim>
                                    <p:anim calcmode="lin" valueType="num">
                                      <p:cBhvr>
                                        <p:cTn id="31" dur="500" fill="hold"/>
                                        <p:tgtEl>
                                          <p:spTgt spid="16"/>
                                        </p:tgtEl>
                                        <p:attrNameLst>
                                          <p:attrName>ppt_h</p:attrName>
                                        </p:attrNameLst>
                                      </p:cBhvr>
                                      <p:tavLst>
                                        <p:tav tm="0">
                                          <p:val>
                                            <p:fltVal val="0"/>
                                          </p:val>
                                        </p:tav>
                                        <p:tav tm="100000">
                                          <p:val>
                                            <p:strVal val="#ppt_h"/>
                                          </p:val>
                                        </p:tav>
                                      </p:tavLst>
                                    </p:anim>
                                    <p:animEffect transition="in" filter="fade">
                                      <p:cBhvr>
                                        <p:cTn id="32" dur="500"/>
                                        <p:tgtEl>
                                          <p:spTgt spid="16"/>
                                        </p:tgtEl>
                                      </p:cBhvr>
                                    </p:animEffect>
                                  </p:childTnLst>
                                </p:cTn>
                              </p:par>
                              <p:par>
                                <p:cTn id="33" presetID="53" presetClass="entr" presetSubtype="16" fill="hold" grpId="0" nodeType="withEffect">
                                  <p:stCondLst>
                                    <p:cond delay="5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par>
                                <p:cTn id="38" presetID="53" presetClass="entr" presetSubtype="16" fill="hold" grpId="0" nodeType="withEffect">
                                  <p:stCondLst>
                                    <p:cond delay="600"/>
                                  </p:stCondLst>
                                  <p:childTnLst>
                                    <p:set>
                                      <p:cBhvr>
                                        <p:cTn id="39" dur="1" fill="hold">
                                          <p:stCondLst>
                                            <p:cond delay="0"/>
                                          </p:stCondLst>
                                        </p:cTn>
                                        <p:tgtEl>
                                          <p:spTgt spid="17"/>
                                        </p:tgtEl>
                                        <p:attrNameLst>
                                          <p:attrName>style.visibility</p:attrName>
                                        </p:attrNameLst>
                                      </p:cBhvr>
                                      <p:to>
                                        <p:strVal val="visible"/>
                                      </p:to>
                                    </p:set>
                                    <p:anim calcmode="lin" valueType="num">
                                      <p:cBhvr>
                                        <p:cTn id="40" dur="500" fill="hold"/>
                                        <p:tgtEl>
                                          <p:spTgt spid="17"/>
                                        </p:tgtEl>
                                        <p:attrNameLst>
                                          <p:attrName>ppt_w</p:attrName>
                                        </p:attrNameLst>
                                      </p:cBhvr>
                                      <p:tavLst>
                                        <p:tav tm="0">
                                          <p:val>
                                            <p:fltVal val="0"/>
                                          </p:val>
                                        </p:tav>
                                        <p:tav tm="100000">
                                          <p:val>
                                            <p:strVal val="#ppt_w"/>
                                          </p:val>
                                        </p:tav>
                                      </p:tavLst>
                                    </p:anim>
                                    <p:anim calcmode="lin" valueType="num">
                                      <p:cBhvr>
                                        <p:cTn id="41" dur="500" fill="hold"/>
                                        <p:tgtEl>
                                          <p:spTgt spid="17"/>
                                        </p:tgtEl>
                                        <p:attrNameLst>
                                          <p:attrName>ppt_h</p:attrName>
                                        </p:attrNameLst>
                                      </p:cBhvr>
                                      <p:tavLst>
                                        <p:tav tm="0">
                                          <p:val>
                                            <p:fltVal val="0"/>
                                          </p:val>
                                        </p:tav>
                                        <p:tav tm="100000">
                                          <p:val>
                                            <p:strVal val="#ppt_h"/>
                                          </p:val>
                                        </p:tav>
                                      </p:tavLst>
                                    </p:anim>
                                    <p:animEffect transition="in" filter="fade">
                                      <p:cBhvr>
                                        <p:cTn id="42" dur="500"/>
                                        <p:tgtEl>
                                          <p:spTgt spid="17"/>
                                        </p:tgtEl>
                                      </p:cBhvr>
                                    </p:animEffect>
                                  </p:childTnLst>
                                </p:cTn>
                              </p:par>
                              <p:par>
                                <p:cTn id="43" presetID="53" presetClass="entr" presetSubtype="16" fill="hold" grpId="0" nodeType="withEffect">
                                  <p:stCondLst>
                                    <p:cond delay="700"/>
                                  </p:stCondLst>
                                  <p:childTnLst>
                                    <p:set>
                                      <p:cBhvr>
                                        <p:cTn id="44" dur="1" fill="hold">
                                          <p:stCondLst>
                                            <p:cond delay="0"/>
                                          </p:stCondLst>
                                        </p:cTn>
                                        <p:tgtEl>
                                          <p:spTgt spid="20"/>
                                        </p:tgtEl>
                                        <p:attrNameLst>
                                          <p:attrName>style.visibility</p:attrName>
                                        </p:attrNameLst>
                                      </p:cBhvr>
                                      <p:to>
                                        <p:strVal val="visible"/>
                                      </p:to>
                                    </p:set>
                                    <p:anim calcmode="lin" valueType="num">
                                      <p:cBhvr>
                                        <p:cTn id="45" dur="500" fill="hold"/>
                                        <p:tgtEl>
                                          <p:spTgt spid="20"/>
                                        </p:tgtEl>
                                        <p:attrNameLst>
                                          <p:attrName>ppt_w</p:attrName>
                                        </p:attrNameLst>
                                      </p:cBhvr>
                                      <p:tavLst>
                                        <p:tav tm="0">
                                          <p:val>
                                            <p:fltVal val="0"/>
                                          </p:val>
                                        </p:tav>
                                        <p:tav tm="100000">
                                          <p:val>
                                            <p:strVal val="#ppt_w"/>
                                          </p:val>
                                        </p:tav>
                                      </p:tavLst>
                                    </p:anim>
                                    <p:anim calcmode="lin" valueType="num">
                                      <p:cBhvr>
                                        <p:cTn id="46" dur="500" fill="hold"/>
                                        <p:tgtEl>
                                          <p:spTgt spid="20"/>
                                        </p:tgtEl>
                                        <p:attrNameLst>
                                          <p:attrName>ppt_h</p:attrName>
                                        </p:attrNameLst>
                                      </p:cBhvr>
                                      <p:tavLst>
                                        <p:tav tm="0">
                                          <p:val>
                                            <p:fltVal val="0"/>
                                          </p:val>
                                        </p:tav>
                                        <p:tav tm="100000">
                                          <p:val>
                                            <p:strVal val="#ppt_h"/>
                                          </p:val>
                                        </p:tav>
                                      </p:tavLst>
                                    </p:anim>
                                    <p:animEffect transition="in" filter="fade">
                                      <p:cBhvr>
                                        <p:cTn id="47" dur="500"/>
                                        <p:tgtEl>
                                          <p:spTgt spid="20"/>
                                        </p:tgtEl>
                                      </p:cBhvr>
                                    </p:animEffect>
                                  </p:childTnLst>
                                </p:cTn>
                              </p:par>
                              <p:par>
                                <p:cTn id="48" presetID="53" presetClass="entr" presetSubtype="16" fill="hold" grpId="0" nodeType="withEffect">
                                  <p:stCondLst>
                                    <p:cond delay="800"/>
                                  </p:stCondLst>
                                  <p:childTnLst>
                                    <p:set>
                                      <p:cBhvr>
                                        <p:cTn id="49" dur="1" fill="hold">
                                          <p:stCondLst>
                                            <p:cond delay="0"/>
                                          </p:stCondLst>
                                        </p:cTn>
                                        <p:tgtEl>
                                          <p:spTgt spid="21"/>
                                        </p:tgtEl>
                                        <p:attrNameLst>
                                          <p:attrName>style.visibility</p:attrName>
                                        </p:attrNameLst>
                                      </p:cBhvr>
                                      <p:to>
                                        <p:strVal val="visible"/>
                                      </p:to>
                                    </p:set>
                                    <p:anim calcmode="lin" valueType="num">
                                      <p:cBhvr>
                                        <p:cTn id="50" dur="500" fill="hold"/>
                                        <p:tgtEl>
                                          <p:spTgt spid="21"/>
                                        </p:tgtEl>
                                        <p:attrNameLst>
                                          <p:attrName>ppt_w</p:attrName>
                                        </p:attrNameLst>
                                      </p:cBhvr>
                                      <p:tavLst>
                                        <p:tav tm="0">
                                          <p:val>
                                            <p:fltVal val="0"/>
                                          </p:val>
                                        </p:tav>
                                        <p:tav tm="100000">
                                          <p:val>
                                            <p:strVal val="#ppt_w"/>
                                          </p:val>
                                        </p:tav>
                                      </p:tavLst>
                                    </p:anim>
                                    <p:anim calcmode="lin" valueType="num">
                                      <p:cBhvr>
                                        <p:cTn id="51" dur="500" fill="hold"/>
                                        <p:tgtEl>
                                          <p:spTgt spid="21"/>
                                        </p:tgtEl>
                                        <p:attrNameLst>
                                          <p:attrName>ppt_h</p:attrName>
                                        </p:attrNameLst>
                                      </p:cBhvr>
                                      <p:tavLst>
                                        <p:tav tm="0">
                                          <p:val>
                                            <p:fltVal val="0"/>
                                          </p:val>
                                        </p:tav>
                                        <p:tav tm="100000">
                                          <p:val>
                                            <p:strVal val="#ppt_h"/>
                                          </p:val>
                                        </p:tav>
                                      </p:tavLst>
                                    </p:anim>
                                    <p:animEffect transition="in" filter="fade">
                                      <p:cBhvr>
                                        <p:cTn id="52" dur="500"/>
                                        <p:tgtEl>
                                          <p:spTgt spid="21"/>
                                        </p:tgtEl>
                                      </p:cBhvr>
                                    </p:animEffect>
                                  </p:childTnLst>
                                </p:cTn>
                              </p:par>
                              <p:par>
                                <p:cTn id="53" presetID="53" presetClass="entr" presetSubtype="16" fill="hold" grpId="0" nodeType="withEffect">
                                  <p:stCondLst>
                                    <p:cond delay="900"/>
                                  </p:stCondLst>
                                  <p:childTnLst>
                                    <p:set>
                                      <p:cBhvr>
                                        <p:cTn id="54" dur="1" fill="hold">
                                          <p:stCondLst>
                                            <p:cond delay="0"/>
                                          </p:stCondLst>
                                        </p:cTn>
                                        <p:tgtEl>
                                          <p:spTgt spid="22"/>
                                        </p:tgtEl>
                                        <p:attrNameLst>
                                          <p:attrName>style.visibility</p:attrName>
                                        </p:attrNameLst>
                                      </p:cBhvr>
                                      <p:to>
                                        <p:strVal val="visible"/>
                                      </p:to>
                                    </p:set>
                                    <p:anim calcmode="lin" valueType="num">
                                      <p:cBhvr>
                                        <p:cTn id="55" dur="500" fill="hold"/>
                                        <p:tgtEl>
                                          <p:spTgt spid="22"/>
                                        </p:tgtEl>
                                        <p:attrNameLst>
                                          <p:attrName>ppt_w</p:attrName>
                                        </p:attrNameLst>
                                      </p:cBhvr>
                                      <p:tavLst>
                                        <p:tav tm="0">
                                          <p:val>
                                            <p:fltVal val="0"/>
                                          </p:val>
                                        </p:tav>
                                        <p:tav tm="100000">
                                          <p:val>
                                            <p:strVal val="#ppt_w"/>
                                          </p:val>
                                        </p:tav>
                                      </p:tavLst>
                                    </p:anim>
                                    <p:anim calcmode="lin" valueType="num">
                                      <p:cBhvr>
                                        <p:cTn id="56" dur="500" fill="hold"/>
                                        <p:tgtEl>
                                          <p:spTgt spid="22"/>
                                        </p:tgtEl>
                                        <p:attrNameLst>
                                          <p:attrName>ppt_h</p:attrName>
                                        </p:attrNameLst>
                                      </p:cBhvr>
                                      <p:tavLst>
                                        <p:tav tm="0">
                                          <p:val>
                                            <p:fltVal val="0"/>
                                          </p:val>
                                        </p:tav>
                                        <p:tav tm="100000">
                                          <p:val>
                                            <p:strVal val="#ppt_h"/>
                                          </p:val>
                                        </p:tav>
                                      </p:tavLst>
                                    </p:anim>
                                    <p:animEffect transition="in" filter="fade">
                                      <p:cBhvr>
                                        <p:cTn id="57" dur="500"/>
                                        <p:tgtEl>
                                          <p:spTgt spid="22"/>
                                        </p:tgtEl>
                                      </p:cBhvr>
                                    </p:animEffect>
                                  </p:childTnLst>
                                </p:cTn>
                              </p:par>
                            </p:childTnLst>
                          </p:cTn>
                        </p:par>
                        <p:par>
                          <p:cTn id="58" fill="hold">
                            <p:stCondLst>
                              <p:cond delay="1400"/>
                            </p:stCondLst>
                            <p:childTnLst>
                              <p:par>
                                <p:cTn id="59" presetID="22" presetClass="entr" presetSubtype="4" fill="hold" nodeType="afterEffect">
                                  <p:stCondLst>
                                    <p:cond delay="500"/>
                                  </p:stCondLst>
                                  <p:childTnLst>
                                    <p:set>
                                      <p:cBhvr>
                                        <p:cTn id="60" dur="1" fill="hold">
                                          <p:stCondLst>
                                            <p:cond delay="0"/>
                                          </p:stCondLst>
                                        </p:cTn>
                                        <p:tgtEl>
                                          <p:spTgt spid="26"/>
                                        </p:tgtEl>
                                        <p:attrNameLst>
                                          <p:attrName>style.visibility</p:attrName>
                                        </p:attrNameLst>
                                      </p:cBhvr>
                                      <p:to>
                                        <p:strVal val="visible"/>
                                      </p:to>
                                    </p:set>
                                    <p:animEffect transition="in" filter="wipe(down)">
                                      <p:cBhvr>
                                        <p:cTn id="61" dur="500"/>
                                        <p:tgtEl>
                                          <p:spTgt spid="26"/>
                                        </p:tgtEl>
                                      </p:cBhvr>
                                    </p:animEffect>
                                  </p:childTnLst>
                                </p:cTn>
                              </p:par>
                              <p:par>
                                <p:cTn id="62" presetID="10" presetClass="entr" presetSubtype="0" fill="hold" grpId="0" nodeType="withEffect">
                                  <p:stCondLst>
                                    <p:cond delay="1000"/>
                                  </p:stCondLst>
                                  <p:childTnLst>
                                    <p:set>
                                      <p:cBhvr>
                                        <p:cTn id="63" dur="1" fill="hold">
                                          <p:stCondLst>
                                            <p:cond delay="0"/>
                                          </p:stCondLst>
                                        </p:cTn>
                                        <p:tgtEl>
                                          <p:spTgt spid="49"/>
                                        </p:tgtEl>
                                        <p:attrNameLst>
                                          <p:attrName>style.visibility</p:attrName>
                                        </p:attrNameLst>
                                      </p:cBhvr>
                                      <p:to>
                                        <p:strVal val="visible"/>
                                      </p:to>
                                    </p:set>
                                    <p:animEffect transition="in" filter="fade">
                                      <p:cBhvr>
                                        <p:cTn id="64" dur="500"/>
                                        <p:tgtEl>
                                          <p:spTgt spid="49"/>
                                        </p:tgtEl>
                                      </p:cBhvr>
                                    </p:animEffect>
                                  </p:childTnLst>
                                </p:cTn>
                              </p:par>
                            </p:childTnLst>
                          </p:cTn>
                        </p:par>
                        <p:par>
                          <p:cTn id="65" fill="hold">
                            <p:stCondLst>
                              <p:cond delay="2900"/>
                            </p:stCondLst>
                            <p:childTnLst>
                              <p:par>
                                <p:cTn id="66" presetID="22" presetClass="entr" presetSubtype="1" fill="hold" nodeType="after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wipe(up)">
                                      <p:cBhvr>
                                        <p:cTn id="68" dur="500"/>
                                        <p:tgtEl>
                                          <p:spTgt spid="28"/>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500"/>
                                        <p:tgtEl>
                                          <p:spTgt spid="50"/>
                                        </p:tgtEl>
                                      </p:cBhvr>
                                    </p:animEffect>
                                  </p:childTnLst>
                                </p:cTn>
                              </p:par>
                            </p:childTnLst>
                          </p:cTn>
                        </p:par>
                        <p:par>
                          <p:cTn id="72" fill="hold">
                            <p:stCondLst>
                              <p:cond delay="3900"/>
                            </p:stCondLst>
                            <p:childTnLst>
                              <p:par>
                                <p:cTn id="73" presetID="22" presetClass="entr" presetSubtype="4" fill="hold" nodeType="after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wipe(down)">
                                      <p:cBhvr>
                                        <p:cTn id="75" dur="500"/>
                                        <p:tgtEl>
                                          <p:spTgt spid="30"/>
                                        </p:tgtEl>
                                      </p:cBhvr>
                                    </p:animEffect>
                                  </p:childTnLst>
                                </p:cTn>
                              </p:par>
                              <p:par>
                                <p:cTn id="76" presetID="10" presetClass="entr" presetSubtype="0" fill="hold" grpId="0" nodeType="withEffect">
                                  <p:stCondLst>
                                    <p:cond delay="500"/>
                                  </p:stCondLst>
                                  <p:childTnLst>
                                    <p:set>
                                      <p:cBhvr>
                                        <p:cTn id="77" dur="1" fill="hold">
                                          <p:stCondLst>
                                            <p:cond delay="0"/>
                                          </p:stCondLst>
                                        </p:cTn>
                                        <p:tgtEl>
                                          <p:spTgt spid="51"/>
                                        </p:tgtEl>
                                        <p:attrNameLst>
                                          <p:attrName>style.visibility</p:attrName>
                                        </p:attrNameLst>
                                      </p:cBhvr>
                                      <p:to>
                                        <p:strVal val="visible"/>
                                      </p:to>
                                    </p:set>
                                    <p:animEffect transition="in" filter="fade">
                                      <p:cBhvr>
                                        <p:cTn id="78" dur="500"/>
                                        <p:tgtEl>
                                          <p:spTgt spid="51"/>
                                        </p:tgtEl>
                                      </p:cBhvr>
                                    </p:animEffect>
                                  </p:childTnLst>
                                </p:cTn>
                              </p:par>
                            </p:childTnLst>
                          </p:cTn>
                        </p:par>
                        <p:par>
                          <p:cTn id="79" fill="hold">
                            <p:stCondLst>
                              <p:cond delay="4900"/>
                            </p:stCondLst>
                            <p:childTnLst>
                              <p:par>
                                <p:cTn id="80" presetID="22" presetClass="entr" presetSubtype="1" fill="hold" nodeType="after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wipe(up)">
                                      <p:cBhvr>
                                        <p:cTn id="82" dur="500"/>
                                        <p:tgtEl>
                                          <p:spTgt spid="32"/>
                                        </p:tgtEl>
                                      </p:cBhvr>
                                    </p:animEffect>
                                  </p:childTnLst>
                                </p:cTn>
                              </p:par>
                              <p:par>
                                <p:cTn id="83" presetID="10" presetClass="entr" presetSubtype="0" fill="hold" grpId="0" nodeType="withEffect">
                                  <p:stCondLst>
                                    <p:cond delay="500"/>
                                  </p:stCondLst>
                                  <p:childTnLst>
                                    <p:set>
                                      <p:cBhvr>
                                        <p:cTn id="84" dur="1" fill="hold">
                                          <p:stCondLst>
                                            <p:cond delay="0"/>
                                          </p:stCondLst>
                                        </p:cTn>
                                        <p:tgtEl>
                                          <p:spTgt spid="55"/>
                                        </p:tgtEl>
                                        <p:attrNameLst>
                                          <p:attrName>style.visibility</p:attrName>
                                        </p:attrNameLst>
                                      </p:cBhvr>
                                      <p:to>
                                        <p:strVal val="visible"/>
                                      </p:to>
                                    </p:set>
                                    <p:animEffect transition="in" filter="fade">
                                      <p:cBhvr>
                                        <p:cTn id="85" dur="500"/>
                                        <p:tgtEl>
                                          <p:spTgt spid="55"/>
                                        </p:tgtEl>
                                      </p:cBhvr>
                                    </p:animEffect>
                                  </p:childTnLst>
                                </p:cTn>
                              </p:par>
                            </p:childTnLst>
                          </p:cTn>
                        </p:par>
                        <p:par>
                          <p:cTn id="86" fill="hold">
                            <p:stCondLst>
                              <p:cond delay="5900"/>
                            </p:stCondLst>
                            <p:childTnLst>
                              <p:par>
                                <p:cTn id="87" presetID="22" presetClass="entr" presetSubtype="4" fill="hold" nodeType="afterEffect">
                                  <p:stCondLst>
                                    <p:cond delay="0"/>
                                  </p:stCondLst>
                                  <p:childTnLst>
                                    <p:set>
                                      <p:cBhvr>
                                        <p:cTn id="88" dur="1" fill="hold">
                                          <p:stCondLst>
                                            <p:cond delay="0"/>
                                          </p:stCondLst>
                                        </p:cTn>
                                        <p:tgtEl>
                                          <p:spTgt spid="35"/>
                                        </p:tgtEl>
                                        <p:attrNameLst>
                                          <p:attrName>style.visibility</p:attrName>
                                        </p:attrNameLst>
                                      </p:cBhvr>
                                      <p:to>
                                        <p:strVal val="visible"/>
                                      </p:to>
                                    </p:set>
                                    <p:animEffect transition="in" filter="wipe(down)">
                                      <p:cBhvr>
                                        <p:cTn id="89" dur="500"/>
                                        <p:tgtEl>
                                          <p:spTgt spid="35"/>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54"/>
                                        </p:tgtEl>
                                        <p:attrNameLst>
                                          <p:attrName>style.visibility</p:attrName>
                                        </p:attrNameLst>
                                      </p:cBhvr>
                                      <p:to>
                                        <p:strVal val="visible"/>
                                      </p:to>
                                    </p:set>
                                    <p:animEffect transition="in" filter="fade">
                                      <p:cBhvr>
                                        <p:cTn id="92" dur="500"/>
                                        <p:tgtEl>
                                          <p:spTgt spid="54"/>
                                        </p:tgtEl>
                                      </p:cBhvr>
                                    </p:animEffect>
                                  </p:childTnLst>
                                </p:cTn>
                              </p:par>
                            </p:childTnLst>
                          </p:cTn>
                        </p:par>
                        <p:par>
                          <p:cTn id="93" fill="hold">
                            <p:stCondLst>
                              <p:cond delay="6900"/>
                            </p:stCondLst>
                            <p:childTnLst>
                              <p:par>
                                <p:cTn id="94" presetID="22" presetClass="entr" presetSubtype="1" fill="hold" nodeType="after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wipe(up)">
                                      <p:cBhvr>
                                        <p:cTn id="96" dur="500"/>
                                        <p:tgtEl>
                                          <p:spTgt spid="37"/>
                                        </p:tgtEl>
                                      </p:cBhvr>
                                    </p:animEffect>
                                  </p:childTnLst>
                                </p:cTn>
                              </p:par>
                              <p:par>
                                <p:cTn id="97" presetID="10" presetClass="entr" presetSubtype="0" fill="hold" grpId="0" nodeType="withEffect">
                                  <p:stCondLst>
                                    <p:cond delay="500"/>
                                  </p:stCondLst>
                                  <p:childTnLst>
                                    <p:set>
                                      <p:cBhvr>
                                        <p:cTn id="98" dur="1" fill="hold">
                                          <p:stCondLst>
                                            <p:cond delay="0"/>
                                          </p:stCondLst>
                                        </p:cTn>
                                        <p:tgtEl>
                                          <p:spTgt spid="52"/>
                                        </p:tgtEl>
                                        <p:attrNameLst>
                                          <p:attrName>style.visibility</p:attrName>
                                        </p:attrNameLst>
                                      </p:cBhvr>
                                      <p:to>
                                        <p:strVal val="visible"/>
                                      </p:to>
                                    </p:set>
                                    <p:animEffect transition="in" filter="fade">
                                      <p:cBhvr>
                                        <p:cTn id="99" dur="500"/>
                                        <p:tgtEl>
                                          <p:spTgt spid="52"/>
                                        </p:tgtEl>
                                      </p:cBhvr>
                                    </p:animEffect>
                                  </p:childTnLst>
                                </p:cTn>
                              </p:par>
                            </p:childTnLst>
                          </p:cTn>
                        </p:par>
                        <p:par>
                          <p:cTn id="100" fill="hold">
                            <p:stCondLst>
                              <p:cond delay="7900"/>
                            </p:stCondLst>
                            <p:childTnLst>
                              <p:par>
                                <p:cTn id="101" presetID="22" presetClass="entr" presetSubtype="4" fill="hold" nodeType="after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wipe(down)">
                                      <p:cBhvr>
                                        <p:cTn id="103" dur="500"/>
                                        <p:tgtEl>
                                          <p:spTgt spid="39"/>
                                        </p:tgtEl>
                                      </p:cBhvr>
                                    </p:animEffect>
                                  </p:childTnLst>
                                </p:cTn>
                              </p:par>
                              <p:par>
                                <p:cTn id="104" presetID="10" presetClass="entr" presetSubtype="0" fill="hold" grpId="0" nodeType="withEffect">
                                  <p:stCondLst>
                                    <p:cond delay="500"/>
                                  </p:stCondLst>
                                  <p:childTnLst>
                                    <p:set>
                                      <p:cBhvr>
                                        <p:cTn id="105" dur="1" fill="hold">
                                          <p:stCondLst>
                                            <p:cond delay="0"/>
                                          </p:stCondLst>
                                        </p:cTn>
                                        <p:tgtEl>
                                          <p:spTgt spid="56"/>
                                        </p:tgtEl>
                                        <p:attrNameLst>
                                          <p:attrName>style.visibility</p:attrName>
                                        </p:attrNameLst>
                                      </p:cBhvr>
                                      <p:to>
                                        <p:strVal val="visible"/>
                                      </p:to>
                                    </p:set>
                                    <p:animEffect transition="in" filter="fade">
                                      <p:cBhvr>
                                        <p:cTn id="106" dur="500"/>
                                        <p:tgtEl>
                                          <p:spTgt spid="56"/>
                                        </p:tgtEl>
                                      </p:cBhvr>
                                    </p:animEffect>
                                  </p:childTnLst>
                                </p:cTn>
                              </p:par>
                            </p:childTnLst>
                          </p:cTn>
                        </p:par>
                        <p:par>
                          <p:cTn id="107" fill="hold">
                            <p:stCondLst>
                              <p:cond delay="8900"/>
                            </p:stCondLst>
                            <p:childTnLst>
                              <p:par>
                                <p:cTn id="108" presetID="22" presetClass="entr" presetSubtype="1" fill="hold" nodeType="afterEffect">
                                  <p:stCondLst>
                                    <p:cond delay="0"/>
                                  </p:stCondLst>
                                  <p:childTnLst>
                                    <p:set>
                                      <p:cBhvr>
                                        <p:cTn id="109" dur="1" fill="hold">
                                          <p:stCondLst>
                                            <p:cond delay="0"/>
                                          </p:stCondLst>
                                        </p:cTn>
                                        <p:tgtEl>
                                          <p:spTgt spid="41"/>
                                        </p:tgtEl>
                                        <p:attrNameLst>
                                          <p:attrName>style.visibility</p:attrName>
                                        </p:attrNameLst>
                                      </p:cBhvr>
                                      <p:to>
                                        <p:strVal val="visible"/>
                                      </p:to>
                                    </p:set>
                                    <p:animEffect transition="in" filter="wipe(up)">
                                      <p:cBhvr>
                                        <p:cTn id="110" dur="500"/>
                                        <p:tgtEl>
                                          <p:spTgt spid="41"/>
                                        </p:tgtEl>
                                      </p:cBhvr>
                                    </p:animEffect>
                                  </p:childTnLst>
                                </p:cTn>
                              </p:par>
                              <p:par>
                                <p:cTn id="111" presetID="10" presetClass="entr" presetSubtype="0" fill="hold" grpId="0" nodeType="withEffect">
                                  <p:stCondLst>
                                    <p:cond delay="500"/>
                                  </p:stCondLst>
                                  <p:childTnLst>
                                    <p:set>
                                      <p:cBhvr>
                                        <p:cTn id="112" dur="1" fill="hold">
                                          <p:stCondLst>
                                            <p:cond delay="0"/>
                                          </p:stCondLst>
                                        </p:cTn>
                                        <p:tgtEl>
                                          <p:spTgt spid="57"/>
                                        </p:tgtEl>
                                        <p:attrNameLst>
                                          <p:attrName>style.visibility</p:attrName>
                                        </p:attrNameLst>
                                      </p:cBhvr>
                                      <p:to>
                                        <p:strVal val="visible"/>
                                      </p:to>
                                    </p:set>
                                    <p:animEffect transition="in" filter="fade">
                                      <p:cBhvr>
                                        <p:cTn id="113" dur="500"/>
                                        <p:tgtEl>
                                          <p:spTgt spid="57"/>
                                        </p:tgtEl>
                                      </p:cBhvr>
                                    </p:animEffect>
                                  </p:childTnLst>
                                </p:cTn>
                              </p:par>
                            </p:childTnLst>
                          </p:cTn>
                        </p:par>
                        <p:par>
                          <p:cTn id="114" fill="hold">
                            <p:stCondLst>
                              <p:cond delay="9900"/>
                            </p:stCondLst>
                            <p:childTnLst>
                              <p:par>
                                <p:cTn id="115" presetID="22" presetClass="entr" presetSubtype="4" fill="hold" nodeType="afterEffect">
                                  <p:stCondLst>
                                    <p:cond delay="0"/>
                                  </p:stCondLst>
                                  <p:childTnLst>
                                    <p:set>
                                      <p:cBhvr>
                                        <p:cTn id="116" dur="1" fill="hold">
                                          <p:stCondLst>
                                            <p:cond delay="0"/>
                                          </p:stCondLst>
                                        </p:cTn>
                                        <p:tgtEl>
                                          <p:spTgt spid="42"/>
                                        </p:tgtEl>
                                        <p:attrNameLst>
                                          <p:attrName>style.visibility</p:attrName>
                                        </p:attrNameLst>
                                      </p:cBhvr>
                                      <p:to>
                                        <p:strVal val="visible"/>
                                      </p:to>
                                    </p:set>
                                    <p:animEffect transition="in" filter="wipe(down)">
                                      <p:cBhvr>
                                        <p:cTn id="117" dur="500"/>
                                        <p:tgtEl>
                                          <p:spTgt spid="42"/>
                                        </p:tgtEl>
                                      </p:cBhvr>
                                    </p:animEffect>
                                  </p:childTnLst>
                                </p:cTn>
                              </p:par>
                              <p:par>
                                <p:cTn id="118" presetID="10" presetClass="entr" presetSubtype="0" fill="hold" grpId="0" nodeType="withEffect">
                                  <p:stCondLst>
                                    <p:cond delay="500"/>
                                  </p:stCondLst>
                                  <p:childTnLst>
                                    <p:set>
                                      <p:cBhvr>
                                        <p:cTn id="119" dur="1" fill="hold">
                                          <p:stCondLst>
                                            <p:cond delay="0"/>
                                          </p:stCondLst>
                                        </p:cTn>
                                        <p:tgtEl>
                                          <p:spTgt spid="58"/>
                                        </p:tgtEl>
                                        <p:attrNameLst>
                                          <p:attrName>style.visibility</p:attrName>
                                        </p:attrNameLst>
                                      </p:cBhvr>
                                      <p:to>
                                        <p:strVal val="visible"/>
                                      </p:to>
                                    </p:set>
                                    <p:animEffect transition="in" filter="fade">
                                      <p:cBhvr>
                                        <p:cTn id="120" dur="500"/>
                                        <p:tgtEl>
                                          <p:spTgt spid="58"/>
                                        </p:tgtEl>
                                      </p:cBhvr>
                                    </p:animEffect>
                                  </p:childTnLst>
                                </p:cTn>
                              </p:par>
                            </p:childTnLst>
                          </p:cTn>
                        </p:par>
                        <p:par>
                          <p:cTn id="121" fill="hold">
                            <p:stCondLst>
                              <p:cond delay="10900"/>
                            </p:stCondLst>
                            <p:childTnLst>
                              <p:par>
                                <p:cTn id="122" presetID="22" presetClass="entr" presetSubtype="1" fill="hold" nodeType="afterEffect">
                                  <p:stCondLst>
                                    <p:cond delay="0"/>
                                  </p:stCondLst>
                                  <p:childTnLst>
                                    <p:set>
                                      <p:cBhvr>
                                        <p:cTn id="123" dur="1" fill="hold">
                                          <p:stCondLst>
                                            <p:cond delay="0"/>
                                          </p:stCondLst>
                                        </p:cTn>
                                        <p:tgtEl>
                                          <p:spTgt spid="44"/>
                                        </p:tgtEl>
                                        <p:attrNameLst>
                                          <p:attrName>style.visibility</p:attrName>
                                        </p:attrNameLst>
                                      </p:cBhvr>
                                      <p:to>
                                        <p:strVal val="visible"/>
                                      </p:to>
                                    </p:set>
                                    <p:animEffect transition="in" filter="wipe(up)">
                                      <p:cBhvr>
                                        <p:cTn id="124" dur="500"/>
                                        <p:tgtEl>
                                          <p:spTgt spid="44"/>
                                        </p:tgtEl>
                                      </p:cBhvr>
                                    </p:animEffect>
                                  </p:childTnLst>
                                </p:cTn>
                              </p:par>
                              <p:par>
                                <p:cTn id="125" presetID="10" presetClass="entr" presetSubtype="0" fill="hold" grpId="0" nodeType="withEffect">
                                  <p:stCondLst>
                                    <p:cond delay="500"/>
                                  </p:stCondLst>
                                  <p:childTnLst>
                                    <p:set>
                                      <p:cBhvr>
                                        <p:cTn id="126" dur="1" fill="hold">
                                          <p:stCondLst>
                                            <p:cond delay="0"/>
                                          </p:stCondLst>
                                        </p:cTn>
                                        <p:tgtEl>
                                          <p:spTgt spid="59"/>
                                        </p:tgtEl>
                                        <p:attrNameLst>
                                          <p:attrName>style.visibility</p:attrName>
                                        </p:attrNameLst>
                                      </p:cBhvr>
                                      <p:to>
                                        <p:strVal val="visible"/>
                                      </p:to>
                                    </p:set>
                                    <p:animEffect transition="in" filter="fade">
                                      <p:cBhvr>
                                        <p:cTn id="127" dur="500"/>
                                        <p:tgtEl>
                                          <p:spTgt spid="59"/>
                                        </p:tgtEl>
                                      </p:cBhvr>
                                    </p:animEffect>
                                  </p:childTnLst>
                                </p:cTn>
                              </p:par>
                            </p:childTnLst>
                          </p:cTn>
                        </p:par>
                        <p:par>
                          <p:cTn id="128" fill="hold">
                            <p:stCondLst>
                              <p:cond delay="11900"/>
                            </p:stCondLst>
                            <p:childTnLst>
                              <p:par>
                                <p:cTn id="129" presetID="53" presetClass="entr" presetSubtype="16" fill="hold" grpId="0" nodeType="afterEffect">
                                  <p:stCondLst>
                                    <p:cond delay="0"/>
                                  </p:stCondLst>
                                  <p:childTnLst>
                                    <p:set>
                                      <p:cBhvr>
                                        <p:cTn id="130" dur="1" fill="hold">
                                          <p:stCondLst>
                                            <p:cond delay="0"/>
                                          </p:stCondLst>
                                        </p:cTn>
                                        <p:tgtEl>
                                          <p:spTgt spid="48"/>
                                        </p:tgtEl>
                                        <p:attrNameLst>
                                          <p:attrName>style.visibility</p:attrName>
                                        </p:attrNameLst>
                                      </p:cBhvr>
                                      <p:to>
                                        <p:strVal val="visible"/>
                                      </p:to>
                                    </p:set>
                                    <p:anim calcmode="lin" valueType="num">
                                      <p:cBhvr>
                                        <p:cTn id="131" dur="500" fill="hold"/>
                                        <p:tgtEl>
                                          <p:spTgt spid="48"/>
                                        </p:tgtEl>
                                        <p:attrNameLst>
                                          <p:attrName>ppt_w</p:attrName>
                                        </p:attrNameLst>
                                      </p:cBhvr>
                                      <p:tavLst>
                                        <p:tav tm="0">
                                          <p:val>
                                            <p:fltVal val="0"/>
                                          </p:val>
                                        </p:tav>
                                        <p:tav tm="100000">
                                          <p:val>
                                            <p:strVal val="#ppt_w"/>
                                          </p:val>
                                        </p:tav>
                                      </p:tavLst>
                                    </p:anim>
                                    <p:anim calcmode="lin" valueType="num">
                                      <p:cBhvr>
                                        <p:cTn id="132" dur="500" fill="hold"/>
                                        <p:tgtEl>
                                          <p:spTgt spid="48"/>
                                        </p:tgtEl>
                                        <p:attrNameLst>
                                          <p:attrName>ppt_h</p:attrName>
                                        </p:attrNameLst>
                                      </p:cBhvr>
                                      <p:tavLst>
                                        <p:tav tm="0">
                                          <p:val>
                                            <p:fltVal val="0"/>
                                          </p:val>
                                        </p:tav>
                                        <p:tav tm="100000">
                                          <p:val>
                                            <p:strVal val="#ppt_h"/>
                                          </p:val>
                                        </p:tav>
                                      </p:tavLst>
                                    </p:anim>
                                    <p:animEffect transition="in" filter="fade">
                                      <p:cBhvr>
                                        <p:cTn id="133" dur="500"/>
                                        <p:tgtEl>
                                          <p:spTgt spid="48"/>
                                        </p:tgtEl>
                                      </p:cBhvr>
                                    </p:animEffect>
                                  </p:childTnLst>
                                </p:cTn>
                              </p:par>
                            </p:childTnLst>
                          </p:cTn>
                        </p:par>
                        <p:par>
                          <p:cTn id="134" fill="hold">
                            <p:stCondLst>
                              <p:cond delay="12400"/>
                            </p:stCondLst>
                            <p:childTnLst>
                              <p:par>
                                <p:cTn id="135" presetID="53" presetClass="entr" presetSubtype="16" fill="hold" grpId="0" nodeType="afterEffect">
                                  <p:stCondLst>
                                    <p:cond delay="0"/>
                                  </p:stCondLst>
                                  <p:childTnLst>
                                    <p:set>
                                      <p:cBhvr>
                                        <p:cTn id="136" dur="1" fill="hold">
                                          <p:stCondLst>
                                            <p:cond delay="0"/>
                                          </p:stCondLst>
                                        </p:cTn>
                                        <p:tgtEl>
                                          <p:spTgt spid="47"/>
                                        </p:tgtEl>
                                        <p:attrNameLst>
                                          <p:attrName>style.visibility</p:attrName>
                                        </p:attrNameLst>
                                      </p:cBhvr>
                                      <p:to>
                                        <p:strVal val="visible"/>
                                      </p:to>
                                    </p:set>
                                    <p:anim calcmode="lin" valueType="num">
                                      <p:cBhvr>
                                        <p:cTn id="137" dur="500" fill="hold"/>
                                        <p:tgtEl>
                                          <p:spTgt spid="47"/>
                                        </p:tgtEl>
                                        <p:attrNameLst>
                                          <p:attrName>ppt_w</p:attrName>
                                        </p:attrNameLst>
                                      </p:cBhvr>
                                      <p:tavLst>
                                        <p:tav tm="0">
                                          <p:val>
                                            <p:fltVal val="0"/>
                                          </p:val>
                                        </p:tav>
                                        <p:tav tm="100000">
                                          <p:val>
                                            <p:strVal val="#ppt_w"/>
                                          </p:val>
                                        </p:tav>
                                      </p:tavLst>
                                    </p:anim>
                                    <p:anim calcmode="lin" valueType="num">
                                      <p:cBhvr>
                                        <p:cTn id="138" dur="500" fill="hold"/>
                                        <p:tgtEl>
                                          <p:spTgt spid="47"/>
                                        </p:tgtEl>
                                        <p:attrNameLst>
                                          <p:attrName>ppt_h</p:attrName>
                                        </p:attrNameLst>
                                      </p:cBhvr>
                                      <p:tavLst>
                                        <p:tav tm="0">
                                          <p:val>
                                            <p:fltVal val="0"/>
                                          </p:val>
                                        </p:tav>
                                        <p:tav tm="100000">
                                          <p:val>
                                            <p:strVal val="#ppt_h"/>
                                          </p:val>
                                        </p:tav>
                                      </p:tavLst>
                                    </p:anim>
                                    <p:animEffect transition="in" filter="fade">
                                      <p:cBhvr>
                                        <p:cTn id="139" dur="500"/>
                                        <p:tgtEl>
                                          <p:spTgt spid="47"/>
                                        </p:tgtEl>
                                      </p:cBhvr>
                                    </p:animEffect>
                                  </p:childTnLst>
                                </p:cTn>
                              </p:par>
                            </p:childTnLst>
                          </p:cTn>
                        </p:par>
                        <p:par>
                          <p:cTn id="140" fill="hold">
                            <p:stCondLst>
                              <p:cond delay="12900"/>
                            </p:stCondLst>
                            <p:childTnLst>
                              <p:par>
                                <p:cTn id="141" presetID="10" presetClass="entr" presetSubtype="0" fill="hold" grpId="0" nodeType="afterEffect">
                                  <p:stCondLst>
                                    <p:cond delay="500"/>
                                  </p:stCondLst>
                                  <p:childTnLst>
                                    <p:set>
                                      <p:cBhvr>
                                        <p:cTn id="142" dur="1" fill="hold">
                                          <p:stCondLst>
                                            <p:cond delay="0"/>
                                          </p:stCondLst>
                                        </p:cTn>
                                        <p:tgtEl>
                                          <p:spTgt spid="11">
                                            <p:txEl>
                                              <p:pRg st="0" end="0"/>
                                            </p:txEl>
                                          </p:spTgt>
                                        </p:tgtEl>
                                        <p:attrNameLst>
                                          <p:attrName>style.visibility</p:attrName>
                                        </p:attrNameLst>
                                      </p:cBhvr>
                                      <p:to>
                                        <p:strVal val="visible"/>
                                      </p:to>
                                    </p:set>
                                    <p:animEffect transition="in" filter="fade">
                                      <p:cBhvr>
                                        <p:cTn id="143" dur="500"/>
                                        <p:tgtEl>
                                          <p:spTgt spid="11">
                                            <p:txEl>
                                              <p:pRg st="0" end="0"/>
                                            </p:txEl>
                                          </p:spTgt>
                                        </p:tgtEl>
                                      </p:cBhvr>
                                    </p:animEffect>
                                  </p:childTnLst>
                                </p:cTn>
                              </p:par>
                            </p:childTnLst>
                          </p:cTn>
                        </p:par>
                        <p:par>
                          <p:cTn id="144" fill="hold">
                            <p:stCondLst>
                              <p:cond delay="13900"/>
                            </p:stCondLst>
                            <p:childTnLst>
                              <p:par>
                                <p:cTn id="145" presetID="10" presetClass="entr" presetSubtype="0" fill="hold" grpId="0" nodeType="afterEffect">
                                  <p:stCondLst>
                                    <p:cond delay="0"/>
                                  </p:stCondLst>
                                  <p:childTnLst>
                                    <p:set>
                                      <p:cBhvr>
                                        <p:cTn id="146" dur="1" fill="hold">
                                          <p:stCondLst>
                                            <p:cond delay="0"/>
                                          </p:stCondLst>
                                        </p:cTn>
                                        <p:tgtEl>
                                          <p:spTgt spid="10">
                                            <p:txEl>
                                              <p:pRg st="0" end="0"/>
                                            </p:txEl>
                                          </p:spTgt>
                                        </p:tgtEl>
                                        <p:attrNameLst>
                                          <p:attrName>style.visibility</p:attrName>
                                        </p:attrNameLst>
                                      </p:cBhvr>
                                      <p:to>
                                        <p:strVal val="visible"/>
                                      </p:to>
                                    </p:set>
                                    <p:animEffect transition="in" filter="fade">
                                      <p:cBhvr>
                                        <p:cTn id="14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build="p"/>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47" grpId="0"/>
      <p:bldP spid="48" grpId="0"/>
      <p:bldP spid="49" grpId="0"/>
      <p:bldP spid="50" grpId="0"/>
      <p:bldP spid="51" grpId="0"/>
      <p:bldP spid="52" grpId="0"/>
      <p:bldP spid="54" grpId="0"/>
      <p:bldP spid="55" grpId="0"/>
      <p:bldP spid="56" grpId="0"/>
      <p:bldP spid="57" grpId="0"/>
      <p:bldP spid="58" grpId="0"/>
      <p:bldP spid="59"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119</a:t>
            </a:fld>
            <a:endParaRPr lang="en-US" dirty="0"/>
          </a:p>
        </p:txBody>
      </p:sp>
      <p:sp>
        <p:nvSpPr>
          <p:cNvPr id="5" name="テキスト プレースホルダー 4"/>
          <p:cNvSpPr>
            <a:spLocks noGrp="1"/>
          </p:cNvSpPr>
          <p:nvPr>
            <p:ph type="body" sz="quarter" idx="38"/>
          </p:nvPr>
        </p:nvSpPr>
        <p:spPr/>
        <p:txBody>
          <a:bodyPr/>
          <a:lstStyle/>
          <a:p>
            <a:r>
              <a:rPr kumimoji="1" lang="en-US" altLang="ja-JP" dirty="0" smtClean="0"/>
              <a:t>MONTHLY SALES</a:t>
            </a:r>
            <a:endParaRPr kumimoji="1" lang="ja-JP" altLang="en-US" dirty="0"/>
          </a:p>
        </p:txBody>
      </p:sp>
      <p:sp>
        <p:nvSpPr>
          <p:cNvPr id="6" name="テキスト プレースホルダー 5"/>
          <p:cNvSpPr>
            <a:spLocks noGrp="1"/>
          </p:cNvSpPr>
          <p:nvPr>
            <p:ph type="body" sz="quarter" idx="39"/>
          </p:nvPr>
        </p:nvSpPr>
        <p:spPr/>
        <p:txBody>
          <a:bodyPr/>
          <a:lstStyle/>
          <a:p>
            <a:r>
              <a:rPr kumimoji="1" lang="en-US" altLang="ja-JP" dirty="0"/>
              <a:t>Id laoreet albucius theophrastus vix, ut quo rebum noster assentior. Delenit menandri et eos, dicat omnes vix no. Duis illum id eam, duo eu modo praesent. </a:t>
            </a:r>
            <a:r>
              <a:rPr kumimoji="1" lang="en-US" altLang="ja-JP" dirty="0">
                <a:solidFill>
                  <a:schemeClr val="accent2"/>
                </a:solidFill>
              </a:rPr>
              <a:t>Vim legendos atomorum mandamus ex</a:t>
            </a:r>
            <a:r>
              <a:rPr kumimoji="1" lang="en-US" altLang="ja-JP" dirty="0"/>
              <a:t>, cibo appetere nam ne, id munere epicurei consetetur sit.</a:t>
            </a:r>
            <a:endParaRPr kumimoji="1" lang="ja-JP" altLang="en-US" dirty="0"/>
          </a:p>
        </p:txBody>
      </p:sp>
      <p:graphicFrame>
        <p:nvGraphicFramePr>
          <p:cNvPr id="7" name="グラフ 6"/>
          <p:cNvGraphicFramePr/>
          <p:nvPr>
            <p:extLst>
              <p:ext uri="{D42A27DB-BD31-4B8C-83A1-F6EECF244321}">
                <p14:modId xmlns:p14="http://schemas.microsoft.com/office/powerpoint/2010/main" val="2932208021"/>
              </p:ext>
            </p:extLst>
          </p:nvPr>
        </p:nvGraphicFramePr>
        <p:xfrm>
          <a:off x="658716" y="778015"/>
          <a:ext cx="16968980" cy="563882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4498637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wipe(left)">
                                      <p:cBhvr>
                                        <p:cTn id="7" dur="500"/>
                                        <p:tgtEl>
                                          <p:spTgt spid="7">
                                            <p:graphicEl>
                                              <a:chart seriesIdx="-3" categoryIdx="-3" bldStep="gridLegend"/>
                                            </p:graphicEl>
                                          </p:spTgt>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7">
                                            <p:graphicEl>
                                              <a:chart seriesIdx="0" categoryIdx="-4" bldStep="series"/>
                                            </p:graphicEl>
                                          </p:spTgt>
                                        </p:tgtEl>
                                        <p:attrNameLst>
                                          <p:attrName>style.visibility</p:attrName>
                                        </p:attrNameLst>
                                      </p:cBhvr>
                                      <p:to>
                                        <p:strVal val="visible"/>
                                      </p:to>
                                    </p:set>
                                    <p:animEffect transition="in" filter="wipe(left)">
                                      <p:cBhvr>
                                        <p:cTn id="11" dur="500"/>
                                        <p:tgtEl>
                                          <p:spTgt spid="7">
                                            <p:graphicEl>
                                              <a:chart seriesIdx="0" categoryIdx="-4" bldStep="series"/>
                                            </p:graphicEl>
                                          </p:spTgt>
                                        </p:tgtEl>
                                      </p:cBhvr>
                                    </p:animEffect>
                                  </p:childTnLst>
                                </p:cTn>
                              </p:par>
                            </p:childTnLst>
                          </p:cTn>
                        </p:par>
                        <p:par>
                          <p:cTn id="12" fill="hold">
                            <p:stCondLst>
                              <p:cond delay="1250"/>
                            </p:stCondLst>
                            <p:childTnLst>
                              <p:par>
                                <p:cTn id="13" presetID="22" presetClass="entr" presetSubtype="8" fill="hold" grpId="0" nodeType="afterEffect">
                                  <p:stCondLst>
                                    <p:cond delay="500"/>
                                  </p:stCondLst>
                                  <p:childTnLst>
                                    <p:set>
                                      <p:cBhvr>
                                        <p:cTn id="14" dur="1" fill="hold">
                                          <p:stCondLst>
                                            <p:cond delay="0"/>
                                          </p:stCondLst>
                                        </p:cTn>
                                        <p:tgtEl>
                                          <p:spTgt spid="7">
                                            <p:graphicEl>
                                              <a:chart seriesIdx="1" categoryIdx="-4" bldStep="series"/>
                                            </p:graphicEl>
                                          </p:spTgt>
                                        </p:tgtEl>
                                        <p:attrNameLst>
                                          <p:attrName>style.visibility</p:attrName>
                                        </p:attrNameLst>
                                      </p:cBhvr>
                                      <p:to>
                                        <p:strVal val="visible"/>
                                      </p:to>
                                    </p:set>
                                    <p:animEffect transition="in" filter="wipe(left)">
                                      <p:cBhvr>
                                        <p:cTn id="15" dur="500"/>
                                        <p:tgtEl>
                                          <p:spTgt spid="7">
                                            <p:graphicEl>
                                              <a:chart seriesIdx="1"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1"/>
          </p:nvPr>
        </p:nvSpPr>
        <p:spPr>
          <a:xfrm>
            <a:off x="412205" y="372970"/>
            <a:ext cx="3960471" cy="3735415"/>
          </a:xfrm>
        </p:spPr>
        <p:txBody>
          <a:bodyPr/>
          <a:lstStyle/>
          <a:p>
            <a:endParaRPr kumimoji="1" lang="ja-JP" altLang="en-US" dirty="0"/>
          </a:p>
        </p:txBody>
      </p:sp>
      <p:sp>
        <p:nvSpPr>
          <p:cNvPr id="3" name="Oval 2"/>
          <p:cNvSpPr/>
          <p:nvPr/>
        </p:nvSpPr>
        <p:spPr>
          <a:xfrm>
            <a:off x="2628848" y="802738"/>
            <a:ext cx="2835314" cy="2875878"/>
          </a:xfrm>
          <a:prstGeom prst="ellipse">
            <a:avLst/>
          </a:prstGeom>
          <a:solidFill>
            <a:srgbClr val="F2CD65"/>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6" name="タイトル 5"/>
          <p:cNvSpPr>
            <a:spLocks noGrp="1"/>
          </p:cNvSpPr>
          <p:nvPr>
            <p:ph type="ctrTitle"/>
          </p:nvPr>
        </p:nvSpPr>
        <p:spPr>
          <a:xfrm>
            <a:off x="-667915" y="1363080"/>
            <a:ext cx="7110790" cy="1189757"/>
          </a:xfrm>
          <a:prstGeom prst="rect">
            <a:avLst/>
          </a:prstGeom>
        </p:spPr>
        <p:txBody>
          <a:bodyPr/>
          <a:lstStyle/>
          <a:p>
            <a:r>
              <a:rPr lang="id-ID" sz="6600" dirty="0"/>
              <a:t>Diagram </a:t>
            </a:r>
            <a:r>
              <a:rPr lang="en-US" sz="6600" dirty="0" smtClean="0"/>
              <a:t/>
            </a:r>
            <a:br>
              <a:rPr lang="en-US" sz="6600" dirty="0" smtClean="0"/>
            </a:br>
            <a:r>
              <a:rPr lang="id-ID" sz="6600" dirty="0" smtClean="0"/>
              <a:t>Tabel</a:t>
            </a:r>
            <a:endParaRPr kumimoji="1" lang="ja-JP" altLang="en-US" sz="6600" dirty="0"/>
          </a:p>
        </p:txBody>
      </p:sp>
      <p:pic>
        <p:nvPicPr>
          <p:cNvPr id="9" name="image38.png"/>
          <p:cNvPicPr/>
          <p:nvPr/>
        </p:nvPicPr>
        <p:blipFill>
          <a:blip r:embed="rId2"/>
          <a:srcRect/>
          <a:stretch>
            <a:fillRect/>
          </a:stretch>
        </p:blipFill>
        <p:spPr>
          <a:xfrm>
            <a:off x="4060327" y="3703340"/>
            <a:ext cx="12736415" cy="5380319"/>
          </a:xfrm>
          <a:prstGeom prst="rect">
            <a:avLst/>
          </a:prstGeom>
          <a:ln/>
        </p:spPr>
      </p:pic>
    </p:spTree>
    <p:extLst>
      <p:ext uri="{BB962C8B-B14F-4D97-AF65-F5344CB8AC3E}">
        <p14:creationId xmlns:p14="http://schemas.microsoft.com/office/powerpoint/2010/main" val="15928726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smtClean="0"/>
              <a:t>SALSES DETAILS</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120</a:t>
            </a:fld>
            <a:endParaRPr lang="en-US" dirty="0"/>
          </a:p>
        </p:txBody>
      </p:sp>
      <p:graphicFrame>
        <p:nvGraphicFramePr>
          <p:cNvPr id="10" name="グラフ 9"/>
          <p:cNvGraphicFramePr/>
          <p:nvPr>
            <p:extLst>
              <p:ext uri="{D42A27DB-BD31-4B8C-83A1-F6EECF244321}">
                <p14:modId xmlns:p14="http://schemas.microsoft.com/office/powerpoint/2010/main" val="2828532858"/>
              </p:ext>
            </p:extLst>
          </p:nvPr>
        </p:nvGraphicFramePr>
        <p:xfrm>
          <a:off x="3125141" y="1709922"/>
          <a:ext cx="12036131" cy="8024088"/>
        </p:xfrm>
        <a:graphic>
          <a:graphicData uri="http://schemas.openxmlformats.org/drawingml/2006/chart">
            <c:chart xmlns:c="http://schemas.openxmlformats.org/drawingml/2006/chart" xmlns:r="http://schemas.openxmlformats.org/officeDocument/2006/relationships" r:id="rId3"/>
          </a:graphicData>
        </a:graphic>
      </p:graphicFrame>
      <p:sp>
        <p:nvSpPr>
          <p:cNvPr id="14" name="テキスト ボックス 13"/>
          <p:cNvSpPr txBox="1"/>
          <p:nvPr/>
        </p:nvSpPr>
        <p:spPr>
          <a:xfrm>
            <a:off x="13058641" y="3463948"/>
            <a:ext cx="2727029" cy="523220"/>
          </a:xfrm>
          <a:prstGeom prst="rect">
            <a:avLst/>
          </a:prstGeom>
          <a:noFill/>
        </p:spPr>
        <p:txBody>
          <a:bodyPr wrap="none" rtlCol="0">
            <a:spAutoFit/>
          </a:bodyPr>
          <a:lstStyle/>
          <a:p>
            <a:r>
              <a:rPr kumimoji="1" lang="en-US" altLang="ja-JP" sz="2800" spc="300" dirty="0" smtClean="0">
                <a:solidFill>
                  <a:schemeClr val="accent1"/>
                </a:solidFill>
                <a:latin typeface="+mj-lt"/>
              </a:rPr>
              <a:t>WEB SERVICES</a:t>
            </a:r>
            <a:endParaRPr kumimoji="1" lang="ja-JP" altLang="en-US" sz="2800" spc="300" dirty="0">
              <a:solidFill>
                <a:schemeClr val="accent1"/>
              </a:solidFill>
              <a:latin typeface="+mj-lt"/>
            </a:endParaRPr>
          </a:p>
        </p:txBody>
      </p:sp>
      <p:sp>
        <p:nvSpPr>
          <p:cNvPr id="15" name="テキスト ボックス 14"/>
          <p:cNvSpPr txBox="1"/>
          <p:nvPr/>
        </p:nvSpPr>
        <p:spPr>
          <a:xfrm>
            <a:off x="13148651" y="4410222"/>
            <a:ext cx="184731" cy="369332"/>
          </a:xfrm>
          <a:prstGeom prst="rect">
            <a:avLst/>
          </a:prstGeom>
          <a:noFill/>
        </p:spPr>
        <p:txBody>
          <a:bodyPr wrap="none" rtlCol="0">
            <a:spAutoFit/>
          </a:bodyPr>
          <a:lstStyle/>
          <a:p>
            <a:endParaRPr kumimoji="1" lang="ja-JP" altLang="en-US" sz="1800" dirty="0"/>
          </a:p>
        </p:txBody>
      </p:sp>
      <p:sp>
        <p:nvSpPr>
          <p:cNvPr id="16" name="テキスト ボックス 15"/>
          <p:cNvSpPr txBox="1"/>
          <p:nvPr/>
        </p:nvSpPr>
        <p:spPr>
          <a:xfrm>
            <a:off x="13058641" y="3987168"/>
            <a:ext cx="4680520" cy="2751522"/>
          </a:xfrm>
          <a:prstGeom prst="rect">
            <a:avLst/>
          </a:prstGeom>
          <a:noFill/>
        </p:spPr>
        <p:txBody>
          <a:bodyPr wrap="square" rtlCol="0">
            <a:spAutoFit/>
          </a:bodyPr>
          <a:lstStyle/>
          <a:p>
            <a:pPr>
              <a:lnSpc>
                <a:spcPct val="120000"/>
              </a:lnSpc>
            </a:pPr>
            <a:r>
              <a:rPr kumimoji="1" lang="en-US" altLang="ja-JP" sz="1800" dirty="0"/>
              <a:t>Eos quodsi interesset in, sed option tractatos accommodare et. Quo eu viderer iracundia, eos an iudicabit consulatu. Duo nulla consequat </a:t>
            </a:r>
            <a:r>
              <a:rPr kumimoji="1" lang="en-US" altLang="ja-JP" sz="1800" dirty="0">
                <a:solidFill>
                  <a:schemeClr val="accent2"/>
                </a:solidFill>
              </a:rPr>
              <a:t>assueverit</a:t>
            </a:r>
            <a:r>
              <a:rPr kumimoji="1" lang="en-US" altLang="ja-JP" sz="1800" dirty="0"/>
              <a:t> in, ut aperiam ocurreret sea, ius nonumy praesent intellegat no. Cum ut verear voluptatum scripserit. Quaeque convenire assentior id nec, vitae invidunt assueverit qui id.</a:t>
            </a:r>
            <a:endParaRPr kumimoji="1" lang="ja-JP" altLang="en-US" sz="1800" dirty="0"/>
          </a:p>
        </p:txBody>
      </p:sp>
      <p:sp>
        <p:nvSpPr>
          <p:cNvPr id="17" name="テキスト ボックス 16"/>
          <p:cNvSpPr txBox="1"/>
          <p:nvPr/>
        </p:nvSpPr>
        <p:spPr>
          <a:xfrm>
            <a:off x="727270" y="1978977"/>
            <a:ext cx="4680520" cy="523220"/>
          </a:xfrm>
          <a:prstGeom prst="rect">
            <a:avLst/>
          </a:prstGeom>
          <a:noFill/>
        </p:spPr>
        <p:txBody>
          <a:bodyPr wrap="square" rtlCol="0">
            <a:spAutoFit/>
          </a:bodyPr>
          <a:lstStyle/>
          <a:p>
            <a:pPr algn="r"/>
            <a:r>
              <a:rPr kumimoji="1" lang="en-US" altLang="ja-JP" sz="2800" spc="300" dirty="0" smtClean="0">
                <a:solidFill>
                  <a:schemeClr val="accent1"/>
                </a:solidFill>
                <a:latin typeface="+mj-lt"/>
              </a:rPr>
              <a:t>SUPPORT</a:t>
            </a:r>
            <a:endParaRPr kumimoji="1" lang="ja-JP" altLang="en-US" sz="2800" spc="300" dirty="0">
              <a:solidFill>
                <a:schemeClr val="accent1"/>
              </a:solidFill>
              <a:latin typeface="+mj-lt"/>
            </a:endParaRPr>
          </a:p>
        </p:txBody>
      </p:sp>
      <p:sp>
        <p:nvSpPr>
          <p:cNvPr id="18" name="テキスト ボックス 17"/>
          <p:cNvSpPr txBox="1"/>
          <p:nvPr/>
        </p:nvSpPr>
        <p:spPr>
          <a:xfrm>
            <a:off x="817281" y="2925251"/>
            <a:ext cx="317062" cy="369332"/>
          </a:xfrm>
          <a:prstGeom prst="rect">
            <a:avLst/>
          </a:prstGeom>
          <a:noFill/>
        </p:spPr>
        <p:txBody>
          <a:bodyPr wrap="square" rtlCol="0">
            <a:spAutoFit/>
          </a:bodyPr>
          <a:lstStyle/>
          <a:p>
            <a:pPr algn="r"/>
            <a:endParaRPr kumimoji="1" lang="ja-JP" altLang="en-US" sz="1800" dirty="0"/>
          </a:p>
        </p:txBody>
      </p:sp>
      <p:sp>
        <p:nvSpPr>
          <p:cNvPr id="19" name="テキスト ボックス 18"/>
          <p:cNvSpPr txBox="1"/>
          <p:nvPr/>
        </p:nvSpPr>
        <p:spPr>
          <a:xfrm>
            <a:off x="727270" y="2502197"/>
            <a:ext cx="4680521" cy="757130"/>
          </a:xfrm>
          <a:prstGeom prst="rect">
            <a:avLst/>
          </a:prstGeom>
          <a:noFill/>
        </p:spPr>
        <p:txBody>
          <a:bodyPr wrap="square" rtlCol="0">
            <a:spAutoFit/>
          </a:bodyPr>
          <a:lstStyle/>
          <a:p>
            <a:pPr algn="r">
              <a:lnSpc>
                <a:spcPct val="120000"/>
              </a:lnSpc>
            </a:pPr>
            <a:r>
              <a:rPr kumimoji="1" lang="en-US" altLang="ja-JP" sz="1800" dirty="0"/>
              <a:t>Sea te affert dolorem. At ludus saperet sea, id quo erroribus persequeris efficiantur</a:t>
            </a:r>
            <a:r>
              <a:rPr kumimoji="1" lang="en-US" altLang="ja-JP" sz="1800" dirty="0" smtClean="0"/>
              <a:t>.</a:t>
            </a:r>
            <a:endParaRPr kumimoji="1" lang="ja-JP" altLang="en-US" sz="1800" dirty="0"/>
          </a:p>
        </p:txBody>
      </p:sp>
      <p:sp>
        <p:nvSpPr>
          <p:cNvPr id="20" name="テキスト ボックス 19"/>
          <p:cNvSpPr txBox="1"/>
          <p:nvPr/>
        </p:nvSpPr>
        <p:spPr>
          <a:xfrm>
            <a:off x="727270" y="4495240"/>
            <a:ext cx="4680520" cy="523220"/>
          </a:xfrm>
          <a:prstGeom prst="rect">
            <a:avLst/>
          </a:prstGeom>
          <a:noFill/>
        </p:spPr>
        <p:txBody>
          <a:bodyPr wrap="square" rtlCol="0">
            <a:spAutoFit/>
          </a:bodyPr>
          <a:lstStyle/>
          <a:p>
            <a:pPr algn="r"/>
            <a:r>
              <a:rPr kumimoji="1" lang="en-US" altLang="ja-JP" sz="2800" spc="300" dirty="0" smtClean="0">
                <a:solidFill>
                  <a:schemeClr val="accent1"/>
                </a:solidFill>
                <a:latin typeface="+mj-lt"/>
              </a:rPr>
              <a:t>CONSLUTANT</a:t>
            </a:r>
            <a:endParaRPr kumimoji="1" lang="ja-JP" altLang="en-US" sz="2800" spc="300" dirty="0">
              <a:solidFill>
                <a:schemeClr val="accent1"/>
              </a:solidFill>
              <a:latin typeface="+mj-lt"/>
            </a:endParaRPr>
          </a:p>
        </p:txBody>
      </p:sp>
      <p:sp>
        <p:nvSpPr>
          <p:cNvPr id="21" name="テキスト ボックス 20"/>
          <p:cNvSpPr txBox="1"/>
          <p:nvPr/>
        </p:nvSpPr>
        <p:spPr>
          <a:xfrm>
            <a:off x="727270" y="5018460"/>
            <a:ext cx="4680521" cy="757130"/>
          </a:xfrm>
          <a:prstGeom prst="rect">
            <a:avLst/>
          </a:prstGeom>
          <a:noFill/>
        </p:spPr>
        <p:txBody>
          <a:bodyPr wrap="square" rtlCol="0">
            <a:spAutoFit/>
          </a:bodyPr>
          <a:lstStyle/>
          <a:p>
            <a:pPr algn="r">
              <a:lnSpc>
                <a:spcPct val="120000"/>
              </a:lnSpc>
            </a:pPr>
            <a:r>
              <a:rPr kumimoji="1" lang="en-US" altLang="ja-JP" sz="1800" dirty="0"/>
              <a:t>Sea te affert dolorem. At ludus saperet sea, id quo erroribus persequeris efficiantur</a:t>
            </a:r>
            <a:r>
              <a:rPr kumimoji="1" lang="en-US" altLang="ja-JP" sz="1800" dirty="0" smtClean="0"/>
              <a:t>.</a:t>
            </a:r>
            <a:endParaRPr kumimoji="1" lang="ja-JP" altLang="en-US" sz="1800" dirty="0"/>
          </a:p>
        </p:txBody>
      </p:sp>
      <p:sp>
        <p:nvSpPr>
          <p:cNvPr id="22" name="テキスト ボックス 21"/>
          <p:cNvSpPr txBox="1"/>
          <p:nvPr/>
        </p:nvSpPr>
        <p:spPr>
          <a:xfrm>
            <a:off x="727270" y="7217372"/>
            <a:ext cx="4680520" cy="523220"/>
          </a:xfrm>
          <a:prstGeom prst="rect">
            <a:avLst/>
          </a:prstGeom>
          <a:noFill/>
        </p:spPr>
        <p:txBody>
          <a:bodyPr wrap="square" rtlCol="0">
            <a:spAutoFit/>
          </a:bodyPr>
          <a:lstStyle/>
          <a:p>
            <a:pPr algn="r"/>
            <a:r>
              <a:rPr kumimoji="1" lang="en-US" altLang="ja-JP" sz="2800" spc="300" dirty="0" smtClean="0">
                <a:solidFill>
                  <a:schemeClr val="accent1"/>
                </a:solidFill>
                <a:latin typeface="+mj-lt"/>
              </a:rPr>
              <a:t>APPLICATION</a:t>
            </a:r>
            <a:endParaRPr kumimoji="1" lang="ja-JP" altLang="en-US" sz="2800" spc="300" dirty="0">
              <a:solidFill>
                <a:schemeClr val="accent1"/>
              </a:solidFill>
              <a:latin typeface="+mj-lt"/>
            </a:endParaRPr>
          </a:p>
        </p:txBody>
      </p:sp>
      <p:sp>
        <p:nvSpPr>
          <p:cNvPr id="23" name="テキスト ボックス 22"/>
          <p:cNvSpPr txBox="1"/>
          <p:nvPr/>
        </p:nvSpPr>
        <p:spPr>
          <a:xfrm>
            <a:off x="727270" y="7740592"/>
            <a:ext cx="4680521" cy="757130"/>
          </a:xfrm>
          <a:prstGeom prst="rect">
            <a:avLst/>
          </a:prstGeom>
          <a:noFill/>
        </p:spPr>
        <p:txBody>
          <a:bodyPr wrap="square" rtlCol="0">
            <a:spAutoFit/>
          </a:bodyPr>
          <a:lstStyle/>
          <a:p>
            <a:pPr algn="r">
              <a:lnSpc>
                <a:spcPct val="120000"/>
              </a:lnSpc>
            </a:pPr>
            <a:r>
              <a:rPr kumimoji="1" lang="en-US" altLang="ja-JP" sz="1800" dirty="0"/>
              <a:t>Sea te affert dolorem. At ludus saperet sea, id quo erroribus persequeris efficiantur</a:t>
            </a:r>
            <a:r>
              <a:rPr kumimoji="1" lang="en-US" altLang="ja-JP" sz="1800" dirty="0" smtClean="0"/>
              <a:t>.</a:t>
            </a:r>
            <a:endParaRPr kumimoji="1" lang="ja-JP" altLang="en-US" sz="1800" dirty="0"/>
          </a:p>
        </p:txBody>
      </p:sp>
      <p:sp>
        <p:nvSpPr>
          <p:cNvPr id="33" name="フリーフォーム 32"/>
          <p:cNvSpPr/>
          <p:nvPr/>
        </p:nvSpPr>
        <p:spPr>
          <a:xfrm>
            <a:off x="11236813" y="3737853"/>
            <a:ext cx="1731818" cy="568037"/>
          </a:xfrm>
          <a:custGeom>
            <a:avLst/>
            <a:gdLst>
              <a:gd name="connsiteX0" fmla="*/ 0 w 1731818"/>
              <a:gd name="connsiteY0" fmla="*/ 568037 h 568037"/>
              <a:gd name="connsiteX1" fmla="*/ 817418 w 1731818"/>
              <a:gd name="connsiteY1" fmla="*/ 152400 h 568037"/>
              <a:gd name="connsiteX2" fmla="*/ 1731818 w 1731818"/>
              <a:gd name="connsiteY2" fmla="*/ 0 h 568037"/>
            </a:gdLst>
            <a:ahLst/>
            <a:cxnLst>
              <a:cxn ang="0">
                <a:pos x="connsiteX0" y="connsiteY0"/>
              </a:cxn>
              <a:cxn ang="0">
                <a:pos x="connsiteX1" y="connsiteY1"/>
              </a:cxn>
              <a:cxn ang="0">
                <a:pos x="connsiteX2" y="connsiteY2"/>
              </a:cxn>
            </a:cxnLst>
            <a:rect l="l" t="t" r="r" b="b"/>
            <a:pathLst>
              <a:path w="1731818" h="568037">
                <a:moveTo>
                  <a:pt x="0" y="568037"/>
                </a:moveTo>
                <a:cubicBezTo>
                  <a:pt x="264391" y="407555"/>
                  <a:pt x="528782" y="247073"/>
                  <a:pt x="817418" y="152400"/>
                </a:cubicBezTo>
                <a:cubicBezTo>
                  <a:pt x="1106054" y="57727"/>
                  <a:pt x="1418936" y="28863"/>
                  <a:pt x="1731818"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フリーフォーム 34"/>
          <p:cNvSpPr/>
          <p:nvPr/>
        </p:nvSpPr>
        <p:spPr>
          <a:xfrm>
            <a:off x="5444836" y="4195053"/>
            <a:ext cx="831273" cy="457200"/>
          </a:xfrm>
          <a:custGeom>
            <a:avLst/>
            <a:gdLst>
              <a:gd name="connsiteX0" fmla="*/ 831273 w 831273"/>
              <a:gd name="connsiteY0" fmla="*/ 0 h 457200"/>
              <a:gd name="connsiteX1" fmla="*/ 346364 w 831273"/>
              <a:gd name="connsiteY1" fmla="*/ 138546 h 457200"/>
              <a:gd name="connsiteX2" fmla="*/ 0 w 831273"/>
              <a:gd name="connsiteY2" fmla="*/ 457200 h 457200"/>
            </a:gdLst>
            <a:ahLst/>
            <a:cxnLst>
              <a:cxn ang="0">
                <a:pos x="connsiteX0" y="connsiteY0"/>
              </a:cxn>
              <a:cxn ang="0">
                <a:pos x="connsiteX1" y="connsiteY1"/>
              </a:cxn>
              <a:cxn ang="0">
                <a:pos x="connsiteX2" y="connsiteY2"/>
              </a:cxn>
            </a:cxnLst>
            <a:rect l="l" t="t" r="r" b="b"/>
            <a:pathLst>
              <a:path w="831273" h="457200">
                <a:moveTo>
                  <a:pt x="831273" y="0"/>
                </a:moveTo>
                <a:cubicBezTo>
                  <a:pt x="658091" y="31173"/>
                  <a:pt x="484910" y="62346"/>
                  <a:pt x="346364" y="138546"/>
                </a:cubicBezTo>
                <a:cubicBezTo>
                  <a:pt x="207818" y="214746"/>
                  <a:pt x="103909" y="335973"/>
                  <a:pt x="0" y="45720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フリーフォーム 35"/>
          <p:cNvSpPr/>
          <p:nvPr/>
        </p:nvSpPr>
        <p:spPr>
          <a:xfrm>
            <a:off x="5444836" y="7243053"/>
            <a:ext cx="886691" cy="263237"/>
          </a:xfrm>
          <a:custGeom>
            <a:avLst/>
            <a:gdLst>
              <a:gd name="connsiteX0" fmla="*/ 886691 w 886691"/>
              <a:gd name="connsiteY0" fmla="*/ 0 h 263237"/>
              <a:gd name="connsiteX1" fmla="*/ 415637 w 886691"/>
              <a:gd name="connsiteY1" fmla="*/ 207819 h 263237"/>
              <a:gd name="connsiteX2" fmla="*/ 0 w 886691"/>
              <a:gd name="connsiteY2" fmla="*/ 263237 h 263237"/>
            </a:gdLst>
            <a:ahLst/>
            <a:cxnLst>
              <a:cxn ang="0">
                <a:pos x="connsiteX0" y="connsiteY0"/>
              </a:cxn>
              <a:cxn ang="0">
                <a:pos x="connsiteX1" y="connsiteY1"/>
              </a:cxn>
              <a:cxn ang="0">
                <a:pos x="connsiteX2" y="connsiteY2"/>
              </a:cxn>
            </a:cxnLst>
            <a:rect l="l" t="t" r="r" b="b"/>
            <a:pathLst>
              <a:path w="886691" h="263237">
                <a:moveTo>
                  <a:pt x="886691" y="0"/>
                </a:moveTo>
                <a:cubicBezTo>
                  <a:pt x="725055" y="81973"/>
                  <a:pt x="563419" y="163946"/>
                  <a:pt x="415637" y="207819"/>
                </a:cubicBezTo>
                <a:cubicBezTo>
                  <a:pt x="267855" y="251692"/>
                  <a:pt x="133927" y="257464"/>
                  <a:pt x="0" y="263237"/>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フリーフォーム 23"/>
          <p:cNvSpPr/>
          <p:nvPr/>
        </p:nvSpPr>
        <p:spPr>
          <a:xfrm>
            <a:off x="5587811" y="2201398"/>
            <a:ext cx="2272181" cy="526460"/>
          </a:xfrm>
          <a:custGeom>
            <a:avLst/>
            <a:gdLst>
              <a:gd name="connsiteX0" fmla="*/ 2272145 w 2272145"/>
              <a:gd name="connsiteY0" fmla="*/ 526473 h 526473"/>
              <a:gd name="connsiteX1" fmla="*/ 1260764 w 2272145"/>
              <a:gd name="connsiteY1" fmla="*/ 124691 h 526473"/>
              <a:gd name="connsiteX2" fmla="*/ 0 w 2272145"/>
              <a:gd name="connsiteY2" fmla="*/ 0 h 526473"/>
            </a:gdLst>
            <a:ahLst/>
            <a:cxnLst>
              <a:cxn ang="0">
                <a:pos x="connsiteX0" y="connsiteY0"/>
              </a:cxn>
              <a:cxn ang="0">
                <a:pos x="connsiteX1" y="connsiteY1"/>
              </a:cxn>
              <a:cxn ang="0">
                <a:pos x="connsiteX2" y="connsiteY2"/>
              </a:cxn>
            </a:cxnLst>
            <a:rect l="l" t="t" r="r" b="b"/>
            <a:pathLst>
              <a:path w="2272145" h="526473">
                <a:moveTo>
                  <a:pt x="2272145" y="526473"/>
                </a:moveTo>
                <a:cubicBezTo>
                  <a:pt x="1955800" y="369454"/>
                  <a:pt x="1639455" y="212436"/>
                  <a:pt x="1260764" y="124691"/>
                </a:cubicBezTo>
                <a:cubicBezTo>
                  <a:pt x="882073" y="36945"/>
                  <a:pt x="441036" y="18472"/>
                  <a:pt x="0"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ja-JP"/>
          </a:p>
        </p:txBody>
      </p:sp>
    </p:spTree>
    <p:extLst>
      <p:ext uri="{BB962C8B-B14F-4D97-AF65-F5344CB8AC3E}">
        <p14:creationId xmlns:p14="http://schemas.microsoft.com/office/powerpoint/2010/main" val="333223840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down)">
                                      <p:cBhvr>
                                        <p:cTn id="11" dur="500"/>
                                        <p:tgtEl>
                                          <p:spTgt spid="33"/>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1+#ppt_w/2"/>
                                          </p:val>
                                        </p:tav>
                                        <p:tav tm="100000">
                                          <p:val>
                                            <p:strVal val="#ppt_x"/>
                                          </p:val>
                                        </p:tav>
                                      </p:tavLst>
                                    </p:anim>
                                    <p:anim calcmode="lin" valueType="num">
                                      <p:cBhvr additive="base">
                                        <p:cTn id="15" dur="500" fill="hold"/>
                                        <p:tgtEl>
                                          <p:spTgt spid="14"/>
                                        </p:tgtEl>
                                        <p:attrNameLst>
                                          <p:attrName>ppt_y</p:attrName>
                                        </p:attrNameLst>
                                      </p:cBhvr>
                                      <p:tavLst>
                                        <p:tav tm="0">
                                          <p:val>
                                            <p:strVal val="#ppt_y"/>
                                          </p:val>
                                        </p:tav>
                                        <p:tav tm="100000">
                                          <p:val>
                                            <p:strVal val="#ppt_y"/>
                                          </p:val>
                                        </p:tav>
                                      </p:tavLst>
                                    </p:anim>
                                  </p:childTnLst>
                                </p:cTn>
                              </p:par>
                            </p:childTnLst>
                          </p:cTn>
                        </p:par>
                        <p:par>
                          <p:cTn id="16" fill="hold">
                            <p:stCondLst>
                              <p:cond delay="2500"/>
                            </p:stCondLst>
                            <p:childTnLst>
                              <p:par>
                                <p:cTn id="17" presetID="2" presetClass="entr" presetSubtype="2" decel="10000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1+#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par>
                          <p:cTn id="21" fill="hold">
                            <p:stCondLst>
                              <p:cond delay="3000"/>
                            </p:stCondLst>
                            <p:childTnLst>
                              <p:par>
                                <p:cTn id="22" presetID="22" presetClass="entr" presetSubtype="2" fill="hold" grpId="0" nodeType="afterEffect">
                                  <p:stCondLst>
                                    <p:cond delay="250"/>
                                  </p:stCondLst>
                                  <p:childTnLst>
                                    <p:set>
                                      <p:cBhvr>
                                        <p:cTn id="23" dur="1" fill="hold">
                                          <p:stCondLst>
                                            <p:cond delay="0"/>
                                          </p:stCondLst>
                                        </p:cTn>
                                        <p:tgtEl>
                                          <p:spTgt spid="36"/>
                                        </p:tgtEl>
                                        <p:attrNameLst>
                                          <p:attrName>style.visibility</p:attrName>
                                        </p:attrNameLst>
                                      </p:cBhvr>
                                      <p:to>
                                        <p:strVal val="visible"/>
                                      </p:to>
                                    </p:set>
                                    <p:animEffect transition="in" filter="wipe(right)">
                                      <p:cBhvr>
                                        <p:cTn id="24" dur="500"/>
                                        <p:tgtEl>
                                          <p:spTgt spid="36"/>
                                        </p:tgtEl>
                                      </p:cBhvr>
                                    </p:animEffect>
                                  </p:childTnLst>
                                </p:cTn>
                              </p:par>
                              <p:par>
                                <p:cTn id="25" presetID="2" presetClass="entr" presetSubtype="8" decel="100000" fill="hold" grpId="0" nodeType="withEffect">
                                  <p:stCondLst>
                                    <p:cond delay="25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0-#ppt_w/2"/>
                                          </p:val>
                                        </p:tav>
                                        <p:tav tm="100000">
                                          <p:val>
                                            <p:strVal val="#ppt_x"/>
                                          </p:val>
                                        </p:tav>
                                      </p:tavLst>
                                    </p:anim>
                                    <p:anim calcmode="lin" valueType="num">
                                      <p:cBhvr additive="base">
                                        <p:cTn id="28" dur="500" fill="hold"/>
                                        <p:tgtEl>
                                          <p:spTgt spid="22"/>
                                        </p:tgtEl>
                                        <p:attrNameLst>
                                          <p:attrName>ppt_y</p:attrName>
                                        </p:attrNameLst>
                                      </p:cBhvr>
                                      <p:tavLst>
                                        <p:tav tm="0">
                                          <p:val>
                                            <p:strVal val="#ppt_y"/>
                                          </p:val>
                                        </p:tav>
                                        <p:tav tm="100000">
                                          <p:val>
                                            <p:strVal val="#ppt_y"/>
                                          </p:val>
                                        </p:tav>
                                      </p:tavLst>
                                    </p:anim>
                                  </p:childTnLst>
                                </p:cTn>
                              </p:par>
                            </p:childTnLst>
                          </p:cTn>
                        </p:par>
                        <p:par>
                          <p:cTn id="29" fill="hold">
                            <p:stCondLst>
                              <p:cond delay="3750"/>
                            </p:stCondLst>
                            <p:childTnLst>
                              <p:par>
                                <p:cTn id="30" presetID="2" presetClass="entr" presetSubtype="8" decel="10000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0-#ppt_w/2"/>
                                          </p:val>
                                        </p:tav>
                                        <p:tav tm="100000">
                                          <p:val>
                                            <p:strVal val="#ppt_x"/>
                                          </p:val>
                                        </p:tav>
                                      </p:tavLst>
                                    </p:anim>
                                    <p:anim calcmode="lin" valueType="num">
                                      <p:cBhvr additive="base">
                                        <p:cTn id="33" dur="500" fill="hold"/>
                                        <p:tgtEl>
                                          <p:spTgt spid="23"/>
                                        </p:tgtEl>
                                        <p:attrNameLst>
                                          <p:attrName>ppt_y</p:attrName>
                                        </p:attrNameLst>
                                      </p:cBhvr>
                                      <p:tavLst>
                                        <p:tav tm="0">
                                          <p:val>
                                            <p:strVal val="#ppt_y"/>
                                          </p:val>
                                        </p:tav>
                                        <p:tav tm="100000">
                                          <p:val>
                                            <p:strVal val="#ppt_y"/>
                                          </p:val>
                                        </p:tav>
                                      </p:tavLst>
                                    </p:anim>
                                  </p:childTnLst>
                                </p:cTn>
                              </p:par>
                            </p:childTnLst>
                          </p:cTn>
                        </p:par>
                        <p:par>
                          <p:cTn id="34" fill="hold">
                            <p:stCondLst>
                              <p:cond delay="4250"/>
                            </p:stCondLst>
                            <p:childTnLst>
                              <p:par>
                                <p:cTn id="35" presetID="22" presetClass="entr" presetSubtype="2" fill="hold" grpId="0" nodeType="afterEffect">
                                  <p:stCondLst>
                                    <p:cond delay="250"/>
                                  </p:stCondLst>
                                  <p:childTnLst>
                                    <p:set>
                                      <p:cBhvr>
                                        <p:cTn id="36" dur="1" fill="hold">
                                          <p:stCondLst>
                                            <p:cond delay="0"/>
                                          </p:stCondLst>
                                        </p:cTn>
                                        <p:tgtEl>
                                          <p:spTgt spid="35"/>
                                        </p:tgtEl>
                                        <p:attrNameLst>
                                          <p:attrName>style.visibility</p:attrName>
                                        </p:attrNameLst>
                                      </p:cBhvr>
                                      <p:to>
                                        <p:strVal val="visible"/>
                                      </p:to>
                                    </p:set>
                                    <p:animEffect transition="in" filter="wipe(right)">
                                      <p:cBhvr>
                                        <p:cTn id="37" dur="500"/>
                                        <p:tgtEl>
                                          <p:spTgt spid="35"/>
                                        </p:tgtEl>
                                      </p:cBhvr>
                                    </p:animEffect>
                                  </p:childTnLst>
                                </p:cTn>
                              </p:par>
                              <p:par>
                                <p:cTn id="38" presetID="2" presetClass="entr" presetSubtype="8" decel="100000" fill="hold" grpId="0" nodeType="withEffect">
                                  <p:stCondLst>
                                    <p:cond delay="25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0-#ppt_w/2"/>
                                          </p:val>
                                        </p:tav>
                                        <p:tav tm="100000">
                                          <p:val>
                                            <p:strVal val="#ppt_x"/>
                                          </p:val>
                                        </p:tav>
                                      </p:tavLst>
                                    </p:anim>
                                    <p:anim calcmode="lin" valueType="num">
                                      <p:cBhvr additive="base">
                                        <p:cTn id="41" dur="500" fill="hold"/>
                                        <p:tgtEl>
                                          <p:spTgt spid="20"/>
                                        </p:tgtEl>
                                        <p:attrNameLst>
                                          <p:attrName>ppt_y</p:attrName>
                                        </p:attrNameLst>
                                      </p:cBhvr>
                                      <p:tavLst>
                                        <p:tav tm="0">
                                          <p:val>
                                            <p:strVal val="#ppt_y"/>
                                          </p:val>
                                        </p:tav>
                                        <p:tav tm="100000">
                                          <p:val>
                                            <p:strVal val="#ppt_y"/>
                                          </p:val>
                                        </p:tav>
                                      </p:tavLst>
                                    </p:anim>
                                  </p:childTnLst>
                                </p:cTn>
                              </p:par>
                            </p:childTnLst>
                          </p:cTn>
                        </p:par>
                        <p:par>
                          <p:cTn id="42" fill="hold">
                            <p:stCondLst>
                              <p:cond delay="5000"/>
                            </p:stCondLst>
                            <p:childTnLst>
                              <p:par>
                                <p:cTn id="43" presetID="2" presetClass="entr" presetSubtype="8" decel="100000" fill="hold" grpId="0" nodeType="afterEffect">
                                  <p:stCondLst>
                                    <p:cond delay="0"/>
                                  </p:stCondLst>
                                  <p:childTnLst>
                                    <p:set>
                                      <p:cBhvr>
                                        <p:cTn id="44" dur="1" fill="hold">
                                          <p:stCondLst>
                                            <p:cond delay="0"/>
                                          </p:stCondLst>
                                        </p:cTn>
                                        <p:tgtEl>
                                          <p:spTgt spid="21"/>
                                        </p:tgtEl>
                                        <p:attrNameLst>
                                          <p:attrName>style.visibility</p:attrName>
                                        </p:attrNameLst>
                                      </p:cBhvr>
                                      <p:to>
                                        <p:strVal val="visible"/>
                                      </p:to>
                                    </p:set>
                                    <p:anim calcmode="lin" valueType="num">
                                      <p:cBhvr additive="base">
                                        <p:cTn id="45" dur="500" fill="hold"/>
                                        <p:tgtEl>
                                          <p:spTgt spid="21"/>
                                        </p:tgtEl>
                                        <p:attrNameLst>
                                          <p:attrName>ppt_x</p:attrName>
                                        </p:attrNameLst>
                                      </p:cBhvr>
                                      <p:tavLst>
                                        <p:tav tm="0">
                                          <p:val>
                                            <p:strVal val="0-#ppt_w/2"/>
                                          </p:val>
                                        </p:tav>
                                        <p:tav tm="100000">
                                          <p:val>
                                            <p:strVal val="#ppt_x"/>
                                          </p:val>
                                        </p:tav>
                                      </p:tavLst>
                                    </p:anim>
                                    <p:anim calcmode="lin" valueType="num">
                                      <p:cBhvr additive="base">
                                        <p:cTn id="46" dur="500" fill="hold"/>
                                        <p:tgtEl>
                                          <p:spTgt spid="21"/>
                                        </p:tgtEl>
                                        <p:attrNameLst>
                                          <p:attrName>ppt_y</p:attrName>
                                        </p:attrNameLst>
                                      </p:cBhvr>
                                      <p:tavLst>
                                        <p:tav tm="0">
                                          <p:val>
                                            <p:strVal val="#ppt_y"/>
                                          </p:val>
                                        </p:tav>
                                        <p:tav tm="100000">
                                          <p:val>
                                            <p:strVal val="#ppt_y"/>
                                          </p:val>
                                        </p:tav>
                                      </p:tavLst>
                                    </p:anim>
                                  </p:childTnLst>
                                </p:cTn>
                              </p:par>
                            </p:childTnLst>
                          </p:cTn>
                        </p:par>
                        <p:par>
                          <p:cTn id="47" fill="hold">
                            <p:stCondLst>
                              <p:cond delay="5500"/>
                            </p:stCondLst>
                            <p:childTnLst>
                              <p:par>
                                <p:cTn id="48" presetID="22" presetClass="entr" presetSubtype="2" fill="hold" grpId="0" nodeType="afterEffect">
                                  <p:stCondLst>
                                    <p:cond delay="250"/>
                                  </p:stCondLst>
                                  <p:childTnLst>
                                    <p:set>
                                      <p:cBhvr>
                                        <p:cTn id="49" dur="1" fill="hold">
                                          <p:stCondLst>
                                            <p:cond delay="0"/>
                                          </p:stCondLst>
                                        </p:cTn>
                                        <p:tgtEl>
                                          <p:spTgt spid="24"/>
                                        </p:tgtEl>
                                        <p:attrNameLst>
                                          <p:attrName>style.visibility</p:attrName>
                                        </p:attrNameLst>
                                      </p:cBhvr>
                                      <p:to>
                                        <p:strVal val="visible"/>
                                      </p:to>
                                    </p:set>
                                    <p:animEffect transition="in" filter="wipe(right)">
                                      <p:cBhvr>
                                        <p:cTn id="50" dur="500"/>
                                        <p:tgtEl>
                                          <p:spTgt spid="24"/>
                                        </p:tgtEl>
                                      </p:cBhvr>
                                    </p:animEffect>
                                  </p:childTnLst>
                                </p:cTn>
                              </p:par>
                              <p:par>
                                <p:cTn id="51" presetID="2" presetClass="entr" presetSubtype="8" decel="100000" fill="hold" grpId="0" nodeType="withEffect">
                                  <p:stCondLst>
                                    <p:cond delay="25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500" fill="hold"/>
                                        <p:tgtEl>
                                          <p:spTgt spid="17"/>
                                        </p:tgtEl>
                                        <p:attrNameLst>
                                          <p:attrName>ppt_x</p:attrName>
                                        </p:attrNameLst>
                                      </p:cBhvr>
                                      <p:tavLst>
                                        <p:tav tm="0">
                                          <p:val>
                                            <p:strVal val="0-#ppt_w/2"/>
                                          </p:val>
                                        </p:tav>
                                        <p:tav tm="100000">
                                          <p:val>
                                            <p:strVal val="#ppt_x"/>
                                          </p:val>
                                        </p:tav>
                                      </p:tavLst>
                                    </p:anim>
                                    <p:anim calcmode="lin" valueType="num">
                                      <p:cBhvr additive="base">
                                        <p:cTn id="54" dur="500" fill="hold"/>
                                        <p:tgtEl>
                                          <p:spTgt spid="17"/>
                                        </p:tgtEl>
                                        <p:attrNameLst>
                                          <p:attrName>ppt_y</p:attrName>
                                        </p:attrNameLst>
                                      </p:cBhvr>
                                      <p:tavLst>
                                        <p:tav tm="0">
                                          <p:val>
                                            <p:strVal val="#ppt_y"/>
                                          </p:val>
                                        </p:tav>
                                        <p:tav tm="100000">
                                          <p:val>
                                            <p:strVal val="#ppt_y"/>
                                          </p:val>
                                        </p:tav>
                                      </p:tavLst>
                                    </p:anim>
                                  </p:childTnLst>
                                </p:cTn>
                              </p:par>
                            </p:childTnLst>
                          </p:cTn>
                        </p:par>
                        <p:par>
                          <p:cTn id="55" fill="hold">
                            <p:stCondLst>
                              <p:cond delay="6250"/>
                            </p:stCondLst>
                            <p:childTnLst>
                              <p:par>
                                <p:cTn id="56" presetID="2" presetClass="entr" presetSubtype="8" decel="10000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 calcmode="lin" valueType="num">
                                      <p:cBhvr additive="base">
                                        <p:cTn id="58" dur="500" fill="hold"/>
                                        <p:tgtEl>
                                          <p:spTgt spid="19"/>
                                        </p:tgtEl>
                                        <p:attrNameLst>
                                          <p:attrName>ppt_x</p:attrName>
                                        </p:attrNameLst>
                                      </p:cBhvr>
                                      <p:tavLst>
                                        <p:tav tm="0">
                                          <p:val>
                                            <p:strVal val="0-#ppt_w/2"/>
                                          </p:val>
                                        </p:tav>
                                        <p:tav tm="100000">
                                          <p:val>
                                            <p:strVal val="#ppt_x"/>
                                          </p:val>
                                        </p:tav>
                                      </p:tavLst>
                                    </p:anim>
                                    <p:anim calcmode="lin" valueType="num">
                                      <p:cBhvr additive="base">
                                        <p:cTn id="59"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4" grpId="0"/>
      <p:bldP spid="16" grpId="0"/>
      <p:bldP spid="17" grpId="0"/>
      <p:bldP spid="19" grpId="0"/>
      <p:bldP spid="20" grpId="0"/>
      <p:bldP spid="21" grpId="0"/>
      <p:bldP spid="22" grpId="0"/>
      <p:bldP spid="23" grpId="0"/>
      <p:bldP spid="33" grpId="0" animBg="1"/>
      <p:bldP spid="35" grpId="0" animBg="1"/>
      <p:bldP spid="36" grpId="0" animBg="1"/>
      <p:bldP spid="24"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a:t>SALSES DETAILS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121</a:t>
            </a:fld>
            <a:endParaRPr lang="en-US" dirty="0"/>
          </a:p>
        </p:txBody>
      </p:sp>
      <p:grpSp>
        <p:nvGrpSpPr>
          <p:cNvPr id="10" name="グループ化 9"/>
          <p:cNvGrpSpPr/>
          <p:nvPr/>
        </p:nvGrpSpPr>
        <p:grpSpPr>
          <a:xfrm>
            <a:off x="817434" y="2218185"/>
            <a:ext cx="3645395" cy="3645396"/>
            <a:chOff x="817434" y="2218185"/>
            <a:chExt cx="3645395" cy="3645396"/>
          </a:xfrm>
        </p:grpSpPr>
        <p:sp>
          <p:nvSpPr>
            <p:cNvPr id="6" name="円/楕円 5"/>
            <p:cNvSpPr/>
            <p:nvPr/>
          </p:nvSpPr>
          <p:spPr>
            <a:xfrm>
              <a:off x="817434" y="2218186"/>
              <a:ext cx="3645395" cy="364539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パイ 6"/>
            <p:cNvSpPr/>
            <p:nvPr/>
          </p:nvSpPr>
          <p:spPr>
            <a:xfrm rot="16200000">
              <a:off x="817434" y="2218185"/>
              <a:ext cx="3645395" cy="3645395"/>
            </a:xfrm>
            <a:prstGeom prst="pie">
              <a:avLst>
                <a:gd name="adj1" fmla="val 0"/>
                <a:gd name="adj2" fmla="val 2044930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8" name="円/楕円 7"/>
          <p:cNvSpPr/>
          <p:nvPr/>
        </p:nvSpPr>
        <p:spPr>
          <a:xfrm>
            <a:off x="1617880" y="3018632"/>
            <a:ext cx="2044503" cy="2044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テキスト ボックス 8"/>
          <p:cNvSpPr txBox="1"/>
          <p:nvPr/>
        </p:nvSpPr>
        <p:spPr>
          <a:xfrm>
            <a:off x="1880721" y="3625385"/>
            <a:ext cx="1518821" cy="830997"/>
          </a:xfrm>
          <a:prstGeom prst="rect">
            <a:avLst/>
          </a:prstGeom>
          <a:noFill/>
        </p:spPr>
        <p:txBody>
          <a:bodyPr wrap="square" rtlCol="0">
            <a:spAutoFit/>
          </a:bodyPr>
          <a:lstStyle/>
          <a:p>
            <a:pPr algn="ctr"/>
            <a:r>
              <a:rPr kumimoji="1" lang="en-US" altLang="ja-JP" sz="4800" dirty="0" smtClean="0">
                <a:solidFill>
                  <a:schemeClr val="accent1"/>
                </a:solidFill>
                <a:latin typeface="+mj-lt"/>
              </a:rPr>
              <a:t>97</a:t>
            </a:r>
            <a:r>
              <a:rPr kumimoji="1" lang="en-US" altLang="ja-JP" sz="2800" dirty="0" smtClean="0">
                <a:solidFill>
                  <a:schemeClr val="accent1"/>
                </a:solidFill>
                <a:latin typeface="+mj-lt"/>
              </a:rPr>
              <a:t>%</a:t>
            </a:r>
            <a:endParaRPr kumimoji="1" lang="ja-JP" altLang="en-US" sz="2800" dirty="0">
              <a:solidFill>
                <a:schemeClr val="accent1"/>
              </a:solidFill>
              <a:latin typeface="+mj-lt"/>
            </a:endParaRPr>
          </a:p>
        </p:txBody>
      </p:sp>
      <p:sp>
        <p:nvSpPr>
          <p:cNvPr id="15" name="テキスト プレースホルダー 13"/>
          <p:cNvSpPr txBox="1">
            <a:spLocks/>
          </p:cNvSpPr>
          <p:nvPr/>
        </p:nvSpPr>
        <p:spPr>
          <a:xfrm>
            <a:off x="592256" y="6144064"/>
            <a:ext cx="4095751"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800" spc="300" dirty="0" smtClean="0">
                <a:solidFill>
                  <a:schemeClr val="accent1"/>
                </a:solidFill>
                <a:latin typeface="+mj-lt"/>
              </a:rPr>
              <a:t>PARIS</a:t>
            </a:r>
            <a:endParaRPr kumimoji="1" lang="ja-JP" altLang="en-US" sz="2800" spc="300" dirty="0">
              <a:solidFill>
                <a:schemeClr val="accent1"/>
              </a:solidFill>
              <a:latin typeface="+mj-lt"/>
            </a:endParaRPr>
          </a:p>
        </p:txBody>
      </p:sp>
      <p:sp>
        <p:nvSpPr>
          <p:cNvPr id="16" name="テキスト プレースホルダー 14"/>
          <p:cNvSpPr txBox="1">
            <a:spLocks/>
          </p:cNvSpPr>
          <p:nvPr/>
        </p:nvSpPr>
        <p:spPr>
          <a:xfrm>
            <a:off x="592256" y="6793754"/>
            <a:ext cx="4064060" cy="2160240"/>
          </a:xfrm>
          <a:prstGeom prst="rect">
            <a:avLst/>
          </a:prstGeom>
        </p:spPr>
        <p:txBody>
          <a:bodyP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nSpc>
                <a:spcPct val="120000"/>
              </a:lnSpc>
              <a:spcBef>
                <a:spcPts val="0"/>
              </a:spcBef>
            </a:pPr>
            <a:r>
              <a:rPr kumimoji="1" lang="en-US" altLang="ja-JP" dirty="0" smtClean="0"/>
              <a:t>Mea intellegam delicatissimi in, eum et senserit sententiae dissentias. Mentitum recusabo platonem id quo, te dolore dicunt mel.</a:t>
            </a:r>
            <a:endParaRPr kumimoji="1" lang="ja-JP" altLang="en-US" dirty="0"/>
          </a:p>
        </p:txBody>
      </p:sp>
      <p:grpSp>
        <p:nvGrpSpPr>
          <p:cNvPr id="11" name="グループ化 10"/>
          <p:cNvGrpSpPr/>
          <p:nvPr/>
        </p:nvGrpSpPr>
        <p:grpSpPr>
          <a:xfrm>
            <a:off x="5137914" y="2218185"/>
            <a:ext cx="3645395" cy="3645396"/>
            <a:chOff x="5137914" y="2218185"/>
            <a:chExt cx="3645395" cy="3645396"/>
          </a:xfrm>
        </p:grpSpPr>
        <p:sp>
          <p:nvSpPr>
            <p:cNvPr id="17" name="円/楕円 16"/>
            <p:cNvSpPr/>
            <p:nvPr/>
          </p:nvSpPr>
          <p:spPr>
            <a:xfrm>
              <a:off x="5137914" y="2218186"/>
              <a:ext cx="3645395" cy="364539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パイ 17"/>
            <p:cNvSpPr/>
            <p:nvPr/>
          </p:nvSpPr>
          <p:spPr>
            <a:xfrm rot="16200000">
              <a:off x="5137914" y="2218185"/>
              <a:ext cx="3645395" cy="3645395"/>
            </a:xfrm>
            <a:prstGeom prst="pie">
              <a:avLst>
                <a:gd name="adj1" fmla="val 0"/>
                <a:gd name="adj2" fmla="val 176086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9" name="円/楕円 18"/>
          <p:cNvSpPr/>
          <p:nvPr/>
        </p:nvSpPr>
        <p:spPr>
          <a:xfrm>
            <a:off x="5938360" y="3018632"/>
            <a:ext cx="2044503" cy="2044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テキスト ボックス 19"/>
          <p:cNvSpPr txBox="1"/>
          <p:nvPr/>
        </p:nvSpPr>
        <p:spPr>
          <a:xfrm>
            <a:off x="6201201" y="3625385"/>
            <a:ext cx="1518821" cy="830997"/>
          </a:xfrm>
          <a:prstGeom prst="rect">
            <a:avLst/>
          </a:prstGeom>
          <a:noFill/>
        </p:spPr>
        <p:txBody>
          <a:bodyPr wrap="square" rtlCol="0">
            <a:spAutoFit/>
          </a:bodyPr>
          <a:lstStyle/>
          <a:p>
            <a:pPr algn="ctr"/>
            <a:r>
              <a:rPr kumimoji="1" lang="en-US" altLang="ja-JP" sz="4800" dirty="0" smtClean="0">
                <a:solidFill>
                  <a:schemeClr val="accent1"/>
                </a:solidFill>
                <a:latin typeface="+mj-lt"/>
              </a:rPr>
              <a:t>81</a:t>
            </a:r>
            <a:r>
              <a:rPr kumimoji="1" lang="en-US" altLang="ja-JP" sz="2800" dirty="0" smtClean="0">
                <a:solidFill>
                  <a:schemeClr val="accent1"/>
                </a:solidFill>
                <a:latin typeface="+mj-lt"/>
              </a:rPr>
              <a:t>%</a:t>
            </a:r>
            <a:endParaRPr kumimoji="1" lang="ja-JP" altLang="en-US" sz="2800" dirty="0">
              <a:solidFill>
                <a:schemeClr val="accent1"/>
              </a:solidFill>
              <a:latin typeface="+mj-lt"/>
            </a:endParaRPr>
          </a:p>
        </p:txBody>
      </p:sp>
      <p:sp>
        <p:nvSpPr>
          <p:cNvPr id="21" name="テキスト プレースホルダー 13"/>
          <p:cNvSpPr txBox="1">
            <a:spLocks/>
          </p:cNvSpPr>
          <p:nvPr/>
        </p:nvSpPr>
        <p:spPr>
          <a:xfrm>
            <a:off x="4912736" y="6144064"/>
            <a:ext cx="4095751"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800" spc="300" dirty="0" smtClean="0">
                <a:solidFill>
                  <a:schemeClr val="accent1"/>
                </a:solidFill>
                <a:latin typeface="+mj-lt"/>
              </a:rPr>
              <a:t>TOKYO</a:t>
            </a:r>
            <a:endParaRPr kumimoji="1" lang="ja-JP" altLang="en-US" sz="2800" spc="300" dirty="0">
              <a:solidFill>
                <a:schemeClr val="accent1"/>
              </a:solidFill>
              <a:latin typeface="+mj-lt"/>
            </a:endParaRPr>
          </a:p>
        </p:txBody>
      </p:sp>
      <p:sp>
        <p:nvSpPr>
          <p:cNvPr id="22" name="テキスト プレースホルダー 14"/>
          <p:cNvSpPr txBox="1">
            <a:spLocks/>
          </p:cNvSpPr>
          <p:nvPr/>
        </p:nvSpPr>
        <p:spPr>
          <a:xfrm>
            <a:off x="4912736" y="6793754"/>
            <a:ext cx="4064060" cy="2160240"/>
          </a:xfrm>
          <a:prstGeom prst="rect">
            <a:avLst/>
          </a:prstGeom>
        </p:spPr>
        <p:txBody>
          <a:bodyP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nSpc>
                <a:spcPct val="120000"/>
              </a:lnSpc>
              <a:spcBef>
                <a:spcPts val="0"/>
              </a:spcBef>
            </a:pPr>
            <a:r>
              <a:rPr kumimoji="1" lang="en-US" altLang="ja-JP" dirty="0" smtClean="0"/>
              <a:t>Mea intellegam delicatissimi in, eum et senserit sententiae dissentias. Mentitum recusabo platonem id quo, te dolore dicunt mel.</a:t>
            </a:r>
            <a:endParaRPr kumimoji="1" lang="ja-JP" altLang="en-US" dirty="0"/>
          </a:p>
        </p:txBody>
      </p:sp>
      <p:grpSp>
        <p:nvGrpSpPr>
          <p:cNvPr id="12" name="グループ化 11"/>
          <p:cNvGrpSpPr/>
          <p:nvPr/>
        </p:nvGrpSpPr>
        <p:grpSpPr>
          <a:xfrm>
            <a:off x="9458261" y="2218184"/>
            <a:ext cx="3645395" cy="3645396"/>
            <a:chOff x="9458261" y="2218184"/>
            <a:chExt cx="3645395" cy="3645396"/>
          </a:xfrm>
        </p:grpSpPr>
        <p:sp>
          <p:nvSpPr>
            <p:cNvPr id="23" name="円/楕円 22"/>
            <p:cNvSpPr/>
            <p:nvPr/>
          </p:nvSpPr>
          <p:spPr>
            <a:xfrm>
              <a:off x="9458261" y="2218185"/>
              <a:ext cx="3645395" cy="364539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パイ 23"/>
            <p:cNvSpPr/>
            <p:nvPr/>
          </p:nvSpPr>
          <p:spPr>
            <a:xfrm rot="16200000">
              <a:off x="9458261" y="2218184"/>
              <a:ext cx="3645395" cy="3645395"/>
            </a:xfrm>
            <a:prstGeom prst="pie">
              <a:avLst>
                <a:gd name="adj1" fmla="val 0"/>
                <a:gd name="adj2" fmla="val 1951919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25" name="円/楕円 24"/>
          <p:cNvSpPr/>
          <p:nvPr/>
        </p:nvSpPr>
        <p:spPr>
          <a:xfrm>
            <a:off x="10258707" y="3018631"/>
            <a:ext cx="2044503" cy="2044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テキスト ボックス 25"/>
          <p:cNvSpPr txBox="1"/>
          <p:nvPr/>
        </p:nvSpPr>
        <p:spPr>
          <a:xfrm>
            <a:off x="10521548" y="3625384"/>
            <a:ext cx="1518821" cy="830997"/>
          </a:xfrm>
          <a:prstGeom prst="rect">
            <a:avLst/>
          </a:prstGeom>
          <a:noFill/>
        </p:spPr>
        <p:txBody>
          <a:bodyPr wrap="square" rtlCol="0">
            <a:spAutoFit/>
          </a:bodyPr>
          <a:lstStyle/>
          <a:p>
            <a:pPr algn="ctr"/>
            <a:r>
              <a:rPr kumimoji="1" lang="en-US" altLang="ja-JP" sz="4800" dirty="0" smtClean="0">
                <a:solidFill>
                  <a:schemeClr val="accent2"/>
                </a:solidFill>
                <a:latin typeface="+mj-lt"/>
              </a:rPr>
              <a:t>90</a:t>
            </a:r>
            <a:r>
              <a:rPr kumimoji="1" lang="en-US" altLang="ja-JP" sz="2800" dirty="0" smtClean="0">
                <a:solidFill>
                  <a:schemeClr val="accent2"/>
                </a:solidFill>
                <a:latin typeface="+mj-lt"/>
              </a:rPr>
              <a:t>%</a:t>
            </a:r>
            <a:endParaRPr kumimoji="1" lang="ja-JP" altLang="en-US" sz="2800" dirty="0">
              <a:solidFill>
                <a:schemeClr val="accent2"/>
              </a:solidFill>
              <a:latin typeface="+mj-lt"/>
            </a:endParaRPr>
          </a:p>
        </p:txBody>
      </p:sp>
      <p:sp>
        <p:nvSpPr>
          <p:cNvPr id="27" name="テキスト プレースホルダー 13"/>
          <p:cNvSpPr txBox="1">
            <a:spLocks/>
          </p:cNvSpPr>
          <p:nvPr/>
        </p:nvSpPr>
        <p:spPr>
          <a:xfrm>
            <a:off x="9233083" y="6144063"/>
            <a:ext cx="4095751"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800" spc="300" dirty="0" smtClean="0">
                <a:solidFill>
                  <a:schemeClr val="accent2"/>
                </a:solidFill>
                <a:latin typeface="+mj-lt"/>
              </a:rPr>
              <a:t>NEW YORK</a:t>
            </a:r>
            <a:endParaRPr kumimoji="1" lang="ja-JP" altLang="en-US" sz="2800" spc="300" dirty="0">
              <a:solidFill>
                <a:schemeClr val="accent2"/>
              </a:solidFill>
              <a:latin typeface="+mj-lt"/>
            </a:endParaRPr>
          </a:p>
        </p:txBody>
      </p:sp>
      <p:sp>
        <p:nvSpPr>
          <p:cNvPr id="28" name="テキスト プレースホルダー 14"/>
          <p:cNvSpPr txBox="1">
            <a:spLocks/>
          </p:cNvSpPr>
          <p:nvPr/>
        </p:nvSpPr>
        <p:spPr>
          <a:xfrm>
            <a:off x="9233083" y="6793753"/>
            <a:ext cx="4064060" cy="2160240"/>
          </a:xfrm>
          <a:prstGeom prst="rect">
            <a:avLst/>
          </a:prstGeom>
        </p:spPr>
        <p:txBody>
          <a:bodyP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nSpc>
                <a:spcPct val="120000"/>
              </a:lnSpc>
              <a:spcBef>
                <a:spcPts val="0"/>
              </a:spcBef>
            </a:pPr>
            <a:r>
              <a:rPr kumimoji="1" lang="en-US" altLang="ja-JP" dirty="0" smtClean="0"/>
              <a:t>Mea intellegam delicatissimi in, eum et senserit sententiae dissentias. Mentitum recusabo platonem id quo, te dolore dicunt mel.</a:t>
            </a:r>
            <a:endParaRPr kumimoji="1" lang="ja-JP" altLang="en-US" dirty="0"/>
          </a:p>
        </p:txBody>
      </p:sp>
      <p:grpSp>
        <p:nvGrpSpPr>
          <p:cNvPr id="14" name="グループ化 13"/>
          <p:cNvGrpSpPr/>
          <p:nvPr/>
        </p:nvGrpSpPr>
        <p:grpSpPr>
          <a:xfrm>
            <a:off x="13778741" y="2218184"/>
            <a:ext cx="3645395" cy="3645396"/>
            <a:chOff x="13778741" y="2218184"/>
            <a:chExt cx="3645395" cy="3645396"/>
          </a:xfrm>
        </p:grpSpPr>
        <p:sp>
          <p:nvSpPr>
            <p:cNvPr id="29" name="円/楕円 28"/>
            <p:cNvSpPr/>
            <p:nvPr/>
          </p:nvSpPr>
          <p:spPr>
            <a:xfrm>
              <a:off x="13778741" y="2218185"/>
              <a:ext cx="3645395" cy="364539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パイ 29"/>
            <p:cNvSpPr/>
            <p:nvPr/>
          </p:nvSpPr>
          <p:spPr>
            <a:xfrm rot="16200000">
              <a:off x="13778741" y="2218184"/>
              <a:ext cx="3645395" cy="3645395"/>
            </a:xfrm>
            <a:prstGeom prst="pie">
              <a:avLst>
                <a:gd name="adj1" fmla="val 0"/>
                <a:gd name="adj2" fmla="val 1536971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1" name="円/楕円 30"/>
          <p:cNvSpPr/>
          <p:nvPr/>
        </p:nvSpPr>
        <p:spPr>
          <a:xfrm>
            <a:off x="14579187" y="3018631"/>
            <a:ext cx="2044503" cy="2044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テキスト ボックス 31"/>
          <p:cNvSpPr txBox="1"/>
          <p:nvPr/>
        </p:nvSpPr>
        <p:spPr>
          <a:xfrm>
            <a:off x="14842028" y="3625384"/>
            <a:ext cx="1518821" cy="830997"/>
          </a:xfrm>
          <a:prstGeom prst="rect">
            <a:avLst/>
          </a:prstGeom>
          <a:noFill/>
        </p:spPr>
        <p:txBody>
          <a:bodyPr wrap="square" rtlCol="0">
            <a:spAutoFit/>
          </a:bodyPr>
          <a:lstStyle/>
          <a:p>
            <a:pPr algn="ctr"/>
            <a:r>
              <a:rPr kumimoji="1" lang="en-US" altLang="ja-JP" sz="4800" dirty="0" smtClean="0">
                <a:solidFill>
                  <a:schemeClr val="accent1"/>
                </a:solidFill>
                <a:latin typeface="+mj-lt"/>
              </a:rPr>
              <a:t>76</a:t>
            </a:r>
            <a:r>
              <a:rPr kumimoji="1" lang="en-US" altLang="ja-JP" sz="2800" dirty="0" smtClean="0">
                <a:solidFill>
                  <a:schemeClr val="accent1"/>
                </a:solidFill>
                <a:latin typeface="+mj-lt"/>
              </a:rPr>
              <a:t>%</a:t>
            </a:r>
            <a:endParaRPr kumimoji="1" lang="ja-JP" altLang="en-US" sz="2800" dirty="0">
              <a:solidFill>
                <a:schemeClr val="accent1"/>
              </a:solidFill>
              <a:latin typeface="+mj-lt"/>
            </a:endParaRPr>
          </a:p>
        </p:txBody>
      </p:sp>
      <p:sp>
        <p:nvSpPr>
          <p:cNvPr id="33" name="テキスト プレースホルダー 13"/>
          <p:cNvSpPr txBox="1">
            <a:spLocks/>
          </p:cNvSpPr>
          <p:nvPr/>
        </p:nvSpPr>
        <p:spPr>
          <a:xfrm>
            <a:off x="13553563" y="6144063"/>
            <a:ext cx="4095751"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800" spc="300" dirty="0" smtClean="0">
                <a:solidFill>
                  <a:schemeClr val="accent1"/>
                </a:solidFill>
                <a:latin typeface="+mj-lt"/>
              </a:rPr>
              <a:t>LONDON</a:t>
            </a:r>
            <a:endParaRPr kumimoji="1" lang="ja-JP" altLang="en-US" sz="2800" spc="300" dirty="0">
              <a:solidFill>
                <a:schemeClr val="accent1"/>
              </a:solidFill>
              <a:latin typeface="+mj-lt"/>
            </a:endParaRPr>
          </a:p>
        </p:txBody>
      </p:sp>
      <p:sp>
        <p:nvSpPr>
          <p:cNvPr id="34" name="テキスト プレースホルダー 14"/>
          <p:cNvSpPr txBox="1">
            <a:spLocks/>
          </p:cNvSpPr>
          <p:nvPr/>
        </p:nvSpPr>
        <p:spPr>
          <a:xfrm>
            <a:off x="13553563" y="6793753"/>
            <a:ext cx="4064060" cy="2160240"/>
          </a:xfrm>
          <a:prstGeom prst="rect">
            <a:avLst/>
          </a:prstGeom>
        </p:spPr>
        <p:txBody>
          <a:bodyP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nSpc>
                <a:spcPct val="120000"/>
              </a:lnSpc>
              <a:spcBef>
                <a:spcPts val="0"/>
              </a:spcBef>
            </a:pPr>
            <a:r>
              <a:rPr kumimoji="1" lang="en-US" altLang="ja-JP" dirty="0" smtClean="0"/>
              <a:t>Mea intellegam delicatissimi in, eum et senserit sententiae dissentias. Mentitum recusabo platonem id quo, te dolore dicunt mel.</a:t>
            </a:r>
            <a:endParaRPr kumimoji="1" lang="ja-JP" altLang="en-US" dirty="0"/>
          </a:p>
        </p:txBody>
      </p:sp>
    </p:spTree>
    <p:extLst>
      <p:ext uri="{BB962C8B-B14F-4D97-AF65-F5344CB8AC3E}">
        <p14:creationId xmlns:p14="http://schemas.microsoft.com/office/powerpoint/2010/main" val="197909069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1000"/>
                                        <p:tgtEl>
                                          <p:spTgt spid="10"/>
                                        </p:tgtEl>
                                      </p:cBhvr>
                                    </p:animEffect>
                                  </p:childTnLst>
                                </p:cTn>
                              </p:par>
                              <p:par>
                                <p:cTn id="8" presetID="45"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2000"/>
                                        <p:tgtEl>
                                          <p:spTgt spid="9"/>
                                        </p:tgtEl>
                                      </p:cBhvr>
                                    </p:animEffect>
                                    <p:anim calcmode="lin" valueType="num">
                                      <p:cBhvr>
                                        <p:cTn id="11" dur="2000" fill="hold"/>
                                        <p:tgtEl>
                                          <p:spTgt spid="9"/>
                                        </p:tgtEl>
                                        <p:attrNameLst>
                                          <p:attrName>ppt_w</p:attrName>
                                        </p:attrNameLst>
                                      </p:cBhvr>
                                      <p:tavLst>
                                        <p:tav tm="0" fmla="#ppt_w*sin(2.5*pi*$)">
                                          <p:val>
                                            <p:fltVal val="0"/>
                                          </p:val>
                                        </p:tav>
                                        <p:tav tm="100000">
                                          <p:val>
                                            <p:fltVal val="1"/>
                                          </p:val>
                                        </p:tav>
                                      </p:tavLst>
                                    </p:anim>
                                    <p:anim calcmode="lin" valueType="num">
                                      <p:cBhvr>
                                        <p:cTn id="12" dur="2000" fill="hold"/>
                                        <p:tgtEl>
                                          <p:spTgt spid="9"/>
                                        </p:tgtEl>
                                        <p:attrNameLst>
                                          <p:attrName>ppt_h</p:attrName>
                                        </p:attrNameLst>
                                      </p:cBhvr>
                                      <p:tavLst>
                                        <p:tav tm="0">
                                          <p:val>
                                            <p:strVal val="#ppt_h"/>
                                          </p:val>
                                        </p:tav>
                                        <p:tav tm="100000">
                                          <p:val>
                                            <p:strVal val="#ppt_h"/>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par>
                          <p:cTn id="21" fill="hold">
                            <p:stCondLst>
                              <p:cond delay="2000"/>
                            </p:stCondLst>
                            <p:childTnLst>
                              <p:par>
                                <p:cTn id="22" presetID="21" presetClass="entr" presetSubtype="1"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heel(1)">
                                      <p:cBhvr>
                                        <p:cTn id="24" dur="1000"/>
                                        <p:tgtEl>
                                          <p:spTgt spid="11"/>
                                        </p:tgtEl>
                                      </p:cBhvr>
                                    </p:animEffect>
                                  </p:childTnLst>
                                </p:cTn>
                              </p:par>
                              <p:par>
                                <p:cTn id="25" presetID="45"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2000"/>
                                        <p:tgtEl>
                                          <p:spTgt spid="20"/>
                                        </p:tgtEl>
                                      </p:cBhvr>
                                    </p:animEffect>
                                    <p:anim calcmode="lin" valueType="num">
                                      <p:cBhvr>
                                        <p:cTn id="28" dur="2000" fill="hold"/>
                                        <p:tgtEl>
                                          <p:spTgt spid="20"/>
                                        </p:tgtEl>
                                        <p:attrNameLst>
                                          <p:attrName>ppt_w</p:attrName>
                                        </p:attrNameLst>
                                      </p:cBhvr>
                                      <p:tavLst>
                                        <p:tav tm="0" fmla="#ppt_w*sin(2.5*pi*$)">
                                          <p:val>
                                            <p:fltVal val="0"/>
                                          </p:val>
                                        </p:tav>
                                        <p:tav tm="100000">
                                          <p:val>
                                            <p:fltVal val="1"/>
                                          </p:val>
                                        </p:tav>
                                      </p:tavLst>
                                    </p:anim>
                                    <p:anim calcmode="lin" valueType="num">
                                      <p:cBhvr>
                                        <p:cTn id="29" dur="2000" fill="hold"/>
                                        <p:tgtEl>
                                          <p:spTgt spid="20"/>
                                        </p:tgtEl>
                                        <p:attrNameLst>
                                          <p:attrName>ppt_h</p:attrName>
                                        </p:attrNameLst>
                                      </p:cBhvr>
                                      <p:tavLst>
                                        <p:tav tm="0">
                                          <p:val>
                                            <p:strVal val="#ppt_h"/>
                                          </p:val>
                                        </p:tav>
                                        <p:tav tm="100000">
                                          <p:val>
                                            <p:strVal val="#ppt_h"/>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fill="hold"/>
                                        <p:tgtEl>
                                          <p:spTgt spid="21"/>
                                        </p:tgtEl>
                                        <p:attrNameLst>
                                          <p:attrName>ppt_x</p:attrName>
                                        </p:attrNameLst>
                                      </p:cBhvr>
                                      <p:tavLst>
                                        <p:tav tm="0">
                                          <p:val>
                                            <p:strVal val="#ppt_x"/>
                                          </p:val>
                                        </p:tav>
                                        <p:tav tm="100000">
                                          <p:val>
                                            <p:strVal val="#ppt_x"/>
                                          </p:val>
                                        </p:tav>
                                      </p:tavLst>
                                    </p:anim>
                                    <p:anim calcmode="lin" valueType="num">
                                      <p:cBhvr additive="base">
                                        <p:cTn id="33" dur="500" fill="hold"/>
                                        <p:tgtEl>
                                          <p:spTgt spid="21"/>
                                        </p:tgtEl>
                                        <p:attrNameLst>
                                          <p:attrName>ppt_y</p:attrName>
                                        </p:attrNameLst>
                                      </p:cBhvr>
                                      <p:tavLst>
                                        <p:tav tm="0">
                                          <p:val>
                                            <p:strVal val="1+#ppt_h/2"/>
                                          </p:val>
                                        </p:tav>
                                        <p:tav tm="100000">
                                          <p:val>
                                            <p:strVal val="#ppt_y"/>
                                          </p:val>
                                        </p:tav>
                                      </p:tavLst>
                                    </p:anim>
                                  </p:childTnLst>
                                </p:cTn>
                              </p:par>
                              <p:par>
                                <p:cTn id="34" presetID="2" presetClass="entr" presetSubtype="4" decel="10000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fill="hold"/>
                                        <p:tgtEl>
                                          <p:spTgt spid="22"/>
                                        </p:tgtEl>
                                        <p:attrNameLst>
                                          <p:attrName>ppt_x</p:attrName>
                                        </p:attrNameLst>
                                      </p:cBhvr>
                                      <p:tavLst>
                                        <p:tav tm="0">
                                          <p:val>
                                            <p:strVal val="#ppt_x"/>
                                          </p:val>
                                        </p:tav>
                                        <p:tav tm="100000">
                                          <p:val>
                                            <p:strVal val="#ppt_x"/>
                                          </p:val>
                                        </p:tav>
                                      </p:tavLst>
                                    </p:anim>
                                    <p:anim calcmode="lin" valueType="num">
                                      <p:cBhvr additive="base">
                                        <p:cTn id="37" dur="500" fill="hold"/>
                                        <p:tgtEl>
                                          <p:spTgt spid="22"/>
                                        </p:tgtEl>
                                        <p:attrNameLst>
                                          <p:attrName>ppt_y</p:attrName>
                                        </p:attrNameLst>
                                      </p:cBhvr>
                                      <p:tavLst>
                                        <p:tav tm="0">
                                          <p:val>
                                            <p:strVal val="1+#ppt_h/2"/>
                                          </p:val>
                                        </p:tav>
                                        <p:tav tm="100000">
                                          <p:val>
                                            <p:strVal val="#ppt_y"/>
                                          </p:val>
                                        </p:tav>
                                      </p:tavLst>
                                    </p:anim>
                                  </p:childTnLst>
                                </p:cTn>
                              </p:par>
                            </p:childTnLst>
                          </p:cTn>
                        </p:par>
                        <p:par>
                          <p:cTn id="38" fill="hold">
                            <p:stCondLst>
                              <p:cond delay="4000"/>
                            </p:stCondLst>
                            <p:childTnLst>
                              <p:par>
                                <p:cTn id="39" presetID="21" presetClass="entr" presetSubtype="1"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heel(1)">
                                      <p:cBhvr>
                                        <p:cTn id="41" dur="1000"/>
                                        <p:tgtEl>
                                          <p:spTgt spid="12"/>
                                        </p:tgtEl>
                                      </p:cBhvr>
                                    </p:animEffect>
                                  </p:childTnLst>
                                </p:cTn>
                              </p:par>
                              <p:par>
                                <p:cTn id="42" presetID="45"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2000"/>
                                        <p:tgtEl>
                                          <p:spTgt spid="26"/>
                                        </p:tgtEl>
                                      </p:cBhvr>
                                    </p:animEffect>
                                    <p:anim calcmode="lin" valueType="num">
                                      <p:cBhvr>
                                        <p:cTn id="45" dur="2000" fill="hold"/>
                                        <p:tgtEl>
                                          <p:spTgt spid="26"/>
                                        </p:tgtEl>
                                        <p:attrNameLst>
                                          <p:attrName>ppt_w</p:attrName>
                                        </p:attrNameLst>
                                      </p:cBhvr>
                                      <p:tavLst>
                                        <p:tav tm="0" fmla="#ppt_w*sin(2.5*pi*$)">
                                          <p:val>
                                            <p:fltVal val="0"/>
                                          </p:val>
                                        </p:tav>
                                        <p:tav tm="100000">
                                          <p:val>
                                            <p:fltVal val="1"/>
                                          </p:val>
                                        </p:tav>
                                      </p:tavLst>
                                    </p:anim>
                                    <p:anim calcmode="lin" valueType="num">
                                      <p:cBhvr>
                                        <p:cTn id="46" dur="2000" fill="hold"/>
                                        <p:tgtEl>
                                          <p:spTgt spid="26"/>
                                        </p:tgtEl>
                                        <p:attrNameLst>
                                          <p:attrName>ppt_h</p:attrName>
                                        </p:attrNameLst>
                                      </p:cBhvr>
                                      <p:tavLst>
                                        <p:tav tm="0">
                                          <p:val>
                                            <p:strVal val="#ppt_h"/>
                                          </p:val>
                                        </p:tav>
                                        <p:tav tm="100000">
                                          <p:val>
                                            <p:strVal val="#ppt_h"/>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additive="base">
                                        <p:cTn id="49" dur="500" fill="hold"/>
                                        <p:tgtEl>
                                          <p:spTgt spid="27"/>
                                        </p:tgtEl>
                                        <p:attrNameLst>
                                          <p:attrName>ppt_x</p:attrName>
                                        </p:attrNameLst>
                                      </p:cBhvr>
                                      <p:tavLst>
                                        <p:tav tm="0">
                                          <p:val>
                                            <p:strVal val="#ppt_x"/>
                                          </p:val>
                                        </p:tav>
                                        <p:tav tm="100000">
                                          <p:val>
                                            <p:strVal val="#ppt_x"/>
                                          </p:val>
                                        </p:tav>
                                      </p:tavLst>
                                    </p:anim>
                                    <p:anim calcmode="lin" valueType="num">
                                      <p:cBhvr additive="base">
                                        <p:cTn id="50" dur="500" fill="hold"/>
                                        <p:tgtEl>
                                          <p:spTgt spid="27"/>
                                        </p:tgtEl>
                                        <p:attrNameLst>
                                          <p:attrName>ppt_y</p:attrName>
                                        </p:attrNameLst>
                                      </p:cBhvr>
                                      <p:tavLst>
                                        <p:tav tm="0">
                                          <p:val>
                                            <p:strVal val="1+#ppt_h/2"/>
                                          </p:val>
                                        </p:tav>
                                        <p:tav tm="100000">
                                          <p:val>
                                            <p:strVal val="#ppt_y"/>
                                          </p:val>
                                        </p:tav>
                                      </p:tavLst>
                                    </p:anim>
                                  </p:childTnLst>
                                </p:cTn>
                              </p:par>
                              <p:par>
                                <p:cTn id="51" presetID="2" presetClass="entr" presetSubtype="4" decel="10000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additive="base">
                                        <p:cTn id="53" dur="500" fill="hold"/>
                                        <p:tgtEl>
                                          <p:spTgt spid="28"/>
                                        </p:tgtEl>
                                        <p:attrNameLst>
                                          <p:attrName>ppt_x</p:attrName>
                                        </p:attrNameLst>
                                      </p:cBhvr>
                                      <p:tavLst>
                                        <p:tav tm="0">
                                          <p:val>
                                            <p:strVal val="#ppt_x"/>
                                          </p:val>
                                        </p:tav>
                                        <p:tav tm="100000">
                                          <p:val>
                                            <p:strVal val="#ppt_x"/>
                                          </p:val>
                                        </p:tav>
                                      </p:tavLst>
                                    </p:anim>
                                    <p:anim calcmode="lin" valueType="num">
                                      <p:cBhvr additive="base">
                                        <p:cTn id="54" dur="500" fill="hold"/>
                                        <p:tgtEl>
                                          <p:spTgt spid="28"/>
                                        </p:tgtEl>
                                        <p:attrNameLst>
                                          <p:attrName>ppt_y</p:attrName>
                                        </p:attrNameLst>
                                      </p:cBhvr>
                                      <p:tavLst>
                                        <p:tav tm="0">
                                          <p:val>
                                            <p:strVal val="1+#ppt_h/2"/>
                                          </p:val>
                                        </p:tav>
                                        <p:tav tm="100000">
                                          <p:val>
                                            <p:strVal val="#ppt_y"/>
                                          </p:val>
                                        </p:tav>
                                      </p:tavLst>
                                    </p:anim>
                                  </p:childTnLst>
                                </p:cTn>
                              </p:par>
                            </p:childTnLst>
                          </p:cTn>
                        </p:par>
                        <p:par>
                          <p:cTn id="55" fill="hold">
                            <p:stCondLst>
                              <p:cond delay="6000"/>
                            </p:stCondLst>
                            <p:childTnLst>
                              <p:par>
                                <p:cTn id="56" presetID="21" presetClass="entr" presetSubtype="1" fill="hold" nodeType="after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wheel(1)">
                                      <p:cBhvr>
                                        <p:cTn id="58" dur="1000"/>
                                        <p:tgtEl>
                                          <p:spTgt spid="14"/>
                                        </p:tgtEl>
                                      </p:cBhvr>
                                    </p:animEffect>
                                  </p:childTnLst>
                                </p:cTn>
                              </p:par>
                              <p:par>
                                <p:cTn id="59" presetID="45"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2000"/>
                                        <p:tgtEl>
                                          <p:spTgt spid="32"/>
                                        </p:tgtEl>
                                      </p:cBhvr>
                                    </p:animEffect>
                                    <p:anim calcmode="lin" valueType="num">
                                      <p:cBhvr>
                                        <p:cTn id="62" dur="2000" fill="hold"/>
                                        <p:tgtEl>
                                          <p:spTgt spid="32"/>
                                        </p:tgtEl>
                                        <p:attrNameLst>
                                          <p:attrName>ppt_w</p:attrName>
                                        </p:attrNameLst>
                                      </p:cBhvr>
                                      <p:tavLst>
                                        <p:tav tm="0" fmla="#ppt_w*sin(2.5*pi*$)">
                                          <p:val>
                                            <p:fltVal val="0"/>
                                          </p:val>
                                        </p:tav>
                                        <p:tav tm="100000">
                                          <p:val>
                                            <p:fltVal val="1"/>
                                          </p:val>
                                        </p:tav>
                                      </p:tavLst>
                                    </p:anim>
                                    <p:anim calcmode="lin" valueType="num">
                                      <p:cBhvr>
                                        <p:cTn id="63" dur="2000" fill="hold"/>
                                        <p:tgtEl>
                                          <p:spTgt spid="32"/>
                                        </p:tgtEl>
                                        <p:attrNameLst>
                                          <p:attrName>ppt_h</p:attrName>
                                        </p:attrNameLst>
                                      </p:cBhvr>
                                      <p:tavLst>
                                        <p:tav tm="0">
                                          <p:val>
                                            <p:strVal val="#ppt_h"/>
                                          </p:val>
                                        </p:tav>
                                        <p:tav tm="100000">
                                          <p:val>
                                            <p:strVal val="#ppt_h"/>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33"/>
                                        </p:tgtEl>
                                        <p:attrNameLst>
                                          <p:attrName>style.visibility</p:attrName>
                                        </p:attrNameLst>
                                      </p:cBhvr>
                                      <p:to>
                                        <p:strVal val="visible"/>
                                      </p:to>
                                    </p:set>
                                    <p:anim calcmode="lin" valueType="num">
                                      <p:cBhvr additive="base">
                                        <p:cTn id="66" dur="500" fill="hold"/>
                                        <p:tgtEl>
                                          <p:spTgt spid="33"/>
                                        </p:tgtEl>
                                        <p:attrNameLst>
                                          <p:attrName>ppt_x</p:attrName>
                                        </p:attrNameLst>
                                      </p:cBhvr>
                                      <p:tavLst>
                                        <p:tav tm="0">
                                          <p:val>
                                            <p:strVal val="#ppt_x"/>
                                          </p:val>
                                        </p:tav>
                                        <p:tav tm="100000">
                                          <p:val>
                                            <p:strVal val="#ppt_x"/>
                                          </p:val>
                                        </p:tav>
                                      </p:tavLst>
                                    </p:anim>
                                    <p:anim calcmode="lin" valueType="num">
                                      <p:cBhvr additive="base">
                                        <p:cTn id="67" dur="500" fill="hold"/>
                                        <p:tgtEl>
                                          <p:spTgt spid="33"/>
                                        </p:tgtEl>
                                        <p:attrNameLst>
                                          <p:attrName>ppt_y</p:attrName>
                                        </p:attrNameLst>
                                      </p:cBhvr>
                                      <p:tavLst>
                                        <p:tav tm="0">
                                          <p:val>
                                            <p:strVal val="1+#ppt_h/2"/>
                                          </p:val>
                                        </p:tav>
                                        <p:tav tm="100000">
                                          <p:val>
                                            <p:strVal val="#ppt_y"/>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 calcmode="lin" valueType="num">
                                      <p:cBhvr additive="base">
                                        <p:cTn id="70" dur="500" fill="hold"/>
                                        <p:tgtEl>
                                          <p:spTgt spid="34"/>
                                        </p:tgtEl>
                                        <p:attrNameLst>
                                          <p:attrName>ppt_x</p:attrName>
                                        </p:attrNameLst>
                                      </p:cBhvr>
                                      <p:tavLst>
                                        <p:tav tm="0">
                                          <p:val>
                                            <p:strVal val="#ppt_x"/>
                                          </p:val>
                                        </p:tav>
                                        <p:tav tm="100000">
                                          <p:val>
                                            <p:strVal val="#ppt_x"/>
                                          </p:val>
                                        </p:tav>
                                      </p:tavLst>
                                    </p:anim>
                                    <p:anim calcmode="lin" valueType="num">
                                      <p:cBhvr additive="base">
                                        <p:cTn id="71"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16" grpId="0"/>
      <p:bldP spid="20" grpId="0"/>
      <p:bldP spid="21" grpId="0"/>
      <p:bldP spid="22" grpId="0"/>
      <p:bldP spid="26" grpId="0"/>
      <p:bldP spid="27" grpId="0"/>
      <p:bldP spid="28" grpId="0"/>
      <p:bldP spid="32" grpId="0"/>
      <p:bldP spid="33" grpId="0"/>
      <p:bldP spid="34"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グラフ 4"/>
          <p:cNvGraphicFramePr/>
          <p:nvPr>
            <p:extLst>
              <p:ext uri="{D42A27DB-BD31-4B8C-83A1-F6EECF244321}">
                <p14:modId xmlns:p14="http://schemas.microsoft.com/office/powerpoint/2010/main" val="2104991263"/>
              </p:ext>
            </p:extLst>
          </p:nvPr>
        </p:nvGraphicFramePr>
        <p:xfrm>
          <a:off x="727270" y="1543100"/>
          <a:ext cx="16606845" cy="8010890"/>
        </p:xfrm>
        <a:graphic>
          <a:graphicData uri="http://schemas.openxmlformats.org/drawingml/2006/chart">
            <c:chart xmlns:c="http://schemas.openxmlformats.org/drawingml/2006/chart" xmlns:r="http://schemas.openxmlformats.org/officeDocument/2006/relationships" r:id="rId3"/>
          </a:graphicData>
        </a:graphic>
      </p:graphicFrame>
      <p:sp>
        <p:nvSpPr>
          <p:cNvPr id="2" name="タイトル 1"/>
          <p:cNvSpPr>
            <a:spLocks noGrp="1"/>
          </p:cNvSpPr>
          <p:nvPr>
            <p:ph type="title"/>
          </p:nvPr>
        </p:nvSpPr>
        <p:spPr/>
        <p:txBody>
          <a:bodyPr/>
          <a:lstStyle/>
          <a:p>
            <a:r>
              <a:rPr kumimoji="1" lang="en-US" altLang="ja-JP" dirty="0" smtClean="0"/>
              <a:t>SALES HISTORY</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122</a:t>
            </a:fld>
            <a:endParaRPr lang="en-US" dirty="0"/>
          </a:p>
        </p:txBody>
      </p:sp>
      <p:grpSp>
        <p:nvGrpSpPr>
          <p:cNvPr id="8" name="グループ化 7"/>
          <p:cNvGrpSpPr/>
          <p:nvPr/>
        </p:nvGrpSpPr>
        <p:grpSpPr>
          <a:xfrm>
            <a:off x="3607591" y="3523320"/>
            <a:ext cx="3420380" cy="2340259"/>
            <a:chOff x="3607591" y="3523320"/>
            <a:chExt cx="3420380" cy="2340259"/>
          </a:xfrm>
        </p:grpSpPr>
        <p:sp>
          <p:nvSpPr>
            <p:cNvPr id="6" name="正方形/長方形 5"/>
            <p:cNvSpPr/>
            <p:nvPr/>
          </p:nvSpPr>
          <p:spPr>
            <a:xfrm>
              <a:off x="3607591" y="4063379"/>
              <a:ext cx="3420380" cy="1800200"/>
            </a:xfrm>
            <a:custGeom>
              <a:avLst/>
              <a:gdLst/>
              <a:ahLst/>
              <a:cxnLst/>
              <a:rect l="l" t="t" r="r" b="b"/>
              <a:pathLst>
                <a:path w="3420380" h="1800200">
                  <a:moveTo>
                    <a:pt x="0" y="0"/>
                  </a:moveTo>
                  <a:lnTo>
                    <a:pt x="3420380" y="0"/>
                  </a:lnTo>
                  <a:lnTo>
                    <a:pt x="3420380" y="1575175"/>
                  </a:lnTo>
                  <a:lnTo>
                    <a:pt x="1840705" y="1575175"/>
                  </a:lnTo>
                  <a:lnTo>
                    <a:pt x="1710190" y="1800200"/>
                  </a:lnTo>
                  <a:lnTo>
                    <a:pt x="1579676" y="1575175"/>
                  </a:lnTo>
                  <a:lnTo>
                    <a:pt x="0" y="1575175"/>
                  </a:lnTo>
                  <a:close/>
                </a:path>
              </a:pathLst>
            </a:cu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3607591" y="3523320"/>
              <a:ext cx="3420380" cy="5400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3742606" y="4243400"/>
              <a:ext cx="3150350" cy="1172629"/>
            </a:xfrm>
            <a:prstGeom prst="rect">
              <a:avLst/>
            </a:prstGeom>
            <a:noFill/>
          </p:spPr>
          <p:txBody>
            <a:bodyPr wrap="square" rtlCol="0" anchor="ctr">
              <a:spAutoFit/>
            </a:bodyPr>
            <a:lstStyle/>
            <a:p>
              <a:pPr>
                <a:lnSpc>
                  <a:spcPct val="130000"/>
                </a:lnSpc>
              </a:pPr>
              <a:r>
                <a:rPr kumimoji="1" lang="en-US" altLang="ja-JP" sz="1800" dirty="0"/>
                <a:t>Id brute reque pro, no sit petentium intellegat, ius ad pertinax cotidieque</a:t>
              </a:r>
              <a:r>
                <a:rPr kumimoji="1" lang="en-US" altLang="ja-JP" sz="1800" dirty="0" smtClean="0"/>
                <a:t>.</a:t>
              </a:r>
            </a:p>
          </p:txBody>
        </p:sp>
        <p:sp>
          <p:nvSpPr>
            <p:cNvPr id="13" name="テキスト ボックス 12"/>
            <p:cNvSpPr txBox="1"/>
            <p:nvPr/>
          </p:nvSpPr>
          <p:spPr>
            <a:xfrm>
              <a:off x="3716364" y="3556710"/>
              <a:ext cx="2892138" cy="461665"/>
            </a:xfrm>
            <a:prstGeom prst="rect">
              <a:avLst/>
            </a:prstGeom>
            <a:noFill/>
          </p:spPr>
          <p:txBody>
            <a:bodyPr wrap="none" rtlCol="0">
              <a:spAutoFit/>
            </a:bodyPr>
            <a:lstStyle/>
            <a:p>
              <a:r>
                <a:rPr kumimoji="1" lang="en-US" altLang="ja-JP" sz="2400" spc="300" dirty="0" smtClean="0">
                  <a:solidFill>
                    <a:schemeClr val="bg1"/>
                  </a:solidFill>
                  <a:latin typeface="+mj-lt"/>
                </a:rPr>
                <a:t>TURNING POINT 1</a:t>
              </a:r>
              <a:endParaRPr kumimoji="1" lang="ja-JP" altLang="en-US" sz="2400" spc="300" dirty="0">
                <a:solidFill>
                  <a:schemeClr val="bg1"/>
                </a:solidFill>
                <a:latin typeface="+mj-lt"/>
              </a:endParaRPr>
            </a:p>
          </p:txBody>
        </p:sp>
      </p:grpSp>
      <p:grpSp>
        <p:nvGrpSpPr>
          <p:cNvPr id="10" name="グループ化 9"/>
          <p:cNvGrpSpPr/>
          <p:nvPr/>
        </p:nvGrpSpPr>
        <p:grpSpPr>
          <a:xfrm>
            <a:off x="14183766" y="4198395"/>
            <a:ext cx="3420380" cy="2340260"/>
            <a:chOff x="14183766" y="4198395"/>
            <a:chExt cx="3420380" cy="2340260"/>
          </a:xfrm>
        </p:grpSpPr>
        <p:sp>
          <p:nvSpPr>
            <p:cNvPr id="16" name="正方形/長方形 15"/>
            <p:cNvSpPr/>
            <p:nvPr/>
          </p:nvSpPr>
          <p:spPr>
            <a:xfrm>
              <a:off x="14183766" y="4963480"/>
              <a:ext cx="3420380" cy="157517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14183766" y="4198395"/>
              <a:ext cx="3420380" cy="765085"/>
            </a:xfrm>
            <a:custGeom>
              <a:avLst/>
              <a:gdLst/>
              <a:ahLst/>
              <a:cxnLst/>
              <a:rect l="l" t="t" r="r" b="b"/>
              <a:pathLst>
                <a:path w="3420380" h="765085">
                  <a:moveTo>
                    <a:pt x="1710190" y="0"/>
                  </a:moveTo>
                  <a:lnTo>
                    <a:pt x="1840705" y="225025"/>
                  </a:lnTo>
                  <a:lnTo>
                    <a:pt x="3420380" y="225025"/>
                  </a:lnTo>
                  <a:lnTo>
                    <a:pt x="3420380" y="765085"/>
                  </a:lnTo>
                  <a:lnTo>
                    <a:pt x="0" y="765085"/>
                  </a:lnTo>
                  <a:lnTo>
                    <a:pt x="0" y="225025"/>
                  </a:lnTo>
                  <a:lnTo>
                    <a:pt x="1579675" y="225025"/>
                  </a:lnTo>
                  <a:close/>
                </a:path>
              </a:pathLst>
            </a:cu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14318781" y="4963451"/>
              <a:ext cx="3150350" cy="1532727"/>
            </a:xfrm>
            <a:prstGeom prst="rect">
              <a:avLst/>
            </a:prstGeom>
            <a:noFill/>
          </p:spPr>
          <p:txBody>
            <a:bodyPr wrap="square" rtlCol="0" anchor="ctr">
              <a:spAutoFit/>
            </a:bodyPr>
            <a:lstStyle/>
            <a:p>
              <a:pPr>
                <a:lnSpc>
                  <a:spcPct val="130000"/>
                </a:lnSpc>
              </a:pPr>
              <a:r>
                <a:rPr kumimoji="1" lang="en-US" altLang="ja-JP" sz="1800" dirty="0"/>
                <a:t>Qui phaedrum qualisque incorrupte at. Quem choro malorum </a:t>
              </a:r>
              <a:r>
                <a:rPr kumimoji="1" lang="en-US" altLang="ja-JP" sz="1800" dirty="0">
                  <a:solidFill>
                    <a:schemeClr val="accent2"/>
                  </a:solidFill>
                </a:rPr>
                <a:t>vis at</a:t>
              </a:r>
              <a:r>
                <a:rPr kumimoji="1" lang="en-US" altLang="ja-JP" sz="1800" dirty="0"/>
                <a:t>, cum no nonumes </a:t>
              </a:r>
              <a:r>
                <a:rPr kumimoji="1" lang="en-US" altLang="ja-JP" sz="1800" dirty="0" smtClean="0"/>
                <a:t>adolescens.</a:t>
              </a:r>
            </a:p>
          </p:txBody>
        </p:sp>
        <p:sp>
          <p:nvSpPr>
            <p:cNvPr id="20" name="テキスト ボックス 19"/>
            <p:cNvSpPr txBox="1"/>
            <p:nvPr/>
          </p:nvSpPr>
          <p:spPr>
            <a:xfrm>
              <a:off x="14292539" y="4456810"/>
              <a:ext cx="2892138" cy="461665"/>
            </a:xfrm>
            <a:prstGeom prst="rect">
              <a:avLst/>
            </a:prstGeom>
            <a:noFill/>
          </p:spPr>
          <p:txBody>
            <a:bodyPr wrap="none" rtlCol="0">
              <a:spAutoFit/>
            </a:bodyPr>
            <a:lstStyle/>
            <a:p>
              <a:r>
                <a:rPr kumimoji="1" lang="en-US" altLang="ja-JP" sz="2400" spc="300" dirty="0" smtClean="0">
                  <a:solidFill>
                    <a:schemeClr val="bg1"/>
                  </a:solidFill>
                  <a:latin typeface="+mj-lt"/>
                </a:rPr>
                <a:t>TURNING POINT 3</a:t>
              </a:r>
              <a:endParaRPr kumimoji="1" lang="ja-JP" altLang="en-US" sz="2400" spc="300" dirty="0">
                <a:solidFill>
                  <a:schemeClr val="bg1"/>
                </a:solidFill>
                <a:latin typeface="+mj-lt"/>
              </a:endParaRPr>
            </a:p>
          </p:txBody>
        </p:sp>
      </p:grpSp>
      <p:grpSp>
        <p:nvGrpSpPr>
          <p:cNvPr id="9" name="グループ化 8"/>
          <p:cNvGrpSpPr/>
          <p:nvPr/>
        </p:nvGrpSpPr>
        <p:grpSpPr>
          <a:xfrm>
            <a:off x="8873176" y="2083160"/>
            <a:ext cx="3420380" cy="2340259"/>
            <a:chOff x="8873176" y="2083160"/>
            <a:chExt cx="3420380" cy="2340259"/>
          </a:xfrm>
        </p:grpSpPr>
        <p:sp>
          <p:nvSpPr>
            <p:cNvPr id="22" name="正方形/長方形 21"/>
            <p:cNvSpPr/>
            <p:nvPr/>
          </p:nvSpPr>
          <p:spPr>
            <a:xfrm>
              <a:off x="8873176" y="2623219"/>
              <a:ext cx="3420380" cy="1800200"/>
            </a:xfrm>
            <a:custGeom>
              <a:avLst/>
              <a:gdLst/>
              <a:ahLst/>
              <a:cxnLst/>
              <a:rect l="l" t="t" r="r" b="b"/>
              <a:pathLst>
                <a:path w="3420380" h="1800200">
                  <a:moveTo>
                    <a:pt x="0" y="0"/>
                  </a:moveTo>
                  <a:lnTo>
                    <a:pt x="3420380" y="0"/>
                  </a:lnTo>
                  <a:lnTo>
                    <a:pt x="3420380" y="1575175"/>
                  </a:lnTo>
                  <a:lnTo>
                    <a:pt x="1840704" y="1575175"/>
                  </a:lnTo>
                  <a:lnTo>
                    <a:pt x="1710190" y="1800200"/>
                  </a:lnTo>
                  <a:lnTo>
                    <a:pt x="1579676" y="1575175"/>
                  </a:lnTo>
                  <a:lnTo>
                    <a:pt x="0" y="1575175"/>
                  </a:lnTo>
                  <a:close/>
                </a:path>
              </a:pathLst>
            </a:cu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8873176" y="2083160"/>
              <a:ext cx="3420380" cy="5400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9008191" y="2803240"/>
              <a:ext cx="3150350" cy="1172629"/>
            </a:xfrm>
            <a:prstGeom prst="rect">
              <a:avLst/>
            </a:prstGeom>
            <a:noFill/>
          </p:spPr>
          <p:txBody>
            <a:bodyPr wrap="square" rtlCol="0" anchor="ctr">
              <a:spAutoFit/>
            </a:bodyPr>
            <a:lstStyle/>
            <a:p>
              <a:pPr>
                <a:lnSpc>
                  <a:spcPct val="130000"/>
                </a:lnSpc>
              </a:pPr>
              <a:r>
                <a:rPr kumimoji="1" lang="en-US" altLang="ja-JP" sz="1800" dirty="0"/>
                <a:t>Duo at sale contentiones. At melius scribentur sit, ei putant eirmod diceret est. </a:t>
              </a:r>
              <a:endParaRPr kumimoji="1" lang="en-US" altLang="ja-JP" sz="1800" dirty="0" smtClean="0"/>
            </a:p>
          </p:txBody>
        </p:sp>
        <p:sp>
          <p:nvSpPr>
            <p:cNvPr id="26" name="テキスト ボックス 25"/>
            <p:cNvSpPr txBox="1"/>
            <p:nvPr/>
          </p:nvSpPr>
          <p:spPr>
            <a:xfrm>
              <a:off x="8981949" y="2116550"/>
              <a:ext cx="2892138" cy="461665"/>
            </a:xfrm>
            <a:prstGeom prst="rect">
              <a:avLst/>
            </a:prstGeom>
            <a:noFill/>
          </p:spPr>
          <p:txBody>
            <a:bodyPr wrap="none" rtlCol="0">
              <a:spAutoFit/>
            </a:bodyPr>
            <a:lstStyle/>
            <a:p>
              <a:r>
                <a:rPr kumimoji="1" lang="en-US" altLang="ja-JP" sz="2400" spc="300" dirty="0" smtClean="0">
                  <a:solidFill>
                    <a:schemeClr val="bg1"/>
                  </a:solidFill>
                  <a:latin typeface="+mj-lt"/>
                </a:rPr>
                <a:t>TURNING POINT 2</a:t>
              </a:r>
              <a:endParaRPr kumimoji="1" lang="ja-JP" altLang="en-US" sz="2400" spc="300" dirty="0">
                <a:solidFill>
                  <a:schemeClr val="bg1"/>
                </a:solidFill>
                <a:latin typeface="+mj-lt"/>
              </a:endParaRPr>
            </a:p>
          </p:txBody>
        </p:sp>
      </p:grpSp>
    </p:spTree>
    <p:extLst>
      <p:ext uri="{BB962C8B-B14F-4D97-AF65-F5344CB8AC3E}">
        <p14:creationId xmlns:p14="http://schemas.microsoft.com/office/powerpoint/2010/main" val="264115379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wipe(left)">
                                      <p:cBhvr>
                                        <p:cTn id="7" dur="1000"/>
                                        <p:tgtEl>
                                          <p:spTgt spid="5">
                                            <p:graphicEl>
                                              <a:chart seriesIdx="-3" categoryIdx="-3" bldStep="gridLegend"/>
                                            </p:graphic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5">
                                            <p:graphicEl>
                                              <a:chart seriesIdx="0" categoryIdx="-4" bldStep="series"/>
                                            </p:graphicEl>
                                          </p:spTgt>
                                        </p:tgtEl>
                                        <p:attrNameLst>
                                          <p:attrName>style.visibility</p:attrName>
                                        </p:attrNameLst>
                                      </p:cBhvr>
                                      <p:to>
                                        <p:strVal val="visible"/>
                                      </p:to>
                                    </p:set>
                                    <p:animEffect transition="in" filter="wipe(left)">
                                      <p:cBhvr>
                                        <p:cTn id="11" dur="1000"/>
                                        <p:tgtEl>
                                          <p:spTgt spid="5">
                                            <p:graphicEl>
                                              <a:chart seriesIdx="0" categoryIdx="-4" bldStep="series"/>
                                            </p:graphicEl>
                                          </p:spTgt>
                                        </p:tgtEl>
                                      </p:cBhvr>
                                    </p:animEffect>
                                  </p:childTnLst>
                                </p:cTn>
                              </p:par>
                            </p:childTnLst>
                          </p:cTn>
                        </p:par>
                        <p:par>
                          <p:cTn id="12" fill="hold">
                            <p:stCondLst>
                              <p:cond delay="2000"/>
                            </p:stCondLst>
                            <p:childTnLst>
                              <p:par>
                                <p:cTn id="13" presetID="2" presetClass="entr" presetSubtype="1" decel="10000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0-#ppt_h/2"/>
                                          </p:val>
                                        </p:tav>
                                        <p:tav tm="100000">
                                          <p:val>
                                            <p:strVal val="#ppt_y"/>
                                          </p:val>
                                        </p:tav>
                                      </p:tavLst>
                                    </p:anim>
                                  </p:childTnLst>
                                </p:cTn>
                              </p:par>
                            </p:childTnLst>
                          </p:cTn>
                        </p:par>
                        <p:par>
                          <p:cTn id="17" fill="hold">
                            <p:stCondLst>
                              <p:cond delay="2500"/>
                            </p:stCondLst>
                            <p:childTnLst>
                              <p:par>
                                <p:cTn id="18" presetID="2" presetClass="entr" presetSubtype="1" decel="100000" fill="hold" nodeType="afterEffect">
                                  <p:stCondLst>
                                    <p:cond delay="25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0-#ppt_h/2"/>
                                          </p:val>
                                        </p:tav>
                                        <p:tav tm="100000">
                                          <p:val>
                                            <p:strVal val="#ppt_y"/>
                                          </p:val>
                                        </p:tav>
                                      </p:tavLst>
                                    </p:anim>
                                  </p:childTnLst>
                                </p:cTn>
                              </p:par>
                            </p:childTnLst>
                          </p:cTn>
                        </p:par>
                        <p:par>
                          <p:cTn id="22" fill="hold">
                            <p:stCondLst>
                              <p:cond delay="3250"/>
                            </p:stCondLst>
                            <p:childTnLst>
                              <p:par>
                                <p:cTn id="23" presetID="2" presetClass="entr" presetSubtype="4" decel="100000" fill="hold" nodeType="afterEffect">
                                  <p:stCondLst>
                                    <p:cond delay="25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Chart bld="series"/>
        </p:bldSub>
      </p:bldGraphic>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123</a:t>
            </a:fld>
            <a:endParaRPr lang="en-US" dirty="0"/>
          </a:p>
        </p:txBody>
      </p:sp>
      <p:sp>
        <p:nvSpPr>
          <p:cNvPr id="18" name="タイトル 17"/>
          <p:cNvSpPr>
            <a:spLocks noGrp="1"/>
          </p:cNvSpPr>
          <p:nvPr>
            <p:ph type="title"/>
          </p:nvPr>
        </p:nvSpPr>
        <p:spPr/>
        <p:txBody>
          <a:bodyPr/>
          <a:lstStyle/>
          <a:p>
            <a:r>
              <a:rPr kumimoji="1" lang="en-US" altLang="ja-JP" dirty="0" smtClean="0"/>
              <a:t>WE WILL</a:t>
            </a:r>
            <a:br>
              <a:rPr kumimoji="1" lang="en-US" altLang="ja-JP" dirty="0" smtClean="0"/>
            </a:br>
            <a:r>
              <a:rPr kumimoji="1" lang="en-US" altLang="ja-JP" dirty="0" smtClean="0"/>
              <a:t>NEVER STOP</a:t>
            </a:r>
            <a:endParaRPr kumimoji="1" lang="ja-JP" altLang="en-US" dirty="0"/>
          </a:p>
        </p:txBody>
      </p:sp>
      <p:sp>
        <p:nvSpPr>
          <p:cNvPr id="19" name="テキスト プレースホルダー 18"/>
          <p:cNvSpPr>
            <a:spLocks noGrp="1"/>
          </p:cNvSpPr>
          <p:nvPr>
            <p:ph type="body" sz="quarter" idx="15"/>
          </p:nvPr>
        </p:nvSpPr>
        <p:spPr/>
        <p:txBody>
          <a:bodyPr/>
          <a:lstStyle/>
          <a:p>
            <a:r>
              <a:rPr kumimoji="1" lang="en-US" altLang="ja-JP" dirty="0"/>
              <a:t>Ullum persius contentiones et vis, populo legendos principes ei vim. Id mel inani impetus argumentum, et porro aliquid civibus has, </a:t>
            </a:r>
            <a:r>
              <a:rPr kumimoji="1" lang="en-US" altLang="ja-JP" dirty="0">
                <a:solidFill>
                  <a:schemeClr val="accent2"/>
                </a:solidFill>
              </a:rPr>
              <a:t>libris noluisse explicari per te</a:t>
            </a:r>
            <a:r>
              <a:rPr kumimoji="1" lang="en-US" altLang="ja-JP" dirty="0"/>
              <a:t>. Ea tale prompta volutpat per, ea diam debitis qui.</a:t>
            </a:r>
            <a:endParaRPr kumimoji="1" lang="ja-JP" altLang="en-US" dirty="0"/>
          </a:p>
        </p:txBody>
      </p:sp>
    </p:spTree>
    <p:extLst>
      <p:ext uri="{BB962C8B-B14F-4D97-AF65-F5344CB8AC3E}">
        <p14:creationId xmlns:p14="http://schemas.microsoft.com/office/powerpoint/2010/main" val="162897289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線コネクタ 55"/>
          <p:cNvCxnSpPr/>
          <p:nvPr/>
        </p:nvCxnSpPr>
        <p:spPr>
          <a:xfrm>
            <a:off x="5759094" y="2083160"/>
            <a:ext cx="0" cy="6705745"/>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タイトル 63"/>
          <p:cNvSpPr>
            <a:spLocks noGrp="1"/>
          </p:cNvSpPr>
          <p:nvPr>
            <p:ph type="title"/>
          </p:nvPr>
        </p:nvSpPr>
        <p:spPr/>
        <p:txBody>
          <a:bodyPr/>
          <a:lstStyle/>
          <a:p>
            <a:r>
              <a:rPr kumimoji="1" lang="en-US" altLang="ja-JP" dirty="0" smtClean="0"/>
              <a:t>FEEDBACK FROM USERS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124</a:t>
            </a:fld>
            <a:endParaRPr lang="en-US" dirty="0"/>
          </a:p>
        </p:txBody>
      </p:sp>
      <p:sp>
        <p:nvSpPr>
          <p:cNvPr id="65" name="テキスト プレースホルダー 64"/>
          <p:cNvSpPr>
            <a:spLocks noGrp="1"/>
          </p:cNvSpPr>
          <p:nvPr>
            <p:ph type="body" sz="quarter" idx="16"/>
          </p:nvPr>
        </p:nvSpPr>
        <p:spPr/>
        <p:txBody>
          <a:bodyPr/>
          <a:lstStyle/>
          <a:p>
            <a:r>
              <a:rPr kumimoji="1" lang="en-US" altLang="ja-JP" dirty="0"/>
              <a:t>Cu suas regione bonorum vix, mazim moderatius est te, ex mazim graeco qui. Vim nullam integre volutpat id, ex habeo habemus evertitur mei. </a:t>
            </a:r>
            <a:endParaRPr kumimoji="1" lang="en-US" altLang="ja-JP" dirty="0" smtClean="0"/>
          </a:p>
          <a:p>
            <a:r>
              <a:rPr kumimoji="1" lang="en-US" altLang="ja-JP" dirty="0" smtClean="0"/>
              <a:t>Ex </a:t>
            </a:r>
            <a:r>
              <a:rPr kumimoji="1" lang="en-US" altLang="ja-JP" dirty="0"/>
              <a:t>nec ignota erroribus inciderint, </a:t>
            </a:r>
            <a:r>
              <a:rPr kumimoji="1" lang="en-US" altLang="ja-JP" dirty="0">
                <a:solidFill>
                  <a:schemeClr val="accent2"/>
                </a:solidFill>
              </a:rPr>
              <a:t>etiam habemus nominati no eos</a:t>
            </a:r>
            <a:r>
              <a:rPr kumimoji="1" lang="en-US" altLang="ja-JP" dirty="0"/>
              <a:t>. Id quo menandri iracundia.</a:t>
            </a:r>
            <a:endParaRPr kumimoji="1" lang="ja-JP" altLang="en-US" dirty="0"/>
          </a:p>
        </p:txBody>
      </p:sp>
      <p:sp>
        <p:nvSpPr>
          <p:cNvPr id="66" name="テキスト プレースホルダー 65"/>
          <p:cNvSpPr>
            <a:spLocks noGrp="1"/>
          </p:cNvSpPr>
          <p:nvPr>
            <p:ph type="body" sz="quarter" idx="17"/>
          </p:nvPr>
        </p:nvSpPr>
        <p:spPr/>
        <p:txBody>
          <a:bodyPr/>
          <a:lstStyle/>
          <a:p>
            <a:r>
              <a:rPr kumimoji="1" lang="en-US" altLang="ja-JP" dirty="0" smtClean="0"/>
              <a:t>ABOUT EUROPE </a:t>
            </a:r>
            <a:r>
              <a:rPr kumimoji="1" lang="en-US" altLang="ja-JP" dirty="0"/>
              <a:t>MARKET</a:t>
            </a:r>
            <a:endParaRPr kumimoji="1" lang="ja-JP" altLang="en-US" dirty="0"/>
          </a:p>
        </p:txBody>
      </p:sp>
      <p:sp>
        <p:nvSpPr>
          <p:cNvPr id="67" name="テキスト プレースホルダー 66"/>
          <p:cNvSpPr>
            <a:spLocks noGrp="1"/>
          </p:cNvSpPr>
          <p:nvPr>
            <p:ph type="body" sz="quarter" idx="18"/>
          </p:nvPr>
        </p:nvSpPr>
        <p:spPr/>
        <p:txBody>
          <a:bodyPr/>
          <a:lstStyle/>
          <a:p>
            <a:r>
              <a:rPr kumimoji="1" lang="en-US" altLang="ja-JP" dirty="0"/>
              <a:t>Per eius quas partem ad, ius prima graece invenire cu. No eos dicit gubergren interesset, an agam saperet usu. Sit graeco utamur civibus no, pro porro inimicus ne. Sit justo sonet ut, mel te veri paulo dolorum.</a:t>
            </a:r>
            <a:endParaRPr kumimoji="1" lang="ja-JP" altLang="en-US" dirty="0"/>
          </a:p>
        </p:txBody>
      </p:sp>
      <p:sp>
        <p:nvSpPr>
          <p:cNvPr id="68" name="テキスト プレースホルダー 67"/>
          <p:cNvSpPr>
            <a:spLocks noGrp="1"/>
          </p:cNvSpPr>
          <p:nvPr>
            <p:ph type="body" sz="quarter" idx="19"/>
          </p:nvPr>
        </p:nvSpPr>
        <p:spPr/>
        <p:txBody>
          <a:bodyPr/>
          <a:lstStyle/>
          <a:p>
            <a:r>
              <a:rPr kumimoji="1" lang="en-US" altLang="ja-JP" dirty="0" smtClean="0"/>
              <a:t>ABOUT ASIA MARKET</a:t>
            </a:r>
            <a:endParaRPr kumimoji="1" lang="ja-JP" altLang="en-US" dirty="0"/>
          </a:p>
        </p:txBody>
      </p:sp>
      <p:sp>
        <p:nvSpPr>
          <p:cNvPr id="23" name="正方形/長方形 22"/>
          <p:cNvSpPr/>
          <p:nvPr/>
        </p:nvSpPr>
        <p:spPr>
          <a:xfrm>
            <a:off x="2841395" y="2584456"/>
            <a:ext cx="5842651" cy="810090"/>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p:nvSpPr>
        <p:spPr>
          <a:xfrm>
            <a:off x="2841395" y="2584456"/>
            <a:ext cx="4950550" cy="8100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7" name="テキスト ボックス 26"/>
          <p:cNvSpPr txBox="1"/>
          <p:nvPr/>
        </p:nvSpPr>
        <p:spPr>
          <a:xfrm>
            <a:off x="6801835" y="2658205"/>
            <a:ext cx="854721" cy="646331"/>
          </a:xfrm>
          <a:prstGeom prst="rect">
            <a:avLst/>
          </a:prstGeom>
          <a:noFill/>
        </p:spPr>
        <p:txBody>
          <a:bodyPr wrap="none" rtlCol="0">
            <a:spAutoFit/>
          </a:bodyPr>
          <a:lstStyle/>
          <a:p>
            <a:pPr algn="r"/>
            <a:r>
              <a:rPr kumimoji="1" lang="en-US" altLang="ja-JP" sz="3600" dirty="0" smtClean="0">
                <a:solidFill>
                  <a:schemeClr val="bg1"/>
                </a:solidFill>
                <a:latin typeface="+mj-lt"/>
              </a:rPr>
              <a:t>87</a:t>
            </a:r>
            <a:r>
              <a:rPr kumimoji="1" lang="en-US" altLang="ja-JP" sz="2800" dirty="0" smtClean="0">
                <a:solidFill>
                  <a:schemeClr val="bg1"/>
                </a:solidFill>
                <a:latin typeface="+mj-lt"/>
              </a:rPr>
              <a:t>%</a:t>
            </a:r>
            <a:endParaRPr kumimoji="1" lang="ja-JP" altLang="en-US" sz="2800" dirty="0">
              <a:solidFill>
                <a:schemeClr val="bg1"/>
              </a:solidFill>
              <a:latin typeface="+mj-lt"/>
            </a:endParaRPr>
          </a:p>
        </p:txBody>
      </p:sp>
      <p:sp>
        <p:nvSpPr>
          <p:cNvPr id="41" name="正方形/長方形 40"/>
          <p:cNvSpPr/>
          <p:nvPr/>
        </p:nvSpPr>
        <p:spPr>
          <a:xfrm>
            <a:off x="2841395" y="3814907"/>
            <a:ext cx="5842651" cy="810090"/>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正方形/長方形 41"/>
          <p:cNvSpPr/>
          <p:nvPr/>
        </p:nvSpPr>
        <p:spPr>
          <a:xfrm>
            <a:off x="2841395" y="3814907"/>
            <a:ext cx="4523189" cy="8100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3" name="テキスト ボックス 42"/>
          <p:cNvSpPr txBox="1"/>
          <p:nvPr/>
        </p:nvSpPr>
        <p:spPr>
          <a:xfrm>
            <a:off x="6392374" y="3888656"/>
            <a:ext cx="854721" cy="646331"/>
          </a:xfrm>
          <a:prstGeom prst="rect">
            <a:avLst/>
          </a:prstGeom>
          <a:noFill/>
        </p:spPr>
        <p:txBody>
          <a:bodyPr wrap="none" rtlCol="0">
            <a:spAutoFit/>
          </a:bodyPr>
          <a:lstStyle/>
          <a:p>
            <a:pPr algn="r"/>
            <a:r>
              <a:rPr kumimoji="1" lang="en-US" altLang="ja-JP" sz="3600" dirty="0" smtClean="0">
                <a:solidFill>
                  <a:schemeClr val="bg1"/>
                </a:solidFill>
                <a:latin typeface="+mj-lt"/>
              </a:rPr>
              <a:t>78</a:t>
            </a:r>
            <a:r>
              <a:rPr kumimoji="1" lang="en-US" altLang="ja-JP" sz="2800" dirty="0" smtClean="0">
                <a:solidFill>
                  <a:schemeClr val="bg1"/>
                </a:solidFill>
                <a:latin typeface="+mj-lt"/>
              </a:rPr>
              <a:t>%</a:t>
            </a:r>
            <a:endParaRPr kumimoji="1" lang="ja-JP" altLang="en-US" sz="2800" dirty="0">
              <a:solidFill>
                <a:schemeClr val="bg1"/>
              </a:solidFill>
              <a:latin typeface="+mj-lt"/>
            </a:endParaRPr>
          </a:p>
        </p:txBody>
      </p:sp>
      <p:sp>
        <p:nvSpPr>
          <p:cNvPr id="45" name="正方形/長方形 44"/>
          <p:cNvSpPr/>
          <p:nvPr/>
        </p:nvSpPr>
        <p:spPr>
          <a:xfrm>
            <a:off x="2841395" y="5045358"/>
            <a:ext cx="5842651" cy="810090"/>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正方形/長方形 45"/>
          <p:cNvSpPr/>
          <p:nvPr/>
        </p:nvSpPr>
        <p:spPr>
          <a:xfrm>
            <a:off x="2841394" y="5045358"/>
            <a:ext cx="5535615" cy="8100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テキスト ボックス 46"/>
          <p:cNvSpPr txBox="1"/>
          <p:nvPr/>
        </p:nvSpPr>
        <p:spPr>
          <a:xfrm>
            <a:off x="7364584" y="5119107"/>
            <a:ext cx="854721" cy="646331"/>
          </a:xfrm>
          <a:prstGeom prst="rect">
            <a:avLst/>
          </a:prstGeom>
          <a:noFill/>
        </p:spPr>
        <p:txBody>
          <a:bodyPr wrap="none" rtlCol="0">
            <a:spAutoFit/>
          </a:bodyPr>
          <a:lstStyle/>
          <a:p>
            <a:pPr algn="r"/>
            <a:r>
              <a:rPr kumimoji="1" lang="en-US" altLang="ja-JP" sz="3600" dirty="0" smtClean="0">
                <a:solidFill>
                  <a:schemeClr val="bg1"/>
                </a:solidFill>
                <a:latin typeface="+mj-lt"/>
              </a:rPr>
              <a:t>96</a:t>
            </a:r>
            <a:r>
              <a:rPr kumimoji="1" lang="en-US" altLang="ja-JP" sz="2800" dirty="0" smtClean="0">
                <a:solidFill>
                  <a:schemeClr val="bg1"/>
                </a:solidFill>
                <a:latin typeface="+mj-lt"/>
              </a:rPr>
              <a:t>%</a:t>
            </a:r>
            <a:endParaRPr kumimoji="1" lang="ja-JP" altLang="en-US" sz="2800" dirty="0">
              <a:solidFill>
                <a:schemeClr val="bg1"/>
              </a:solidFill>
              <a:latin typeface="+mj-lt"/>
            </a:endParaRPr>
          </a:p>
        </p:txBody>
      </p:sp>
      <p:sp>
        <p:nvSpPr>
          <p:cNvPr id="49" name="正方形/長方形 48"/>
          <p:cNvSpPr/>
          <p:nvPr/>
        </p:nvSpPr>
        <p:spPr>
          <a:xfrm>
            <a:off x="2837769" y="6275809"/>
            <a:ext cx="5842651" cy="810090"/>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 name="正方形/長方形 49"/>
          <p:cNvSpPr/>
          <p:nvPr/>
        </p:nvSpPr>
        <p:spPr>
          <a:xfrm>
            <a:off x="2841395" y="6275809"/>
            <a:ext cx="4815161" cy="8100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1" name="テキスト ボックス 50"/>
          <p:cNvSpPr txBox="1"/>
          <p:nvPr/>
        </p:nvSpPr>
        <p:spPr>
          <a:xfrm>
            <a:off x="6711825" y="6349558"/>
            <a:ext cx="854721" cy="646331"/>
          </a:xfrm>
          <a:prstGeom prst="rect">
            <a:avLst/>
          </a:prstGeom>
          <a:noFill/>
        </p:spPr>
        <p:txBody>
          <a:bodyPr wrap="none" rtlCol="0">
            <a:spAutoFit/>
          </a:bodyPr>
          <a:lstStyle/>
          <a:p>
            <a:pPr algn="r"/>
            <a:r>
              <a:rPr kumimoji="1" lang="en-US" altLang="ja-JP" sz="3600" dirty="0" smtClean="0">
                <a:solidFill>
                  <a:schemeClr val="bg1"/>
                </a:solidFill>
                <a:latin typeface="+mj-lt"/>
              </a:rPr>
              <a:t>85</a:t>
            </a:r>
            <a:r>
              <a:rPr kumimoji="1" lang="en-US" altLang="ja-JP" sz="2800" dirty="0" smtClean="0">
                <a:solidFill>
                  <a:schemeClr val="bg1"/>
                </a:solidFill>
                <a:latin typeface="+mj-lt"/>
              </a:rPr>
              <a:t>%</a:t>
            </a:r>
            <a:endParaRPr kumimoji="1" lang="ja-JP" altLang="en-US" sz="2800" dirty="0">
              <a:solidFill>
                <a:schemeClr val="bg1"/>
              </a:solidFill>
              <a:latin typeface="+mj-lt"/>
            </a:endParaRPr>
          </a:p>
        </p:txBody>
      </p:sp>
      <p:sp>
        <p:nvSpPr>
          <p:cNvPr id="53" name="正方形/長方形 52"/>
          <p:cNvSpPr/>
          <p:nvPr/>
        </p:nvSpPr>
        <p:spPr>
          <a:xfrm>
            <a:off x="2841395" y="7506262"/>
            <a:ext cx="5842651" cy="810090"/>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正方形/長方形 53"/>
          <p:cNvSpPr/>
          <p:nvPr/>
        </p:nvSpPr>
        <p:spPr>
          <a:xfrm>
            <a:off x="2841395" y="7506262"/>
            <a:ext cx="4230470" cy="8100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テキスト ボックス 54"/>
          <p:cNvSpPr txBox="1"/>
          <p:nvPr/>
        </p:nvSpPr>
        <p:spPr>
          <a:xfrm>
            <a:off x="6036750" y="7580011"/>
            <a:ext cx="854721" cy="646331"/>
          </a:xfrm>
          <a:prstGeom prst="rect">
            <a:avLst/>
          </a:prstGeom>
          <a:noFill/>
        </p:spPr>
        <p:txBody>
          <a:bodyPr wrap="none" rtlCol="0">
            <a:spAutoFit/>
          </a:bodyPr>
          <a:lstStyle/>
          <a:p>
            <a:pPr algn="r"/>
            <a:r>
              <a:rPr kumimoji="1" lang="en-US" altLang="ja-JP" sz="3600" dirty="0" smtClean="0">
                <a:solidFill>
                  <a:schemeClr val="bg1"/>
                </a:solidFill>
                <a:latin typeface="+mj-lt"/>
              </a:rPr>
              <a:t>73</a:t>
            </a:r>
            <a:r>
              <a:rPr kumimoji="1" lang="en-US" altLang="ja-JP" sz="2800" dirty="0" smtClean="0">
                <a:solidFill>
                  <a:schemeClr val="bg1"/>
                </a:solidFill>
                <a:latin typeface="+mj-lt"/>
              </a:rPr>
              <a:t>%</a:t>
            </a:r>
            <a:endParaRPr kumimoji="1" lang="ja-JP" altLang="en-US" sz="2800" dirty="0">
              <a:solidFill>
                <a:schemeClr val="bg1"/>
              </a:solidFill>
              <a:latin typeface="+mj-lt"/>
            </a:endParaRPr>
          </a:p>
        </p:txBody>
      </p:sp>
      <p:sp>
        <p:nvSpPr>
          <p:cNvPr id="59" name="テキスト ボックス 58"/>
          <p:cNvSpPr txBox="1"/>
          <p:nvPr/>
        </p:nvSpPr>
        <p:spPr>
          <a:xfrm>
            <a:off x="1207022" y="6411113"/>
            <a:ext cx="1481495" cy="461665"/>
          </a:xfrm>
          <a:prstGeom prst="rect">
            <a:avLst/>
          </a:prstGeom>
          <a:noFill/>
        </p:spPr>
        <p:txBody>
          <a:bodyPr wrap="none" rtlCol="0">
            <a:spAutoFit/>
          </a:bodyPr>
          <a:lstStyle/>
          <a:p>
            <a:pPr algn="r"/>
            <a:r>
              <a:rPr kumimoji="1" lang="en-US" altLang="ja-JP" sz="2400" dirty="0" smtClean="0">
                <a:solidFill>
                  <a:schemeClr val="tx1">
                    <a:lumMod val="60000"/>
                    <a:lumOff val="40000"/>
                  </a:schemeClr>
                </a:solidFill>
                <a:latin typeface="+mj-lt"/>
              </a:rPr>
              <a:t>NEW YORK</a:t>
            </a:r>
            <a:endParaRPr kumimoji="1" lang="ja-JP" altLang="en-US" sz="2400" dirty="0">
              <a:solidFill>
                <a:schemeClr val="tx1">
                  <a:lumMod val="60000"/>
                  <a:lumOff val="40000"/>
                </a:schemeClr>
              </a:solidFill>
              <a:latin typeface="+mj-lt"/>
            </a:endParaRPr>
          </a:p>
        </p:txBody>
      </p:sp>
      <p:sp>
        <p:nvSpPr>
          <p:cNvPr id="60" name="テキスト ボックス 59"/>
          <p:cNvSpPr txBox="1"/>
          <p:nvPr/>
        </p:nvSpPr>
        <p:spPr>
          <a:xfrm>
            <a:off x="1776087" y="3958342"/>
            <a:ext cx="912429" cy="461665"/>
          </a:xfrm>
          <a:prstGeom prst="rect">
            <a:avLst/>
          </a:prstGeom>
          <a:noFill/>
        </p:spPr>
        <p:txBody>
          <a:bodyPr wrap="none" rtlCol="0">
            <a:spAutoFit/>
          </a:bodyPr>
          <a:lstStyle/>
          <a:p>
            <a:pPr algn="r"/>
            <a:r>
              <a:rPr kumimoji="1" lang="en-US" altLang="ja-JP" sz="2400" dirty="0" smtClean="0">
                <a:solidFill>
                  <a:schemeClr val="tx1">
                    <a:lumMod val="60000"/>
                    <a:lumOff val="40000"/>
                  </a:schemeClr>
                </a:solidFill>
                <a:latin typeface="+mj-lt"/>
              </a:rPr>
              <a:t>PARIS</a:t>
            </a:r>
            <a:endParaRPr kumimoji="1" lang="ja-JP" altLang="en-US" sz="2400" dirty="0">
              <a:solidFill>
                <a:schemeClr val="tx1">
                  <a:lumMod val="60000"/>
                  <a:lumOff val="40000"/>
                </a:schemeClr>
              </a:solidFill>
              <a:latin typeface="+mj-lt"/>
            </a:endParaRPr>
          </a:p>
        </p:txBody>
      </p:sp>
      <p:sp>
        <p:nvSpPr>
          <p:cNvPr id="61" name="テキスト ボックス 60"/>
          <p:cNvSpPr txBox="1"/>
          <p:nvPr/>
        </p:nvSpPr>
        <p:spPr>
          <a:xfrm>
            <a:off x="1687923" y="5174422"/>
            <a:ext cx="1000594" cy="461665"/>
          </a:xfrm>
          <a:prstGeom prst="rect">
            <a:avLst/>
          </a:prstGeom>
          <a:noFill/>
        </p:spPr>
        <p:txBody>
          <a:bodyPr wrap="none" rtlCol="0">
            <a:spAutoFit/>
          </a:bodyPr>
          <a:lstStyle/>
          <a:p>
            <a:pPr algn="r"/>
            <a:r>
              <a:rPr kumimoji="1" lang="en-US" altLang="ja-JP" sz="2400" dirty="0" smtClean="0">
                <a:solidFill>
                  <a:schemeClr val="tx1">
                    <a:lumMod val="60000"/>
                    <a:lumOff val="40000"/>
                  </a:schemeClr>
                </a:solidFill>
                <a:latin typeface="+mj-lt"/>
              </a:rPr>
              <a:t>TOKYO</a:t>
            </a:r>
            <a:endParaRPr kumimoji="1" lang="ja-JP" altLang="en-US" sz="2400" dirty="0">
              <a:solidFill>
                <a:schemeClr val="tx1">
                  <a:lumMod val="60000"/>
                  <a:lumOff val="40000"/>
                </a:schemeClr>
              </a:solidFill>
              <a:latin typeface="+mj-lt"/>
            </a:endParaRPr>
          </a:p>
        </p:txBody>
      </p:sp>
      <p:sp>
        <p:nvSpPr>
          <p:cNvPr id="62" name="テキスト ボックス 61"/>
          <p:cNvSpPr txBox="1"/>
          <p:nvPr/>
        </p:nvSpPr>
        <p:spPr>
          <a:xfrm>
            <a:off x="1490753" y="2719760"/>
            <a:ext cx="1197764" cy="461665"/>
          </a:xfrm>
          <a:prstGeom prst="rect">
            <a:avLst/>
          </a:prstGeom>
          <a:noFill/>
        </p:spPr>
        <p:txBody>
          <a:bodyPr wrap="none" rtlCol="0">
            <a:spAutoFit/>
          </a:bodyPr>
          <a:lstStyle/>
          <a:p>
            <a:pPr algn="r"/>
            <a:r>
              <a:rPr kumimoji="1" lang="en-US" altLang="ja-JP" sz="2400" dirty="0" smtClean="0">
                <a:solidFill>
                  <a:schemeClr val="tx1">
                    <a:lumMod val="60000"/>
                    <a:lumOff val="40000"/>
                  </a:schemeClr>
                </a:solidFill>
                <a:latin typeface="+mj-lt"/>
              </a:rPr>
              <a:t>LONDON</a:t>
            </a:r>
            <a:endParaRPr kumimoji="1" lang="ja-JP" altLang="en-US" sz="2400" dirty="0">
              <a:solidFill>
                <a:schemeClr val="tx1">
                  <a:lumMod val="60000"/>
                  <a:lumOff val="40000"/>
                </a:schemeClr>
              </a:solidFill>
              <a:latin typeface="+mj-lt"/>
            </a:endParaRPr>
          </a:p>
        </p:txBody>
      </p:sp>
      <p:sp>
        <p:nvSpPr>
          <p:cNvPr id="63" name="テキスト ボックス 62"/>
          <p:cNvSpPr txBox="1"/>
          <p:nvPr/>
        </p:nvSpPr>
        <p:spPr>
          <a:xfrm>
            <a:off x="1402587" y="7649697"/>
            <a:ext cx="1285928" cy="461665"/>
          </a:xfrm>
          <a:prstGeom prst="rect">
            <a:avLst/>
          </a:prstGeom>
          <a:noFill/>
        </p:spPr>
        <p:txBody>
          <a:bodyPr wrap="none" rtlCol="0">
            <a:spAutoFit/>
          </a:bodyPr>
          <a:lstStyle/>
          <a:p>
            <a:pPr algn="r"/>
            <a:r>
              <a:rPr kumimoji="1" lang="en-US" altLang="ja-JP" sz="2400" dirty="0" smtClean="0">
                <a:solidFill>
                  <a:schemeClr val="tx1">
                    <a:lumMod val="60000"/>
                    <a:lumOff val="40000"/>
                  </a:schemeClr>
                </a:solidFill>
                <a:latin typeface="+mj-lt"/>
              </a:rPr>
              <a:t>MOSCOW</a:t>
            </a:r>
            <a:endParaRPr kumimoji="1" lang="ja-JP" altLang="en-US" sz="2400" dirty="0">
              <a:solidFill>
                <a:schemeClr val="tx1">
                  <a:lumMod val="60000"/>
                  <a:lumOff val="40000"/>
                </a:schemeClr>
              </a:solidFill>
              <a:latin typeface="+mj-lt"/>
            </a:endParaRPr>
          </a:p>
        </p:txBody>
      </p:sp>
      <p:cxnSp>
        <p:nvCxnSpPr>
          <p:cNvPr id="12" name="直線コネクタ 11"/>
          <p:cNvCxnSpPr/>
          <p:nvPr/>
        </p:nvCxnSpPr>
        <p:spPr>
          <a:xfrm flipV="1">
            <a:off x="2841395" y="2105664"/>
            <a:ext cx="0" cy="6660738"/>
          </a:xfrm>
          <a:prstGeom prst="line">
            <a:avLst/>
          </a:prstGeom>
          <a:ln w="12700">
            <a:solidFill>
              <a:schemeClr val="accent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444647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4" fill="hold"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wipe(down)">
                                      <p:cBhvr>
                                        <p:cTn id="10" dur="500"/>
                                        <p:tgtEl>
                                          <p:spTgt spid="5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2"/>
                                        </p:tgtEl>
                                        <p:attrNameLst>
                                          <p:attrName>style.visibility</p:attrName>
                                        </p:attrNameLst>
                                      </p:cBhvr>
                                      <p:to>
                                        <p:strVal val="visible"/>
                                      </p:to>
                                    </p:set>
                                    <p:animEffect transition="in" filter="fade">
                                      <p:cBhvr>
                                        <p:cTn id="14" dur="500"/>
                                        <p:tgtEl>
                                          <p:spTgt spid="6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left)">
                                      <p:cBhvr>
                                        <p:cTn id="18" dur="500"/>
                                        <p:tgtEl>
                                          <p:spTgt spid="23"/>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fade">
                                      <p:cBhvr>
                                        <p:cTn id="30" dur="500"/>
                                        <p:tgtEl>
                                          <p:spTgt spid="60"/>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wipe(left)">
                                      <p:cBhvr>
                                        <p:cTn id="34" dur="500"/>
                                        <p:tgtEl>
                                          <p:spTgt spid="41"/>
                                        </p:tgtEl>
                                      </p:cBhvr>
                                    </p:animEffect>
                                  </p:childTnLst>
                                </p:cTn>
                              </p:par>
                            </p:childTnLst>
                          </p:cTn>
                        </p:par>
                        <p:par>
                          <p:cTn id="35" fill="hold">
                            <p:stCondLst>
                              <p:cond delay="3500"/>
                            </p:stCondLst>
                            <p:childTnLst>
                              <p:par>
                                <p:cTn id="36" presetID="22" presetClass="entr" presetSubtype="8" fill="hold" grpId="0" nodeType="after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wipe(left)">
                                      <p:cBhvr>
                                        <p:cTn id="38" dur="500"/>
                                        <p:tgtEl>
                                          <p:spTgt spid="42"/>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500"/>
                                        <p:tgtEl>
                                          <p:spTgt spid="43"/>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61"/>
                                        </p:tgtEl>
                                        <p:attrNameLst>
                                          <p:attrName>style.visibility</p:attrName>
                                        </p:attrNameLst>
                                      </p:cBhvr>
                                      <p:to>
                                        <p:strVal val="visible"/>
                                      </p:to>
                                    </p:set>
                                    <p:animEffect transition="in" filter="fade">
                                      <p:cBhvr>
                                        <p:cTn id="46" dur="500"/>
                                        <p:tgtEl>
                                          <p:spTgt spid="61"/>
                                        </p:tgtEl>
                                      </p:cBhvr>
                                    </p:animEffect>
                                  </p:childTnLst>
                                </p:cTn>
                              </p:par>
                            </p:childTnLst>
                          </p:cTn>
                        </p:par>
                        <p:par>
                          <p:cTn id="47" fill="hold">
                            <p:stCondLst>
                              <p:cond delay="5000"/>
                            </p:stCondLst>
                            <p:childTnLst>
                              <p:par>
                                <p:cTn id="48" presetID="22" presetClass="entr" presetSubtype="8" fill="hold" grpId="0" nodeType="after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wipe(left)">
                                      <p:cBhvr>
                                        <p:cTn id="50" dur="500"/>
                                        <p:tgtEl>
                                          <p:spTgt spid="45"/>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wipe(left)">
                                      <p:cBhvr>
                                        <p:cTn id="54" dur="500"/>
                                        <p:tgtEl>
                                          <p:spTgt spid="46"/>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500"/>
                                        <p:tgtEl>
                                          <p:spTgt spid="47"/>
                                        </p:tgtEl>
                                      </p:cBhvr>
                                    </p:animEffect>
                                  </p:childTnLst>
                                </p:cTn>
                              </p:par>
                            </p:childTnLst>
                          </p:cTn>
                        </p:par>
                        <p:par>
                          <p:cTn id="59" fill="hold">
                            <p:stCondLst>
                              <p:cond delay="6500"/>
                            </p:stCondLst>
                            <p:childTnLst>
                              <p:par>
                                <p:cTn id="60" presetID="10" presetClass="entr" presetSubtype="0" fill="hold" grpId="0" nodeType="after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fade">
                                      <p:cBhvr>
                                        <p:cTn id="62" dur="500"/>
                                        <p:tgtEl>
                                          <p:spTgt spid="59"/>
                                        </p:tgtEl>
                                      </p:cBhvr>
                                    </p:animEffect>
                                  </p:childTnLst>
                                </p:cTn>
                              </p:par>
                            </p:childTnLst>
                          </p:cTn>
                        </p:par>
                        <p:par>
                          <p:cTn id="63" fill="hold">
                            <p:stCondLst>
                              <p:cond delay="7000"/>
                            </p:stCondLst>
                            <p:childTnLst>
                              <p:par>
                                <p:cTn id="64" presetID="22" presetClass="entr" presetSubtype="8" fill="hold" grpId="0" nodeType="after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wipe(left)">
                                      <p:cBhvr>
                                        <p:cTn id="66" dur="500"/>
                                        <p:tgtEl>
                                          <p:spTgt spid="49"/>
                                        </p:tgtEl>
                                      </p:cBhvr>
                                    </p:animEffect>
                                  </p:childTnLst>
                                </p:cTn>
                              </p:par>
                            </p:childTnLst>
                          </p:cTn>
                        </p:par>
                        <p:par>
                          <p:cTn id="67" fill="hold">
                            <p:stCondLst>
                              <p:cond delay="7500"/>
                            </p:stCondLst>
                            <p:childTnLst>
                              <p:par>
                                <p:cTn id="68" presetID="22" presetClass="entr" presetSubtype="8" fill="hold" grpId="0" nodeType="after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wipe(left)">
                                      <p:cBhvr>
                                        <p:cTn id="70" dur="500"/>
                                        <p:tgtEl>
                                          <p:spTgt spid="50"/>
                                        </p:tgtEl>
                                      </p:cBhvr>
                                    </p:animEffect>
                                  </p:childTnLst>
                                </p:cTn>
                              </p:par>
                            </p:childTnLst>
                          </p:cTn>
                        </p:par>
                        <p:par>
                          <p:cTn id="71" fill="hold">
                            <p:stCondLst>
                              <p:cond delay="8000"/>
                            </p:stCondLst>
                            <p:childTnLst>
                              <p:par>
                                <p:cTn id="72" presetID="10" presetClass="entr" presetSubtype="0" fill="hold" grpId="0" nodeType="after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fade">
                                      <p:cBhvr>
                                        <p:cTn id="74" dur="500"/>
                                        <p:tgtEl>
                                          <p:spTgt spid="51"/>
                                        </p:tgtEl>
                                      </p:cBhvr>
                                    </p:animEffect>
                                  </p:childTnLst>
                                </p:cTn>
                              </p:par>
                            </p:childTnLst>
                          </p:cTn>
                        </p:par>
                        <p:par>
                          <p:cTn id="75" fill="hold">
                            <p:stCondLst>
                              <p:cond delay="8500"/>
                            </p:stCondLst>
                            <p:childTnLst>
                              <p:par>
                                <p:cTn id="76" presetID="10" presetClass="entr" presetSubtype="0" fill="hold" grpId="0" nodeType="afterEffect">
                                  <p:stCondLst>
                                    <p:cond delay="0"/>
                                  </p:stCondLst>
                                  <p:childTnLst>
                                    <p:set>
                                      <p:cBhvr>
                                        <p:cTn id="77" dur="1" fill="hold">
                                          <p:stCondLst>
                                            <p:cond delay="0"/>
                                          </p:stCondLst>
                                        </p:cTn>
                                        <p:tgtEl>
                                          <p:spTgt spid="63"/>
                                        </p:tgtEl>
                                        <p:attrNameLst>
                                          <p:attrName>style.visibility</p:attrName>
                                        </p:attrNameLst>
                                      </p:cBhvr>
                                      <p:to>
                                        <p:strVal val="visible"/>
                                      </p:to>
                                    </p:set>
                                    <p:animEffect transition="in" filter="fade">
                                      <p:cBhvr>
                                        <p:cTn id="78" dur="500"/>
                                        <p:tgtEl>
                                          <p:spTgt spid="63"/>
                                        </p:tgtEl>
                                      </p:cBhvr>
                                    </p:animEffect>
                                  </p:childTnLst>
                                </p:cTn>
                              </p:par>
                            </p:childTnLst>
                          </p:cTn>
                        </p:par>
                        <p:par>
                          <p:cTn id="79" fill="hold">
                            <p:stCondLst>
                              <p:cond delay="9000"/>
                            </p:stCondLst>
                            <p:childTnLst>
                              <p:par>
                                <p:cTn id="80" presetID="22" presetClass="entr" presetSubtype="8" fill="hold" grpId="0" nodeType="afterEffect">
                                  <p:stCondLst>
                                    <p:cond delay="0"/>
                                  </p:stCondLst>
                                  <p:childTnLst>
                                    <p:set>
                                      <p:cBhvr>
                                        <p:cTn id="81" dur="1" fill="hold">
                                          <p:stCondLst>
                                            <p:cond delay="0"/>
                                          </p:stCondLst>
                                        </p:cTn>
                                        <p:tgtEl>
                                          <p:spTgt spid="53"/>
                                        </p:tgtEl>
                                        <p:attrNameLst>
                                          <p:attrName>style.visibility</p:attrName>
                                        </p:attrNameLst>
                                      </p:cBhvr>
                                      <p:to>
                                        <p:strVal val="visible"/>
                                      </p:to>
                                    </p:set>
                                    <p:animEffect transition="in" filter="wipe(left)">
                                      <p:cBhvr>
                                        <p:cTn id="82" dur="500"/>
                                        <p:tgtEl>
                                          <p:spTgt spid="53"/>
                                        </p:tgtEl>
                                      </p:cBhvr>
                                    </p:animEffect>
                                  </p:childTnLst>
                                </p:cTn>
                              </p:par>
                            </p:childTnLst>
                          </p:cTn>
                        </p:par>
                        <p:par>
                          <p:cTn id="83" fill="hold">
                            <p:stCondLst>
                              <p:cond delay="9500"/>
                            </p:stCondLst>
                            <p:childTnLst>
                              <p:par>
                                <p:cTn id="84" presetID="22" presetClass="entr" presetSubtype="8" fill="hold" grpId="0" nodeType="afterEffect">
                                  <p:stCondLst>
                                    <p:cond delay="0"/>
                                  </p:stCondLst>
                                  <p:childTnLst>
                                    <p:set>
                                      <p:cBhvr>
                                        <p:cTn id="85" dur="1" fill="hold">
                                          <p:stCondLst>
                                            <p:cond delay="0"/>
                                          </p:stCondLst>
                                        </p:cTn>
                                        <p:tgtEl>
                                          <p:spTgt spid="54"/>
                                        </p:tgtEl>
                                        <p:attrNameLst>
                                          <p:attrName>style.visibility</p:attrName>
                                        </p:attrNameLst>
                                      </p:cBhvr>
                                      <p:to>
                                        <p:strVal val="visible"/>
                                      </p:to>
                                    </p:set>
                                    <p:animEffect transition="in" filter="wipe(left)">
                                      <p:cBhvr>
                                        <p:cTn id="86" dur="500"/>
                                        <p:tgtEl>
                                          <p:spTgt spid="54"/>
                                        </p:tgtEl>
                                      </p:cBhvr>
                                    </p:animEffect>
                                  </p:childTnLst>
                                </p:cTn>
                              </p:par>
                            </p:childTnLst>
                          </p:cTn>
                        </p:par>
                        <p:par>
                          <p:cTn id="87" fill="hold">
                            <p:stCondLst>
                              <p:cond delay="10000"/>
                            </p:stCondLst>
                            <p:childTnLst>
                              <p:par>
                                <p:cTn id="88" presetID="10" presetClass="entr" presetSubtype="0" fill="hold" grpId="0" nodeType="afterEffect">
                                  <p:stCondLst>
                                    <p:cond delay="0"/>
                                  </p:stCondLst>
                                  <p:childTnLst>
                                    <p:set>
                                      <p:cBhvr>
                                        <p:cTn id="89" dur="1" fill="hold">
                                          <p:stCondLst>
                                            <p:cond delay="0"/>
                                          </p:stCondLst>
                                        </p:cTn>
                                        <p:tgtEl>
                                          <p:spTgt spid="55"/>
                                        </p:tgtEl>
                                        <p:attrNameLst>
                                          <p:attrName>style.visibility</p:attrName>
                                        </p:attrNameLst>
                                      </p:cBhvr>
                                      <p:to>
                                        <p:strVal val="visible"/>
                                      </p:to>
                                    </p:set>
                                    <p:animEffect transition="in" filter="fade">
                                      <p:cBhvr>
                                        <p:cTn id="90" dur="500"/>
                                        <p:tgtEl>
                                          <p:spTgt spid="55"/>
                                        </p:tgtEl>
                                      </p:cBhvr>
                                    </p:animEffect>
                                  </p:childTnLst>
                                </p:cTn>
                              </p:par>
                            </p:childTnLst>
                          </p:cTn>
                        </p:par>
                        <p:par>
                          <p:cTn id="91" fill="hold">
                            <p:stCondLst>
                              <p:cond delay="10500"/>
                            </p:stCondLst>
                            <p:childTnLst>
                              <p:par>
                                <p:cTn id="92" presetID="10" presetClass="entr" presetSubtype="0" fill="hold" grpId="0" nodeType="afterEffect">
                                  <p:stCondLst>
                                    <p:cond delay="0"/>
                                  </p:stCondLst>
                                  <p:childTnLst>
                                    <p:set>
                                      <p:cBhvr>
                                        <p:cTn id="93" dur="1" fill="hold">
                                          <p:stCondLst>
                                            <p:cond delay="0"/>
                                          </p:stCondLst>
                                        </p:cTn>
                                        <p:tgtEl>
                                          <p:spTgt spid="68">
                                            <p:txEl>
                                              <p:pRg st="0" end="0"/>
                                            </p:txEl>
                                          </p:spTgt>
                                        </p:tgtEl>
                                        <p:attrNameLst>
                                          <p:attrName>style.visibility</p:attrName>
                                        </p:attrNameLst>
                                      </p:cBhvr>
                                      <p:to>
                                        <p:strVal val="visible"/>
                                      </p:to>
                                    </p:set>
                                    <p:animEffect transition="in" filter="fade">
                                      <p:cBhvr>
                                        <p:cTn id="94" dur="500"/>
                                        <p:tgtEl>
                                          <p:spTgt spid="68">
                                            <p:txEl>
                                              <p:pRg st="0" end="0"/>
                                            </p:txEl>
                                          </p:spTgt>
                                        </p:tgtEl>
                                      </p:cBhvr>
                                    </p:animEffect>
                                  </p:childTnLst>
                                </p:cTn>
                              </p:par>
                            </p:childTnLst>
                          </p:cTn>
                        </p:par>
                        <p:par>
                          <p:cTn id="95" fill="hold">
                            <p:stCondLst>
                              <p:cond delay="11000"/>
                            </p:stCondLst>
                            <p:childTnLst>
                              <p:par>
                                <p:cTn id="96" presetID="10" presetClass="entr" presetSubtype="0" fill="hold" grpId="0" nodeType="afterEffect">
                                  <p:stCondLst>
                                    <p:cond delay="0"/>
                                  </p:stCondLst>
                                  <p:childTnLst>
                                    <p:set>
                                      <p:cBhvr>
                                        <p:cTn id="97" dur="1" fill="hold">
                                          <p:stCondLst>
                                            <p:cond delay="0"/>
                                          </p:stCondLst>
                                        </p:cTn>
                                        <p:tgtEl>
                                          <p:spTgt spid="67"/>
                                        </p:tgtEl>
                                        <p:attrNameLst>
                                          <p:attrName>style.visibility</p:attrName>
                                        </p:attrNameLst>
                                      </p:cBhvr>
                                      <p:to>
                                        <p:strVal val="visible"/>
                                      </p:to>
                                    </p:set>
                                    <p:animEffect transition="in" filter="fade">
                                      <p:cBhvr>
                                        <p:cTn id="98" dur="500"/>
                                        <p:tgtEl>
                                          <p:spTgt spid="67"/>
                                        </p:tgtEl>
                                      </p:cBhvr>
                                    </p:animEffect>
                                  </p:childTnLst>
                                </p:cTn>
                              </p:par>
                            </p:childTnLst>
                          </p:cTn>
                        </p:par>
                        <p:par>
                          <p:cTn id="99" fill="hold">
                            <p:stCondLst>
                              <p:cond delay="11500"/>
                            </p:stCondLst>
                            <p:childTnLst>
                              <p:par>
                                <p:cTn id="100" presetID="10" presetClass="entr" presetSubtype="0" fill="hold" grpId="0" nodeType="afterEffect">
                                  <p:stCondLst>
                                    <p:cond delay="0"/>
                                  </p:stCondLst>
                                  <p:childTnLst>
                                    <p:set>
                                      <p:cBhvr>
                                        <p:cTn id="101" dur="1" fill="hold">
                                          <p:stCondLst>
                                            <p:cond delay="0"/>
                                          </p:stCondLst>
                                        </p:cTn>
                                        <p:tgtEl>
                                          <p:spTgt spid="66">
                                            <p:txEl>
                                              <p:pRg st="0" end="0"/>
                                            </p:txEl>
                                          </p:spTgt>
                                        </p:tgtEl>
                                        <p:attrNameLst>
                                          <p:attrName>style.visibility</p:attrName>
                                        </p:attrNameLst>
                                      </p:cBhvr>
                                      <p:to>
                                        <p:strVal val="visible"/>
                                      </p:to>
                                    </p:set>
                                    <p:animEffect transition="in" filter="fade">
                                      <p:cBhvr>
                                        <p:cTn id="102" dur="500"/>
                                        <p:tgtEl>
                                          <p:spTgt spid="66">
                                            <p:txEl>
                                              <p:pRg st="0" end="0"/>
                                            </p:txEl>
                                          </p:spTgt>
                                        </p:tgtEl>
                                      </p:cBhvr>
                                    </p:animEffect>
                                  </p:childTnLst>
                                </p:cTn>
                              </p:par>
                            </p:childTnLst>
                          </p:cTn>
                        </p:par>
                        <p:par>
                          <p:cTn id="103" fill="hold">
                            <p:stCondLst>
                              <p:cond delay="12000"/>
                            </p:stCondLst>
                            <p:childTnLst>
                              <p:par>
                                <p:cTn id="104" presetID="10" presetClass="entr" presetSubtype="0" fill="hold" grpId="0" nodeType="afterEffect">
                                  <p:stCondLst>
                                    <p:cond delay="0"/>
                                  </p:stCondLst>
                                  <p:childTnLst>
                                    <p:set>
                                      <p:cBhvr>
                                        <p:cTn id="105" dur="1" fill="hold">
                                          <p:stCondLst>
                                            <p:cond delay="0"/>
                                          </p:stCondLst>
                                        </p:cTn>
                                        <p:tgtEl>
                                          <p:spTgt spid="65"/>
                                        </p:tgtEl>
                                        <p:attrNameLst>
                                          <p:attrName>style.visibility</p:attrName>
                                        </p:attrNameLst>
                                      </p:cBhvr>
                                      <p:to>
                                        <p:strVal val="visible"/>
                                      </p:to>
                                    </p:set>
                                    <p:animEffect transition="in" filter="fade">
                                      <p:cBhvr>
                                        <p:cTn id="106"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build="p"/>
      <p:bldP spid="67" grpId="0"/>
      <p:bldP spid="68" grpId="0" build="p"/>
      <p:bldP spid="23" grpId="0" animBg="1"/>
      <p:bldP spid="24" grpId="0" animBg="1"/>
      <p:bldP spid="27" grpId="0"/>
      <p:bldP spid="41" grpId="0" animBg="1"/>
      <p:bldP spid="42" grpId="0" animBg="1"/>
      <p:bldP spid="43" grpId="0"/>
      <p:bldP spid="45" grpId="0" animBg="1"/>
      <p:bldP spid="46" grpId="0" animBg="1"/>
      <p:bldP spid="47" grpId="0"/>
      <p:bldP spid="49" grpId="0" animBg="1"/>
      <p:bldP spid="50" grpId="0" animBg="1"/>
      <p:bldP spid="51" grpId="0"/>
      <p:bldP spid="53" grpId="0" animBg="1"/>
      <p:bldP spid="54" grpId="0" animBg="1"/>
      <p:bldP spid="55" grpId="0"/>
      <p:bldP spid="59" grpId="0"/>
      <p:bldP spid="60" grpId="0"/>
      <p:bldP spid="61" grpId="0"/>
      <p:bldP spid="62" grpId="0"/>
      <p:bldP spid="63"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125</a:t>
            </a:fld>
            <a:endParaRPr lang="en-US" dirty="0"/>
          </a:p>
        </p:txBody>
      </p:sp>
      <p:sp>
        <p:nvSpPr>
          <p:cNvPr id="15" name="テキスト プレースホルダー 14"/>
          <p:cNvSpPr>
            <a:spLocks noGrp="1"/>
          </p:cNvSpPr>
          <p:nvPr>
            <p:ph type="body" sz="quarter" idx="18"/>
          </p:nvPr>
        </p:nvSpPr>
        <p:spPr/>
        <p:txBody>
          <a:bodyPr/>
          <a:lstStyle/>
          <a:p>
            <a:r>
              <a:rPr kumimoji="1" lang="en-US" altLang="ja-JP" dirty="0"/>
              <a:t>Nec at forensibus instructior. Ea fugit mollis vel, nam tantas eruditi corpora eu.</a:t>
            </a:r>
            <a:endParaRPr kumimoji="1" lang="ja-JP" altLang="en-US" dirty="0"/>
          </a:p>
        </p:txBody>
      </p:sp>
      <p:sp>
        <p:nvSpPr>
          <p:cNvPr id="16" name="テキスト プレースホルダー 15"/>
          <p:cNvSpPr>
            <a:spLocks noGrp="1"/>
          </p:cNvSpPr>
          <p:nvPr>
            <p:ph type="body" sz="quarter" idx="19"/>
          </p:nvPr>
        </p:nvSpPr>
        <p:spPr/>
        <p:txBody>
          <a:bodyPr/>
          <a:lstStyle/>
          <a:p>
            <a:r>
              <a:rPr kumimoji="1" lang="en-US" altLang="ja-JP" dirty="0"/>
              <a:t>Nec cu nisl legere, in duo minim tibique. No delectus inciderint mel, invenire elaboraret constituam quo no. Pri enim tamquam eleifend </a:t>
            </a:r>
            <a:r>
              <a:rPr kumimoji="1" lang="en-US" altLang="ja-JP" dirty="0" smtClean="0"/>
              <a:t>id.</a:t>
            </a:r>
            <a:endParaRPr kumimoji="1" lang="ja-JP" altLang="en-US" dirty="0"/>
          </a:p>
        </p:txBody>
      </p:sp>
      <p:sp>
        <p:nvSpPr>
          <p:cNvPr id="17" name="テキスト プレースホルダー 16"/>
          <p:cNvSpPr>
            <a:spLocks noGrp="1"/>
          </p:cNvSpPr>
          <p:nvPr>
            <p:ph type="body" sz="quarter" idx="20"/>
          </p:nvPr>
        </p:nvSpPr>
        <p:spPr/>
        <p:txBody>
          <a:bodyPr/>
          <a:lstStyle/>
          <a:p>
            <a:r>
              <a:rPr kumimoji="1" lang="en-US" altLang="ja-JP" dirty="0"/>
              <a:t>Sale laoreet reformidans vel ei, in vix noster legendos gubergren, ex sed congue sadipscing.</a:t>
            </a:r>
            <a:endParaRPr kumimoji="1" lang="ja-JP" altLang="en-US" dirty="0"/>
          </a:p>
        </p:txBody>
      </p:sp>
      <p:sp>
        <p:nvSpPr>
          <p:cNvPr id="18" name="テキスト プレースホルダー 17"/>
          <p:cNvSpPr>
            <a:spLocks noGrp="1"/>
          </p:cNvSpPr>
          <p:nvPr>
            <p:ph type="body" sz="quarter" idx="21"/>
          </p:nvPr>
        </p:nvSpPr>
        <p:spPr/>
        <p:txBody>
          <a:bodyPr/>
          <a:lstStyle/>
          <a:p>
            <a:r>
              <a:rPr kumimoji="1" lang="en-US" altLang="ja-JP" dirty="0"/>
              <a:t>Natum pericula mea ea, est imperdiet vituperata liberavisse cu. Homero feugait no nec, no tractatos neglegentur </a:t>
            </a:r>
            <a:r>
              <a:rPr kumimoji="1" lang="en-US" altLang="ja-JP" dirty="0" smtClean="0"/>
              <a:t>eos.</a:t>
            </a:r>
            <a:endParaRPr kumimoji="1" lang="ja-JP" altLang="en-US" dirty="0"/>
          </a:p>
        </p:txBody>
      </p:sp>
      <p:sp>
        <p:nvSpPr>
          <p:cNvPr id="13" name="タイトル 12"/>
          <p:cNvSpPr>
            <a:spLocks noGrp="1"/>
          </p:cNvSpPr>
          <p:nvPr>
            <p:ph type="title"/>
          </p:nvPr>
        </p:nvSpPr>
        <p:spPr/>
        <p:txBody>
          <a:bodyPr/>
          <a:lstStyle/>
          <a:p>
            <a:r>
              <a:rPr kumimoji="1" lang="en-US" altLang="ja-JP" dirty="0" smtClean="0"/>
              <a:t>CUSTOMER REVIEWS</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a:t>Pro scaevola expetendis cu, id unum nostrud pro, an ornatus erroribus vel. Labitur accumsan efficiendi mel ea, ut eam appareat voluptatum, mel ei nulla verear omittantur. </a:t>
            </a:r>
            <a:r>
              <a:rPr kumimoji="1" lang="en-US" altLang="ja-JP" dirty="0">
                <a:solidFill>
                  <a:schemeClr val="accent2"/>
                </a:solidFill>
              </a:rPr>
              <a:t>Tota eirmod at qui</a:t>
            </a:r>
            <a:r>
              <a:rPr kumimoji="1" lang="en-US" altLang="ja-JP" dirty="0"/>
              <a:t>, summo iriure pro at. Commodo dissentias dissentiet no sea, cu accumsan vulputate scriptorem mei.</a:t>
            </a:r>
            <a:endParaRPr kumimoji="1" lang="ja-JP" altLang="en-US" dirty="0"/>
          </a:p>
        </p:txBody>
      </p:sp>
    </p:spTree>
    <p:extLst>
      <p:ext uri="{BB962C8B-B14F-4D97-AF65-F5344CB8AC3E}">
        <p14:creationId xmlns:p14="http://schemas.microsoft.com/office/powerpoint/2010/main" val="148575238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smtClean="0"/>
              <a:t>FEEDBACK POINTS</a:t>
            </a:r>
            <a:endParaRPr kumimoji="1" lang="ja-JP" altLang="en-US" dirty="0"/>
          </a:p>
        </p:txBody>
      </p:sp>
      <p:sp>
        <p:nvSpPr>
          <p:cNvPr id="3" name="フッター プレースホルダー 2"/>
          <p:cNvSpPr>
            <a:spLocks noGrp="1"/>
          </p:cNvSpPr>
          <p:nvPr>
            <p:ph type="ftr" sz="quarter" idx="10"/>
          </p:nvPr>
        </p:nvSpPr>
        <p:spPr/>
        <p:txBody>
          <a:bodyPr/>
          <a:lstStyle/>
          <a:p>
            <a:r>
              <a:rPr lang="en-US" dirty="0"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126</a:t>
            </a:fld>
            <a:endParaRPr lang="en-US" dirty="0"/>
          </a:p>
        </p:txBody>
      </p:sp>
      <p:sp>
        <p:nvSpPr>
          <p:cNvPr id="6" name="テキスト プレースホルダー 5"/>
          <p:cNvSpPr>
            <a:spLocks noGrp="1"/>
          </p:cNvSpPr>
          <p:nvPr>
            <p:ph type="body" sz="quarter" idx="16"/>
          </p:nvPr>
        </p:nvSpPr>
        <p:spPr/>
        <p:txBody>
          <a:bodyPr/>
          <a:lstStyle/>
          <a:p>
            <a:r>
              <a:rPr kumimoji="1" lang="en-US" altLang="ja-JP" dirty="0"/>
              <a:t>Docendi vituperatoribus nam ei, an decore nostrum honestatis vim, inani delectus appellantur cu mel. At facer explicari ius, ius impetus viderer in, ne mea omnis civibus. </a:t>
            </a:r>
            <a:r>
              <a:rPr kumimoji="1" lang="en-US" altLang="ja-JP" dirty="0">
                <a:solidFill>
                  <a:schemeClr val="accent2"/>
                </a:solidFill>
              </a:rPr>
              <a:t>Id sea mentitum lucilius</a:t>
            </a:r>
            <a:r>
              <a:rPr kumimoji="1" lang="en-US" altLang="ja-JP" dirty="0"/>
              <a:t>, porro sensibus at cum, id malis elitr pri. Eum vide decore erroribus in. No ferri nobis mollis per.</a:t>
            </a:r>
            <a:endParaRPr kumimoji="1" lang="ja-JP" altLang="en-US" dirty="0"/>
          </a:p>
        </p:txBody>
      </p:sp>
      <p:sp>
        <p:nvSpPr>
          <p:cNvPr id="7" name="テキスト プレースホルダー 6"/>
          <p:cNvSpPr>
            <a:spLocks noGrp="1"/>
          </p:cNvSpPr>
          <p:nvPr>
            <p:ph type="body" sz="quarter" idx="17"/>
          </p:nvPr>
        </p:nvSpPr>
        <p:spPr/>
        <p:txBody>
          <a:bodyPr/>
          <a:lstStyle/>
          <a:p>
            <a:r>
              <a:rPr kumimoji="1" lang="en-US" altLang="ja-JP" dirty="0" smtClean="0"/>
              <a:t>UI IS NOT EASY TO UNDERSTAND</a:t>
            </a:r>
            <a:endParaRPr kumimoji="1" lang="ja-JP" altLang="en-US" dirty="0"/>
          </a:p>
        </p:txBody>
      </p:sp>
      <p:sp>
        <p:nvSpPr>
          <p:cNvPr id="8" name="テキスト プレースホルダー 7"/>
          <p:cNvSpPr>
            <a:spLocks noGrp="1"/>
          </p:cNvSpPr>
          <p:nvPr>
            <p:ph type="body" sz="quarter" idx="18"/>
          </p:nvPr>
        </p:nvSpPr>
        <p:spPr/>
        <p:txBody>
          <a:bodyPr/>
          <a:lstStyle/>
          <a:p>
            <a:r>
              <a:rPr kumimoji="1" lang="en-US" altLang="ja-JP" dirty="0"/>
              <a:t>Mei at apeirian principes intellegat, has id unum duis meliore, ad vidit impetus feugait usu. Natum pericula mea ea, est imperdiet vituperata liberavisse cu. Homero feugait no nec, no tractatos neglegentur eos, virtute nominati incorrupte in nam. His graeco nostro quaerendum in, duo ut rebum atomorum.</a:t>
            </a:r>
          </a:p>
        </p:txBody>
      </p:sp>
      <p:sp>
        <p:nvSpPr>
          <p:cNvPr id="9" name="テキスト プレースホルダー 8"/>
          <p:cNvSpPr>
            <a:spLocks noGrp="1"/>
          </p:cNvSpPr>
          <p:nvPr>
            <p:ph type="body" sz="quarter" idx="19"/>
          </p:nvPr>
        </p:nvSpPr>
        <p:spPr/>
        <p:txBody>
          <a:bodyPr/>
          <a:lstStyle/>
          <a:p>
            <a:r>
              <a:rPr kumimoji="1" lang="en-US" altLang="ja-JP" dirty="0" smtClean="0"/>
              <a:t>NETWORK SPEED IS SOMETIMES SLOW </a:t>
            </a:r>
            <a:endParaRPr kumimoji="1" lang="ja-JP" altLang="en-US" dirty="0"/>
          </a:p>
        </p:txBody>
      </p:sp>
      <p:sp>
        <p:nvSpPr>
          <p:cNvPr id="15" name="パイ 14"/>
          <p:cNvSpPr/>
          <p:nvPr/>
        </p:nvSpPr>
        <p:spPr>
          <a:xfrm rot="16200000">
            <a:off x="1233690" y="1858136"/>
            <a:ext cx="2947898" cy="2947898"/>
          </a:xfrm>
          <a:prstGeom prst="pie">
            <a:avLst>
              <a:gd name="adj1" fmla="val 0"/>
              <a:gd name="adj2" fmla="val 19202964"/>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円/楕円 15"/>
          <p:cNvSpPr/>
          <p:nvPr/>
        </p:nvSpPr>
        <p:spPr>
          <a:xfrm>
            <a:off x="1880981" y="2505426"/>
            <a:ext cx="1653316" cy="16533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テキスト プレースホルダー 13"/>
          <p:cNvSpPr txBox="1">
            <a:spLocks/>
          </p:cNvSpPr>
          <p:nvPr/>
        </p:nvSpPr>
        <p:spPr>
          <a:xfrm>
            <a:off x="997301" y="4783460"/>
            <a:ext cx="3420676"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r>
              <a:rPr kumimoji="1" lang="en-US" altLang="ja-JP" sz="2800" spc="300" dirty="0" smtClean="0">
                <a:solidFill>
                  <a:schemeClr val="accent1"/>
                </a:solidFill>
                <a:latin typeface="+mj-lt"/>
              </a:rPr>
              <a:t>DESIGN</a:t>
            </a:r>
            <a:endParaRPr kumimoji="1" lang="ja-JP" altLang="en-US" sz="2800" spc="300" dirty="0">
              <a:solidFill>
                <a:schemeClr val="accent1"/>
              </a:solidFill>
              <a:latin typeface="+mj-lt"/>
            </a:endParaRPr>
          </a:p>
        </p:txBody>
      </p:sp>
      <p:pic>
        <p:nvPicPr>
          <p:cNvPr id="32" name="図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5076" y="2668225"/>
            <a:ext cx="885125" cy="885125"/>
          </a:xfrm>
          <a:prstGeom prst="rect">
            <a:avLst/>
          </a:prstGeom>
        </p:spPr>
      </p:pic>
      <p:sp>
        <p:nvSpPr>
          <p:cNvPr id="39" name="パイ 38"/>
          <p:cNvSpPr/>
          <p:nvPr/>
        </p:nvSpPr>
        <p:spPr>
          <a:xfrm rot="16200000">
            <a:off x="5329145" y="1858136"/>
            <a:ext cx="2947898" cy="2947898"/>
          </a:xfrm>
          <a:prstGeom prst="pie">
            <a:avLst>
              <a:gd name="adj1" fmla="val 0"/>
              <a:gd name="adj2" fmla="val 1692773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円/楕円 39"/>
          <p:cNvSpPr/>
          <p:nvPr/>
        </p:nvSpPr>
        <p:spPr>
          <a:xfrm>
            <a:off x="5976436" y="2505426"/>
            <a:ext cx="1653316" cy="16533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テキスト プレースホルダー 13"/>
          <p:cNvSpPr txBox="1">
            <a:spLocks/>
          </p:cNvSpPr>
          <p:nvPr/>
        </p:nvSpPr>
        <p:spPr>
          <a:xfrm>
            <a:off x="5092756" y="4783460"/>
            <a:ext cx="3420676"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r>
              <a:rPr kumimoji="1" lang="en-US" altLang="ja-JP" sz="2800" spc="300" dirty="0" smtClean="0">
                <a:solidFill>
                  <a:schemeClr val="accent1"/>
                </a:solidFill>
                <a:latin typeface="+mj-lt"/>
              </a:rPr>
              <a:t>SECURITY</a:t>
            </a:r>
            <a:endParaRPr kumimoji="1" lang="ja-JP" altLang="en-US" sz="2800" spc="300" dirty="0">
              <a:solidFill>
                <a:schemeClr val="accent1"/>
              </a:solidFill>
              <a:latin typeface="+mj-lt"/>
            </a:endParaRPr>
          </a:p>
        </p:txBody>
      </p:sp>
      <p:pic>
        <p:nvPicPr>
          <p:cNvPr id="42" name="図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0531" y="2668225"/>
            <a:ext cx="885125" cy="885125"/>
          </a:xfrm>
          <a:prstGeom prst="rect">
            <a:avLst/>
          </a:prstGeom>
        </p:spPr>
      </p:pic>
      <p:sp>
        <p:nvSpPr>
          <p:cNvPr id="44" name="パイ 43"/>
          <p:cNvSpPr/>
          <p:nvPr/>
        </p:nvSpPr>
        <p:spPr>
          <a:xfrm rot="16200000">
            <a:off x="1233394" y="5908586"/>
            <a:ext cx="2947898" cy="2947898"/>
          </a:xfrm>
          <a:prstGeom prst="pie">
            <a:avLst>
              <a:gd name="adj1" fmla="val 0"/>
              <a:gd name="adj2" fmla="val 1460469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円/楕円 44"/>
          <p:cNvSpPr/>
          <p:nvPr/>
        </p:nvSpPr>
        <p:spPr>
          <a:xfrm>
            <a:off x="1880685" y="6555876"/>
            <a:ext cx="1653316" cy="16533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テキスト プレースホルダー 13"/>
          <p:cNvSpPr txBox="1">
            <a:spLocks/>
          </p:cNvSpPr>
          <p:nvPr/>
        </p:nvSpPr>
        <p:spPr>
          <a:xfrm>
            <a:off x="997005" y="8833910"/>
            <a:ext cx="3420676"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r>
              <a:rPr kumimoji="1" lang="en-US" altLang="ja-JP" sz="2800" spc="300" dirty="0" smtClean="0">
                <a:solidFill>
                  <a:schemeClr val="accent1"/>
                </a:solidFill>
                <a:latin typeface="+mj-lt"/>
              </a:rPr>
              <a:t>ONLINE SHOP</a:t>
            </a:r>
            <a:endParaRPr kumimoji="1" lang="ja-JP" altLang="en-US" sz="2800" spc="300" dirty="0">
              <a:solidFill>
                <a:schemeClr val="accent1"/>
              </a:solidFill>
              <a:latin typeface="+mj-lt"/>
            </a:endParaRPr>
          </a:p>
        </p:txBody>
      </p:sp>
      <p:pic>
        <p:nvPicPr>
          <p:cNvPr id="47" name="図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64780" y="6718675"/>
            <a:ext cx="885125" cy="885125"/>
          </a:xfrm>
          <a:prstGeom prst="rect">
            <a:avLst/>
          </a:prstGeom>
        </p:spPr>
      </p:pic>
      <p:sp>
        <p:nvSpPr>
          <p:cNvPr id="49" name="パイ 48"/>
          <p:cNvSpPr/>
          <p:nvPr/>
        </p:nvSpPr>
        <p:spPr>
          <a:xfrm rot="16200000">
            <a:off x="5328849" y="5908586"/>
            <a:ext cx="2947898" cy="2947898"/>
          </a:xfrm>
          <a:prstGeom prst="pie">
            <a:avLst>
              <a:gd name="adj1" fmla="val 0"/>
              <a:gd name="adj2" fmla="val 1589348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円/楕円 49"/>
          <p:cNvSpPr/>
          <p:nvPr/>
        </p:nvSpPr>
        <p:spPr>
          <a:xfrm>
            <a:off x="5976140" y="6555876"/>
            <a:ext cx="1653316" cy="16533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テキスト プレースホルダー 13"/>
          <p:cNvSpPr txBox="1">
            <a:spLocks/>
          </p:cNvSpPr>
          <p:nvPr/>
        </p:nvSpPr>
        <p:spPr>
          <a:xfrm>
            <a:off x="5092460" y="8833910"/>
            <a:ext cx="3420676"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r>
              <a:rPr kumimoji="1" lang="en-US" altLang="ja-JP" sz="2800" spc="300" dirty="0" smtClean="0">
                <a:solidFill>
                  <a:schemeClr val="accent1"/>
                </a:solidFill>
                <a:latin typeface="+mj-lt"/>
              </a:rPr>
              <a:t>CLOUD STORAGE</a:t>
            </a:r>
            <a:endParaRPr kumimoji="1" lang="ja-JP" altLang="en-US" sz="2800" spc="300" dirty="0">
              <a:solidFill>
                <a:schemeClr val="accent1"/>
              </a:solidFill>
              <a:latin typeface="+mj-lt"/>
            </a:endParaRPr>
          </a:p>
        </p:txBody>
      </p:sp>
      <p:pic>
        <p:nvPicPr>
          <p:cNvPr id="52" name="図 5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60235" y="6718675"/>
            <a:ext cx="885125" cy="885125"/>
          </a:xfrm>
          <a:prstGeom prst="rect">
            <a:avLst/>
          </a:prstGeom>
        </p:spPr>
      </p:pic>
      <p:sp>
        <p:nvSpPr>
          <p:cNvPr id="54" name="テキスト ボックス 53"/>
          <p:cNvSpPr txBox="1"/>
          <p:nvPr/>
        </p:nvSpPr>
        <p:spPr>
          <a:xfrm>
            <a:off x="2312196" y="3478315"/>
            <a:ext cx="755335" cy="523220"/>
          </a:xfrm>
          <a:prstGeom prst="rect">
            <a:avLst/>
          </a:prstGeom>
          <a:noFill/>
        </p:spPr>
        <p:txBody>
          <a:bodyPr wrap="none" rtlCol="0">
            <a:spAutoFit/>
          </a:bodyPr>
          <a:lstStyle/>
          <a:p>
            <a:r>
              <a:rPr kumimoji="1" lang="en-US" altLang="ja-JP" sz="2800" dirty="0" smtClean="0">
                <a:solidFill>
                  <a:schemeClr val="bg1"/>
                </a:solidFill>
                <a:latin typeface="+mj-lt"/>
              </a:rPr>
              <a:t>89%</a:t>
            </a:r>
            <a:endParaRPr kumimoji="1" lang="ja-JP" altLang="en-US" sz="2800" dirty="0">
              <a:solidFill>
                <a:schemeClr val="bg1"/>
              </a:solidFill>
              <a:latin typeface="+mj-lt"/>
            </a:endParaRPr>
          </a:p>
        </p:txBody>
      </p:sp>
      <p:sp>
        <p:nvSpPr>
          <p:cNvPr id="55" name="テキスト ボックス 54"/>
          <p:cNvSpPr txBox="1"/>
          <p:nvPr/>
        </p:nvSpPr>
        <p:spPr>
          <a:xfrm>
            <a:off x="6425129" y="3465285"/>
            <a:ext cx="755335" cy="523220"/>
          </a:xfrm>
          <a:prstGeom prst="rect">
            <a:avLst/>
          </a:prstGeom>
          <a:noFill/>
        </p:spPr>
        <p:txBody>
          <a:bodyPr wrap="none" rtlCol="0">
            <a:spAutoFit/>
          </a:bodyPr>
          <a:lstStyle/>
          <a:p>
            <a:r>
              <a:rPr kumimoji="1" lang="en-US" altLang="ja-JP" sz="2800" dirty="0" smtClean="0">
                <a:solidFill>
                  <a:schemeClr val="bg1"/>
                </a:solidFill>
                <a:latin typeface="+mj-lt"/>
              </a:rPr>
              <a:t>80%</a:t>
            </a:r>
            <a:endParaRPr kumimoji="1" lang="ja-JP" altLang="en-US" sz="2800" dirty="0">
              <a:solidFill>
                <a:schemeClr val="bg1"/>
              </a:solidFill>
              <a:latin typeface="+mj-lt"/>
            </a:endParaRPr>
          </a:p>
        </p:txBody>
      </p:sp>
      <p:sp>
        <p:nvSpPr>
          <p:cNvPr id="56" name="テキスト ボックス 55"/>
          <p:cNvSpPr txBox="1"/>
          <p:nvPr/>
        </p:nvSpPr>
        <p:spPr>
          <a:xfrm>
            <a:off x="2312195" y="7545605"/>
            <a:ext cx="755335" cy="523220"/>
          </a:xfrm>
          <a:prstGeom prst="rect">
            <a:avLst/>
          </a:prstGeom>
          <a:noFill/>
        </p:spPr>
        <p:txBody>
          <a:bodyPr wrap="none" rtlCol="0">
            <a:spAutoFit/>
          </a:bodyPr>
          <a:lstStyle/>
          <a:p>
            <a:r>
              <a:rPr kumimoji="1" lang="en-US" altLang="ja-JP" sz="2800" dirty="0" smtClean="0">
                <a:solidFill>
                  <a:schemeClr val="bg1"/>
                </a:solidFill>
                <a:latin typeface="+mj-lt"/>
              </a:rPr>
              <a:t>65%</a:t>
            </a:r>
            <a:endParaRPr kumimoji="1" lang="ja-JP" altLang="en-US" sz="2800" dirty="0">
              <a:solidFill>
                <a:schemeClr val="bg1"/>
              </a:solidFill>
              <a:latin typeface="+mj-lt"/>
            </a:endParaRPr>
          </a:p>
        </p:txBody>
      </p:sp>
      <p:sp>
        <p:nvSpPr>
          <p:cNvPr id="57" name="テキスト ボックス 56"/>
          <p:cNvSpPr txBox="1"/>
          <p:nvPr/>
        </p:nvSpPr>
        <p:spPr>
          <a:xfrm>
            <a:off x="6425128" y="7532575"/>
            <a:ext cx="755335" cy="523220"/>
          </a:xfrm>
          <a:prstGeom prst="rect">
            <a:avLst/>
          </a:prstGeom>
          <a:noFill/>
        </p:spPr>
        <p:txBody>
          <a:bodyPr wrap="none" rtlCol="0">
            <a:spAutoFit/>
          </a:bodyPr>
          <a:lstStyle/>
          <a:p>
            <a:r>
              <a:rPr kumimoji="1" lang="en-US" altLang="ja-JP" sz="2800" dirty="0" smtClean="0">
                <a:solidFill>
                  <a:schemeClr val="bg1"/>
                </a:solidFill>
                <a:latin typeface="+mj-lt"/>
              </a:rPr>
              <a:t>76%</a:t>
            </a:r>
            <a:endParaRPr kumimoji="1" lang="ja-JP" altLang="en-US" sz="2800" dirty="0">
              <a:solidFill>
                <a:schemeClr val="bg1"/>
              </a:solidFill>
              <a:latin typeface="+mj-lt"/>
            </a:endParaRPr>
          </a:p>
        </p:txBody>
      </p:sp>
    </p:spTree>
    <p:extLst>
      <p:ext uri="{BB962C8B-B14F-4D97-AF65-F5344CB8AC3E}">
        <p14:creationId xmlns:p14="http://schemas.microsoft.com/office/powerpoint/2010/main" val="173140232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par>
                          <p:cTn id="14" fill="hold">
                            <p:stCondLst>
                              <p:cond delay="500"/>
                            </p:stCondLst>
                            <p:childTnLst>
                              <p:par>
                                <p:cTn id="15" presetID="21" presetClass="entr" presetSubtype="1"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heel(1)">
                                      <p:cBhvr>
                                        <p:cTn id="17" dur="1000"/>
                                        <p:tgtEl>
                                          <p:spTgt spid="15"/>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par>
                          <p:cTn id="22" fill="hold">
                            <p:stCondLst>
                              <p:cond delay="2000"/>
                            </p:stCondLst>
                            <p:childTnLst>
                              <p:par>
                                <p:cTn id="23" presetID="10" presetClass="entr" presetSubtype="0" fill="hold" nodeType="afterEffect">
                                  <p:stCondLst>
                                    <p:cond delay="25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55"/>
                                        </p:tgtEl>
                                        <p:attrNameLst>
                                          <p:attrName>style.visibility</p:attrName>
                                        </p:attrNameLst>
                                      </p:cBhvr>
                                      <p:to>
                                        <p:strVal val="visible"/>
                                      </p:to>
                                    </p:set>
                                    <p:animEffect transition="in" filter="fade">
                                      <p:cBhvr>
                                        <p:cTn id="28" dur="500"/>
                                        <p:tgtEl>
                                          <p:spTgt spid="55"/>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500"/>
                                        <p:tgtEl>
                                          <p:spTgt spid="40"/>
                                        </p:tgtEl>
                                      </p:cBhvr>
                                    </p:animEffect>
                                  </p:childTnLst>
                                </p:cTn>
                              </p:par>
                            </p:childTnLst>
                          </p:cTn>
                        </p:par>
                        <p:par>
                          <p:cTn id="32" fill="hold">
                            <p:stCondLst>
                              <p:cond delay="2750"/>
                            </p:stCondLst>
                            <p:childTnLst>
                              <p:par>
                                <p:cTn id="33" presetID="21" presetClass="entr" presetSubtype="1"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heel(1)">
                                      <p:cBhvr>
                                        <p:cTn id="35" dur="1000"/>
                                        <p:tgtEl>
                                          <p:spTgt spid="39"/>
                                        </p:tgtEl>
                                      </p:cBhvr>
                                    </p:animEffect>
                                  </p:childTnLst>
                                </p:cTn>
                              </p:par>
                            </p:childTnLst>
                          </p:cTn>
                        </p:par>
                        <p:par>
                          <p:cTn id="36" fill="hold">
                            <p:stCondLst>
                              <p:cond delay="3750"/>
                            </p:stCondLst>
                            <p:childTnLst>
                              <p:par>
                                <p:cTn id="37" presetID="10" presetClass="entr" presetSubtype="0" fill="hold" grpId="0"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childTnLst>
                          </p:cTn>
                        </p:par>
                        <p:par>
                          <p:cTn id="40" fill="hold">
                            <p:stCondLst>
                              <p:cond delay="4250"/>
                            </p:stCondLst>
                            <p:childTnLst>
                              <p:par>
                                <p:cTn id="41" presetID="10" presetClass="entr" presetSubtype="0" fill="hold" nodeType="afterEffect">
                                  <p:stCondLst>
                                    <p:cond delay="25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56"/>
                                        </p:tgtEl>
                                        <p:attrNameLst>
                                          <p:attrName>style.visibility</p:attrName>
                                        </p:attrNameLst>
                                      </p:cBhvr>
                                      <p:to>
                                        <p:strVal val="visible"/>
                                      </p:to>
                                    </p:set>
                                    <p:animEffect transition="in" filter="fade">
                                      <p:cBhvr>
                                        <p:cTn id="46" dur="500"/>
                                        <p:tgtEl>
                                          <p:spTgt spid="56"/>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45"/>
                                        </p:tgtEl>
                                        <p:attrNameLst>
                                          <p:attrName>style.visibility</p:attrName>
                                        </p:attrNameLst>
                                      </p:cBhvr>
                                      <p:to>
                                        <p:strVal val="visible"/>
                                      </p:to>
                                    </p:set>
                                    <p:animEffect transition="in" filter="fade">
                                      <p:cBhvr>
                                        <p:cTn id="49" dur="500"/>
                                        <p:tgtEl>
                                          <p:spTgt spid="45"/>
                                        </p:tgtEl>
                                      </p:cBhvr>
                                    </p:animEffect>
                                  </p:childTnLst>
                                </p:cTn>
                              </p:par>
                            </p:childTnLst>
                          </p:cTn>
                        </p:par>
                        <p:par>
                          <p:cTn id="50" fill="hold">
                            <p:stCondLst>
                              <p:cond delay="5000"/>
                            </p:stCondLst>
                            <p:childTnLst>
                              <p:par>
                                <p:cTn id="51" presetID="21" presetClass="entr" presetSubtype="1" fill="hold" grpId="0" nodeType="after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wheel(1)">
                                      <p:cBhvr>
                                        <p:cTn id="53" dur="1000"/>
                                        <p:tgtEl>
                                          <p:spTgt spid="44"/>
                                        </p:tgtEl>
                                      </p:cBhvr>
                                    </p:animEffect>
                                  </p:childTnLst>
                                </p:cTn>
                              </p:par>
                            </p:childTnLst>
                          </p:cTn>
                        </p:par>
                        <p:par>
                          <p:cTn id="54" fill="hold">
                            <p:stCondLst>
                              <p:cond delay="6000"/>
                            </p:stCondLst>
                            <p:childTnLst>
                              <p:par>
                                <p:cTn id="55" presetID="10" presetClass="entr" presetSubtype="0" fill="hold" grpId="0" nodeType="after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fade">
                                      <p:cBhvr>
                                        <p:cTn id="57" dur="500"/>
                                        <p:tgtEl>
                                          <p:spTgt spid="46"/>
                                        </p:tgtEl>
                                      </p:cBhvr>
                                    </p:animEffect>
                                  </p:childTnLst>
                                </p:cTn>
                              </p:par>
                            </p:childTnLst>
                          </p:cTn>
                        </p:par>
                        <p:par>
                          <p:cTn id="58" fill="hold">
                            <p:stCondLst>
                              <p:cond delay="6500"/>
                            </p:stCondLst>
                            <p:childTnLst>
                              <p:par>
                                <p:cTn id="59" presetID="10" presetClass="entr" presetSubtype="0" fill="hold" nodeType="afterEffect">
                                  <p:stCondLst>
                                    <p:cond delay="250"/>
                                  </p:stCondLst>
                                  <p:childTnLst>
                                    <p:set>
                                      <p:cBhvr>
                                        <p:cTn id="60" dur="1" fill="hold">
                                          <p:stCondLst>
                                            <p:cond delay="0"/>
                                          </p:stCondLst>
                                        </p:cTn>
                                        <p:tgtEl>
                                          <p:spTgt spid="52"/>
                                        </p:tgtEl>
                                        <p:attrNameLst>
                                          <p:attrName>style.visibility</p:attrName>
                                        </p:attrNameLst>
                                      </p:cBhvr>
                                      <p:to>
                                        <p:strVal val="visible"/>
                                      </p:to>
                                    </p:set>
                                    <p:animEffect transition="in" filter="fade">
                                      <p:cBhvr>
                                        <p:cTn id="61" dur="500"/>
                                        <p:tgtEl>
                                          <p:spTgt spid="52"/>
                                        </p:tgtEl>
                                      </p:cBhvr>
                                    </p:animEffect>
                                  </p:childTnLst>
                                </p:cTn>
                              </p:par>
                              <p:par>
                                <p:cTn id="62" presetID="10" presetClass="entr" presetSubtype="0" fill="hold" grpId="0" nodeType="withEffect">
                                  <p:stCondLst>
                                    <p:cond delay="250"/>
                                  </p:stCondLst>
                                  <p:childTnLst>
                                    <p:set>
                                      <p:cBhvr>
                                        <p:cTn id="63" dur="1" fill="hold">
                                          <p:stCondLst>
                                            <p:cond delay="0"/>
                                          </p:stCondLst>
                                        </p:cTn>
                                        <p:tgtEl>
                                          <p:spTgt spid="57"/>
                                        </p:tgtEl>
                                        <p:attrNameLst>
                                          <p:attrName>style.visibility</p:attrName>
                                        </p:attrNameLst>
                                      </p:cBhvr>
                                      <p:to>
                                        <p:strVal val="visible"/>
                                      </p:to>
                                    </p:set>
                                    <p:animEffect transition="in" filter="fade">
                                      <p:cBhvr>
                                        <p:cTn id="64" dur="500"/>
                                        <p:tgtEl>
                                          <p:spTgt spid="57"/>
                                        </p:tgtEl>
                                      </p:cBhvr>
                                    </p:animEffect>
                                  </p:childTnLst>
                                </p:cTn>
                              </p:par>
                              <p:par>
                                <p:cTn id="65" presetID="10" presetClass="entr" presetSubtype="0" fill="hold" grpId="0" nodeType="withEffect">
                                  <p:stCondLst>
                                    <p:cond delay="250"/>
                                  </p:stCondLst>
                                  <p:childTnLst>
                                    <p:set>
                                      <p:cBhvr>
                                        <p:cTn id="66" dur="1" fill="hold">
                                          <p:stCondLst>
                                            <p:cond delay="0"/>
                                          </p:stCondLst>
                                        </p:cTn>
                                        <p:tgtEl>
                                          <p:spTgt spid="50"/>
                                        </p:tgtEl>
                                        <p:attrNameLst>
                                          <p:attrName>style.visibility</p:attrName>
                                        </p:attrNameLst>
                                      </p:cBhvr>
                                      <p:to>
                                        <p:strVal val="visible"/>
                                      </p:to>
                                    </p:set>
                                    <p:animEffect transition="in" filter="fade">
                                      <p:cBhvr>
                                        <p:cTn id="67" dur="500"/>
                                        <p:tgtEl>
                                          <p:spTgt spid="50"/>
                                        </p:tgtEl>
                                      </p:cBhvr>
                                    </p:animEffect>
                                  </p:childTnLst>
                                </p:cTn>
                              </p:par>
                            </p:childTnLst>
                          </p:cTn>
                        </p:par>
                        <p:par>
                          <p:cTn id="68" fill="hold">
                            <p:stCondLst>
                              <p:cond delay="7250"/>
                            </p:stCondLst>
                            <p:childTnLst>
                              <p:par>
                                <p:cTn id="69" presetID="21" presetClass="entr" presetSubtype="1" fill="hold" grpId="0" nodeType="afterEffect">
                                  <p:stCondLst>
                                    <p:cond delay="0"/>
                                  </p:stCondLst>
                                  <p:childTnLst>
                                    <p:set>
                                      <p:cBhvr>
                                        <p:cTn id="70" dur="1" fill="hold">
                                          <p:stCondLst>
                                            <p:cond delay="0"/>
                                          </p:stCondLst>
                                        </p:cTn>
                                        <p:tgtEl>
                                          <p:spTgt spid="49"/>
                                        </p:tgtEl>
                                        <p:attrNameLst>
                                          <p:attrName>style.visibility</p:attrName>
                                        </p:attrNameLst>
                                      </p:cBhvr>
                                      <p:to>
                                        <p:strVal val="visible"/>
                                      </p:to>
                                    </p:set>
                                    <p:animEffect transition="in" filter="wheel(1)">
                                      <p:cBhvr>
                                        <p:cTn id="71" dur="1000"/>
                                        <p:tgtEl>
                                          <p:spTgt spid="49"/>
                                        </p:tgtEl>
                                      </p:cBhvr>
                                    </p:animEffect>
                                  </p:childTnLst>
                                </p:cTn>
                              </p:par>
                            </p:childTnLst>
                          </p:cTn>
                        </p:par>
                        <p:par>
                          <p:cTn id="72" fill="hold">
                            <p:stCondLst>
                              <p:cond delay="8250"/>
                            </p:stCondLst>
                            <p:childTnLst>
                              <p:par>
                                <p:cTn id="73" presetID="10" presetClass="entr" presetSubtype="0" fill="hold" grpId="0" nodeType="after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fade">
                                      <p:cBhvr>
                                        <p:cTn id="75" dur="500"/>
                                        <p:tgtEl>
                                          <p:spTgt spid="51"/>
                                        </p:tgtEl>
                                      </p:cBhvr>
                                    </p:animEffect>
                                  </p:childTnLst>
                                </p:cTn>
                              </p:par>
                            </p:childTnLst>
                          </p:cTn>
                        </p:par>
                        <p:par>
                          <p:cTn id="76" fill="hold">
                            <p:stCondLst>
                              <p:cond delay="8750"/>
                            </p:stCondLst>
                            <p:childTnLst>
                              <p:par>
                                <p:cTn id="77" presetID="10" presetClass="entr" presetSubtype="0" fill="hold" grpId="0" nodeType="afterEffect">
                                  <p:stCondLst>
                                    <p:cond delay="0"/>
                                  </p:stCondLst>
                                  <p:childTnLst>
                                    <p:set>
                                      <p:cBhvr>
                                        <p:cTn id="78" dur="1" fill="hold">
                                          <p:stCondLst>
                                            <p:cond delay="0"/>
                                          </p:stCondLst>
                                        </p:cTn>
                                        <p:tgtEl>
                                          <p:spTgt spid="9">
                                            <p:txEl>
                                              <p:pRg st="0" end="0"/>
                                            </p:txEl>
                                          </p:spTgt>
                                        </p:tgtEl>
                                        <p:attrNameLst>
                                          <p:attrName>style.visibility</p:attrName>
                                        </p:attrNameLst>
                                      </p:cBhvr>
                                      <p:to>
                                        <p:strVal val="visible"/>
                                      </p:to>
                                    </p:set>
                                    <p:animEffect transition="in" filter="fade">
                                      <p:cBhvr>
                                        <p:cTn id="79" dur="500"/>
                                        <p:tgtEl>
                                          <p:spTgt spid="9">
                                            <p:txEl>
                                              <p:pRg st="0" end="0"/>
                                            </p:txEl>
                                          </p:spTgt>
                                        </p:tgtEl>
                                      </p:cBhvr>
                                    </p:animEffect>
                                  </p:childTnLst>
                                </p:cTn>
                              </p:par>
                            </p:childTnLst>
                          </p:cTn>
                        </p:par>
                        <p:par>
                          <p:cTn id="80" fill="hold">
                            <p:stCondLst>
                              <p:cond delay="9250"/>
                            </p:stCondLst>
                            <p:childTnLst>
                              <p:par>
                                <p:cTn id="81" presetID="10" presetClass="entr" presetSubtype="0" fill="hold" grpId="0" nodeType="afterEffect">
                                  <p:stCondLst>
                                    <p:cond delay="0"/>
                                  </p:stCondLst>
                                  <p:childTnLst>
                                    <p:set>
                                      <p:cBhvr>
                                        <p:cTn id="82" dur="1" fill="hold">
                                          <p:stCondLst>
                                            <p:cond delay="0"/>
                                          </p:stCondLst>
                                        </p:cTn>
                                        <p:tgtEl>
                                          <p:spTgt spid="8"/>
                                        </p:tgtEl>
                                        <p:attrNameLst>
                                          <p:attrName>style.visibility</p:attrName>
                                        </p:attrNameLst>
                                      </p:cBhvr>
                                      <p:to>
                                        <p:strVal val="visible"/>
                                      </p:to>
                                    </p:set>
                                    <p:animEffect transition="in" filter="fade">
                                      <p:cBhvr>
                                        <p:cTn id="83" dur="500"/>
                                        <p:tgtEl>
                                          <p:spTgt spid="8"/>
                                        </p:tgtEl>
                                      </p:cBhvr>
                                    </p:animEffect>
                                  </p:childTnLst>
                                </p:cTn>
                              </p:par>
                            </p:childTnLst>
                          </p:cTn>
                        </p:par>
                        <p:par>
                          <p:cTn id="84" fill="hold">
                            <p:stCondLst>
                              <p:cond delay="9750"/>
                            </p:stCondLst>
                            <p:childTnLst>
                              <p:par>
                                <p:cTn id="85" presetID="10" presetClass="entr" presetSubtype="0" fill="hold" grpId="0" nodeType="afterEffect">
                                  <p:stCondLst>
                                    <p:cond delay="0"/>
                                  </p:stCondLst>
                                  <p:childTnLst>
                                    <p:set>
                                      <p:cBhvr>
                                        <p:cTn id="86" dur="1" fill="hold">
                                          <p:stCondLst>
                                            <p:cond delay="0"/>
                                          </p:stCondLst>
                                        </p:cTn>
                                        <p:tgtEl>
                                          <p:spTgt spid="7">
                                            <p:txEl>
                                              <p:pRg st="0" end="0"/>
                                            </p:txEl>
                                          </p:spTgt>
                                        </p:tgtEl>
                                        <p:attrNameLst>
                                          <p:attrName>style.visibility</p:attrName>
                                        </p:attrNameLst>
                                      </p:cBhvr>
                                      <p:to>
                                        <p:strVal val="visible"/>
                                      </p:to>
                                    </p:set>
                                    <p:animEffect transition="in" filter="fade">
                                      <p:cBhvr>
                                        <p:cTn id="87" dur="500"/>
                                        <p:tgtEl>
                                          <p:spTgt spid="7">
                                            <p:txEl>
                                              <p:pRg st="0" end="0"/>
                                            </p:txEl>
                                          </p:spTgt>
                                        </p:tgtEl>
                                      </p:cBhvr>
                                    </p:animEffect>
                                  </p:childTnLst>
                                </p:cTn>
                              </p:par>
                            </p:childTnLst>
                          </p:cTn>
                        </p:par>
                        <p:par>
                          <p:cTn id="88" fill="hold">
                            <p:stCondLst>
                              <p:cond delay="10250"/>
                            </p:stCondLst>
                            <p:childTnLst>
                              <p:par>
                                <p:cTn id="89" presetID="10" presetClass="entr" presetSubtype="0" fill="hold" grpId="0" nodeType="after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fade">
                                      <p:cBhvr>
                                        <p:cTn id="9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P spid="8" grpId="0"/>
      <p:bldP spid="9" grpId="0" build="p"/>
      <p:bldP spid="15" grpId="0" animBg="1"/>
      <p:bldP spid="16" grpId="0" animBg="1"/>
      <p:bldP spid="18" grpId="0"/>
      <p:bldP spid="39" grpId="0" animBg="1"/>
      <p:bldP spid="40" grpId="0" animBg="1"/>
      <p:bldP spid="41" grpId="0"/>
      <p:bldP spid="44" grpId="0" animBg="1"/>
      <p:bldP spid="45" grpId="0" animBg="1"/>
      <p:bldP spid="46" grpId="0"/>
      <p:bldP spid="49" grpId="0" animBg="1"/>
      <p:bldP spid="50" grpId="0" animBg="1"/>
      <p:bldP spid="51" grpId="0"/>
      <p:bldP spid="54" grpId="0"/>
      <p:bldP spid="55" grpId="0"/>
      <p:bldP spid="56" grpId="0"/>
      <p:bldP spid="57"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smtClean="0"/>
              <a:t>3 NEW OPTIONS</a:t>
            </a:r>
            <a:endParaRPr kumimoji="1" lang="ja-JP" altLang="en-US" dirty="0"/>
          </a:p>
        </p:txBody>
      </p:sp>
      <p:sp>
        <p:nvSpPr>
          <p:cNvPr id="4" name="フッター プレースホルダー 3"/>
          <p:cNvSpPr>
            <a:spLocks noGrp="1"/>
          </p:cNvSpPr>
          <p:nvPr>
            <p:ph type="ftr" sz="quarter" idx="10"/>
          </p:nvPr>
        </p:nvSpPr>
        <p:spPr/>
        <p:txBody>
          <a:bodyPr/>
          <a:lstStyle/>
          <a:p>
            <a:r>
              <a:rPr lang="en-US" smtClean="0"/>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387164BF-D67A-46C0-81D2-5BAF67C00C80}" type="slidenum">
              <a:rPr lang="en-US" smtClean="0"/>
              <a:pPr/>
              <a:t>127</a:t>
            </a:fld>
            <a:endParaRPr lang="en-US" dirty="0"/>
          </a:p>
        </p:txBody>
      </p:sp>
      <p:sp>
        <p:nvSpPr>
          <p:cNvPr id="13" name="テキスト プレースホルダー 12"/>
          <p:cNvSpPr>
            <a:spLocks noGrp="1"/>
          </p:cNvSpPr>
          <p:nvPr>
            <p:ph type="body" sz="quarter" idx="36"/>
          </p:nvPr>
        </p:nvSpPr>
        <p:spPr/>
        <p:txBody>
          <a:bodyPr/>
          <a:lstStyle/>
          <a:p>
            <a:r>
              <a:rPr kumimoji="1" lang="en-US" altLang="ja-JP" dirty="0" smtClean="0"/>
              <a:t>BASIC</a:t>
            </a:r>
            <a:endParaRPr kumimoji="1" lang="ja-JP" altLang="en-US" dirty="0"/>
          </a:p>
        </p:txBody>
      </p:sp>
      <p:sp>
        <p:nvSpPr>
          <p:cNvPr id="14" name="テキスト プレースホルダー 13"/>
          <p:cNvSpPr>
            <a:spLocks noGrp="1"/>
          </p:cNvSpPr>
          <p:nvPr>
            <p:ph type="body" sz="quarter" idx="37"/>
          </p:nvPr>
        </p:nvSpPr>
        <p:spPr/>
        <p:txBody>
          <a:bodyPr/>
          <a:lstStyle/>
          <a:p>
            <a:r>
              <a:rPr kumimoji="1" lang="en-US" altLang="ja-JP" dirty="0" smtClean="0"/>
              <a:t>For personal use</a:t>
            </a:r>
            <a:endParaRPr kumimoji="1" lang="ja-JP" altLang="en-US" dirty="0"/>
          </a:p>
        </p:txBody>
      </p:sp>
      <p:sp>
        <p:nvSpPr>
          <p:cNvPr id="15" name="テキスト プレースホルダー 14"/>
          <p:cNvSpPr>
            <a:spLocks noGrp="1"/>
          </p:cNvSpPr>
          <p:nvPr>
            <p:ph type="body" sz="quarter" idx="38"/>
          </p:nvPr>
        </p:nvSpPr>
        <p:spPr/>
        <p:txBody>
          <a:bodyPr/>
          <a:lstStyle/>
          <a:p>
            <a:r>
              <a:rPr kumimoji="1" lang="en-US" altLang="ja-JP" dirty="0" smtClean="0"/>
              <a:t>$99</a:t>
            </a:r>
            <a:r>
              <a:rPr kumimoji="1" lang="en-US" altLang="ja-JP" sz="2400" dirty="0" smtClean="0"/>
              <a:t>/month</a:t>
            </a:r>
            <a:endParaRPr kumimoji="1" lang="ja-JP" altLang="en-US" sz="2400" dirty="0"/>
          </a:p>
        </p:txBody>
      </p:sp>
      <p:sp>
        <p:nvSpPr>
          <p:cNvPr id="16" name="テキスト プレースホルダー 15"/>
          <p:cNvSpPr>
            <a:spLocks noGrp="1"/>
          </p:cNvSpPr>
          <p:nvPr>
            <p:ph type="body" sz="quarter" idx="39"/>
          </p:nvPr>
        </p:nvSpPr>
        <p:spPr/>
        <p:txBody>
          <a:bodyPr/>
          <a:lstStyle/>
          <a:p>
            <a:r>
              <a:rPr kumimoji="1" lang="en-US" altLang="ja-JP" dirty="0" smtClean="0"/>
              <a:t>10Gb Strage</a:t>
            </a:r>
            <a:endParaRPr kumimoji="1" lang="ja-JP" altLang="en-US" dirty="0"/>
          </a:p>
        </p:txBody>
      </p:sp>
      <p:sp>
        <p:nvSpPr>
          <p:cNvPr id="17" name="テキスト プレースホルダー 16"/>
          <p:cNvSpPr>
            <a:spLocks noGrp="1"/>
          </p:cNvSpPr>
          <p:nvPr>
            <p:ph type="body" sz="quarter" idx="40"/>
          </p:nvPr>
        </p:nvSpPr>
        <p:spPr/>
        <p:txBody>
          <a:bodyPr/>
          <a:lstStyle/>
          <a:p>
            <a:r>
              <a:rPr kumimoji="1" lang="en-US" altLang="ja-JP" dirty="0" smtClean="0"/>
              <a:t>1 Account</a:t>
            </a:r>
            <a:endParaRPr kumimoji="1" lang="ja-JP" altLang="en-US" dirty="0"/>
          </a:p>
        </p:txBody>
      </p:sp>
      <p:sp>
        <p:nvSpPr>
          <p:cNvPr id="18" name="テキスト プレースホルダー 17"/>
          <p:cNvSpPr>
            <a:spLocks noGrp="1"/>
          </p:cNvSpPr>
          <p:nvPr>
            <p:ph type="body" sz="quarter" idx="41"/>
          </p:nvPr>
        </p:nvSpPr>
        <p:spPr/>
        <p:txBody>
          <a:bodyPr/>
          <a:lstStyle/>
          <a:p>
            <a:r>
              <a:rPr kumimoji="1" lang="en-US" altLang="ja-JP" dirty="0" smtClean="0"/>
              <a:t>5000 Visitors / month</a:t>
            </a:r>
            <a:endParaRPr kumimoji="1" lang="ja-JP" altLang="en-US" dirty="0"/>
          </a:p>
        </p:txBody>
      </p:sp>
      <p:sp>
        <p:nvSpPr>
          <p:cNvPr id="19" name="テキスト プレースホルダー 18"/>
          <p:cNvSpPr>
            <a:spLocks noGrp="1"/>
          </p:cNvSpPr>
          <p:nvPr>
            <p:ph type="body" sz="quarter" idx="42"/>
          </p:nvPr>
        </p:nvSpPr>
        <p:spPr/>
        <p:txBody>
          <a:bodyPr/>
          <a:lstStyle/>
          <a:p>
            <a:r>
              <a:rPr kumimoji="1" lang="en-US" altLang="ja-JP" dirty="0" smtClean="0"/>
              <a:t>E-mail Support</a:t>
            </a:r>
            <a:endParaRPr kumimoji="1" lang="ja-JP" altLang="en-US" dirty="0"/>
          </a:p>
        </p:txBody>
      </p:sp>
      <p:sp>
        <p:nvSpPr>
          <p:cNvPr id="20" name="テキスト プレースホルダー 19"/>
          <p:cNvSpPr>
            <a:spLocks noGrp="1"/>
          </p:cNvSpPr>
          <p:nvPr>
            <p:ph type="body" sz="quarter" idx="43"/>
          </p:nvPr>
        </p:nvSpPr>
        <p:spPr/>
        <p:txBody>
          <a:bodyPr/>
          <a:lstStyle/>
          <a:p>
            <a:r>
              <a:rPr kumimoji="1" lang="en-US" altLang="ja-JP" dirty="0" smtClean="0"/>
              <a:t>STANDARD</a:t>
            </a:r>
            <a:endParaRPr kumimoji="1" lang="ja-JP" altLang="en-US" dirty="0"/>
          </a:p>
        </p:txBody>
      </p:sp>
      <p:sp>
        <p:nvSpPr>
          <p:cNvPr id="21" name="テキスト プレースホルダー 20"/>
          <p:cNvSpPr>
            <a:spLocks noGrp="1"/>
          </p:cNvSpPr>
          <p:nvPr>
            <p:ph type="body" sz="quarter" idx="44"/>
          </p:nvPr>
        </p:nvSpPr>
        <p:spPr/>
        <p:txBody>
          <a:bodyPr/>
          <a:lstStyle/>
          <a:p>
            <a:r>
              <a:rPr kumimoji="1" lang="en-US" altLang="ja-JP" dirty="0" smtClean="0"/>
              <a:t>For </a:t>
            </a:r>
            <a:r>
              <a:rPr kumimoji="1" lang="en-US" altLang="ja-JP" dirty="0"/>
              <a:t>business </a:t>
            </a:r>
            <a:r>
              <a:rPr kumimoji="1" lang="en-US" altLang="ja-JP" dirty="0" smtClean="0"/>
              <a:t>use</a:t>
            </a:r>
            <a:endParaRPr kumimoji="1" lang="ja-JP" altLang="en-US" dirty="0"/>
          </a:p>
        </p:txBody>
      </p:sp>
      <p:sp>
        <p:nvSpPr>
          <p:cNvPr id="22" name="テキスト プレースホルダー 21"/>
          <p:cNvSpPr>
            <a:spLocks noGrp="1"/>
          </p:cNvSpPr>
          <p:nvPr>
            <p:ph type="body" sz="quarter" idx="45"/>
          </p:nvPr>
        </p:nvSpPr>
        <p:spPr/>
        <p:txBody>
          <a:bodyPr/>
          <a:lstStyle/>
          <a:p>
            <a:r>
              <a:rPr kumimoji="1" lang="en-US" altLang="ja-JP" dirty="0" smtClean="0"/>
              <a:t>$199</a:t>
            </a:r>
            <a:r>
              <a:rPr kumimoji="1" lang="en-US" altLang="ja-JP" sz="2400" dirty="0" smtClean="0"/>
              <a:t>/month</a:t>
            </a:r>
            <a:endParaRPr kumimoji="1" lang="ja-JP" altLang="en-US" sz="2400" dirty="0"/>
          </a:p>
        </p:txBody>
      </p:sp>
      <p:sp>
        <p:nvSpPr>
          <p:cNvPr id="23" name="テキスト プレースホルダー 22"/>
          <p:cNvSpPr>
            <a:spLocks noGrp="1"/>
          </p:cNvSpPr>
          <p:nvPr>
            <p:ph type="body" sz="quarter" idx="46"/>
          </p:nvPr>
        </p:nvSpPr>
        <p:spPr/>
        <p:txBody>
          <a:bodyPr/>
          <a:lstStyle/>
          <a:p>
            <a:r>
              <a:rPr kumimoji="1" lang="en-US" altLang="ja-JP" dirty="0" smtClean="0"/>
              <a:t>500Gb Strage</a:t>
            </a:r>
            <a:endParaRPr kumimoji="1" lang="ja-JP" altLang="en-US" dirty="0"/>
          </a:p>
        </p:txBody>
      </p:sp>
      <p:sp>
        <p:nvSpPr>
          <p:cNvPr id="24" name="テキスト プレースホルダー 23"/>
          <p:cNvSpPr>
            <a:spLocks noGrp="1"/>
          </p:cNvSpPr>
          <p:nvPr>
            <p:ph type="body" sz="quarter" idx="47"/>
          </p:nvPr>
        </p:nvSpPr>
        <p:spPr/>
        <p:txBody>
          <a:bodyPr/>
          <a:lstStyle/>
          <a:p>
            <a:r>
              <a:rPr kumimoji="1" lang="en-US" altLang="ja-JP" dirty="0" smtClean="0"/>
              <a:t>10 Account</a:t>
            </a:r>
            <a:endParaRPr kumimoji="1" lang="ja-JP" altLang="en-US" dirty="0"/>
          </a:p>
        </p:txBody>
      </p:sp>
      <p:sp>
        <p:nvSpPr>
          <p:cNvPr id="25" name="テキスト プレースホルダー 24"/>
          <p:cNvSpPr>
            <a:spLocks noGrp="1"/>
          </p:cNvSpPr>
          <p:nvPr>
            <p:ph type="body" sz="quarter" idx="48"/>
          </p:nvPr>
        </p:nvSpPr>
        <p:spPr/>
        <p:txBody>
          <a:bodyPr/>
          <a:lstStyle/>
          <a:p>
            <a:r>
              <a:rPr kumimoji="1" lang="en-US" altLang="ja-JP" dirty="0" smtClean="0"/>
              <a:t>10,000 </a:t>
            </a:r>
            <a:r>
              <a:rPr kumimoji="1" lang="en-US" altLang="ja-JP" dirty="0"/>
              <a:t>Visitors / </a:t>
            </a:r>
            <a:r>
              <a:rPr kumimoji="1" lang="en-US" altLang="ja-JP" dirty="0" smtClean="0"/>
              <a:t>month</a:t>
            </a:r>
            <a:endParaRPr kumimoji="1" lang="ja-JP" altLang="en-US" dirty="0"/>
          </a:p>
        </p:txBody>
      </p:sp>
      <p:sp>
        <p:nvSpPr>
          <p:cNvPr id="26" name="テキスト プレースホルダー 25"/>
          <p:cNvSpPr>
            <a:spLocks noGrp="1"/>
          </p:cNvSpPr>
          <p:nvPr>
            <p:ph type="body" sz="quarter" idx="49"/>
          </p:nvPr>
        </p:nvSpPr>
        <p:spPr/>
        <p:txBody>
          <a:bodyPr/>
          <a:lstStyle/>
          <a:p>
            <a:r>
              <a:rPr kumimoji="1" lang="en-US" altLang="ja-JP" dirty="0"/>
              <a:t>24 </a:t>
            </a:r>
            <a:r>
              <a:rPr kumimoji="1" lang="en-US" altLang="ja-JP" dirty="0" smtClean="0"/>
              <a:t>Hours </a:t>
            </a:r>
            <a:r>
              <a:rPr kumimoji="1" lang="en-US" altLang="ja-JP" dirty="0"/>
              <a:t>Support</a:t>
            </a:r>
            <a:endParaRPr kumimoji="1" lang="ja-JP" altLang="en-US" dirty="0"/>
          </a:p>
        </p:txBody>
      </p:sp>
      <p:sp>
        <p:nvSpPr>
          <p:cNvPr id="27" name="テキスト プレースホルダー 26"/>
          <p:cNvSpPr>
            <a:spLocks noGrp="1"/>
          </p:cNvSpPr>
          <p:nvPr>
            <p:ph type="body" sz="quarter" idx="50"/>
          </p:nvPr>
        </p:nvSpPr>
        <p:spPr/>
        <p:txBody>
          <a:bodyPr/>
          <a:lstStyle/>
          <a:p>
            <a:r>
              <a:rPr kumimoji="1" lang="en-US" altLang="ja-JP" dirty="0" smtClean="0"/>
              <a:t>PRO</a:t>
            </a:r>
            <a:endParaRPr kumimoji="1" lang="ja-JP" altLang="en-US" dirty="0"/>
          </a:p>
        </p:txBody>
      </p:sp>
      <p:sp>
        <p:nvSpPr>
          <p:cNvPr id="28" name="テキスト プレースホルダー 27"/>
          <p:cNvSpPr>
            <a:spLocks noGrp="1"/>
          </p:cNvSpPr>
          <p:nvPr>
            <p:ph type="body" sz="quarter" idx="51"/>
          </p:nvPr>
        </p:nvSpPr>
        <p:spPr/>
        <p:txBody>
          <a:bodyPr/>
          <a:lstStyle/>
          <a:p>
            <a:r>
              <a:rPr kumimoji="1" lang="en-US" altLang="ja-JP" dirty="0" smtClean="0"/>
              <a:t>For huge network survice</a:t>
            </a:r>
            <a:endParaRPr kumimoji="1" lang="ja-JP" altLang="en-US" dirty="0"/>
          </a:p>
        </p:txBody>
      </p:sp>
      <p:sp>
        <p:nvSpPr>
          <p:cNvPr id="29" name="テキスト プレースホルダー 28"/>
          <p:cNvSpPr>
            <a:spLocks noGrp="1"/>
          </p:cNvSpPr>
          <p:nvPr>
            <p:ph type="body" sz="quarter" idx="52"/>
          </p:nvPr>
        </p:nvSpPr>
        <p:spPr/>
        <p:txBody>
          <a:bodyPr/>
          <a:lstStyle/>
          <a:p>
            <a:r>
              <a:rPr kumimoji="1" lang="en-US" altLang="ja-JP" dirty="0" smtClean="0"/>
              <a:t>$399</a:t>
            </a:r>
            <a:r>
              <a:rPr kumimoji="1" lang="en-US" altLang="ja-JP" sz="2000" dirty="0"/>
              <a:t>/month</a:t>
            </a:r>
            <a:endParaRPr kumimoji="1" lang="ja-JP" altLang="en-US" sz="2000" dirty="0"/>
          </a:p>
        </p:txBody>
      </p:sp>
      <p:sp>
        <p:nvSpPr>
          <p:cNvPr id="30" name="テキスト プレースホルダー 29"/>
          <p:cNvSpPr>
            <a:spLocks noGrp="1"/>
          </p:cNvSpPr>
          <p:nvPr>
            <p:ph type="body" sz="quarter" idx="53"/>
          </p:nvPr>
        </p:nvSpPr>
        <p:spPr/>
        <p:txBody>
          <a:bodyPr/>
          <a:lstStyle/>
          <a:p>
            <a:r>
              <a:rPr kumimoji="1" lang="en-US" altLang="ja-JP" dirty="0" smtClean="0"/>
              <a:t>10Tb Strage</a:t>
            </a:r>
            <a:endParaRPr kumimoji="1" lang="ja-JP" altLang="en-US" dirty="0"/>
          </a:p>
        </p:txBody>
      </p:sp>
      <p:sp>
        <p:nvSpPr>
          <p:cNvPr id="31" name="テキスト プレースホルダー 30"/>
          <p:cNvSpPr>
            <a:spLocks noGrp="1"/>
          </p:cNvSpPr>
          <p:nvPr>
            <p:ph type="body" sz="quarter" idx="54"/>
          </p:nvPr>
        </p:nvSpPr>
        <p:spPr/>
        <p:txBody>
          <a:bodyPr/>
          <a:lstStyle/>
          <a:p>
            <a:r>
              <a:rPr kumimoji="1" lang="en-US" altLang="ja-JP" dirty="0" smtClean="0"/>
              <a:t>Unlimited Account</a:t>
            </a:r>
            <a:endParaRPr kumimoji="1" lang="ja-JP" altLang="en-US" dirty="0"/>
          </a:p>
        </p:txBody>
      </p:sp>
      <p:sp>
        <p:nvSpPr>
          <p:cNvPr id="32" name="テキスト プレースホルダー 31"/>
          <p:cNvSpPr>
            <a:spLocks noGrp="1"/>
          </p:cNvSpPr>
          <p:nvPr>
            <p:ph type="body" sz="quarter" idx="55"/>
          </p:nvPr>
        </p:nvSpPr>
        <p:spPr/>
        <p:txBody>
          <a:bodyPr/>
          <a:lstStyle/>
          <a:p>
            <a:r>
              <a:rPr kumimoji="1" lang="en-US" altLang="ja-JP" dirty="0" smtClean="0"/>
              <a:t>Unlimited Visitors</a:t>
            </a:r>
            <a:endParaRPr kumimoji="1" lang="ja-JP" altLang="en-US" dirty="0"/>
          </a:p>
        </p:txBody>
      </p:sp>
      <p:sp>
        <p:nvSpPr>
          <p:cNvPr id="33" name="テキスト プレースホルダー 32"/>
          <p:cNvSpPr>
            <a:spLocks noGrp="1"/>
          </p:cNvSpPr>
          <p:nvPr>
            <p:ph type="body" sz="quarter" idx="56"/>
          </p:nvPr>
        </p:nvSpPr>
        <p:spPr/>
        <p:txBody>
          <a:bodyPr/>
          <a:lstStyle/>
          <a:p>
            <a:r>
              <a:rPr kumimoji="1" lang="en-US" altLang="ja-JP" dirty="0"/>
              <a:t>24 </a:t>
            </a:r>
            <a:r>
              <a:rPr kumimoji="1" lang="en-US" altLang="ja-JP" dirty="0" smtClean="0"/>
              <a:t>Hours Support</a:t>
            </a:r>
            <a:endParaRPr kumimoji="1" lang="ja-JP" altLang="en-US" dirty="0"/>
          </a:p>
        </p:txBody>
      </p:sp>
      <p:sp>
        <p:nvSpPr>
          <p:cNvPr id="34" name="テキスト プレースホルダー 33"/>
          <p:cNvSpPr>
            <a:spLocks noGrp="1"/>
          </p:cNvSpPr>
          <p:nvPr>
            <p:ph type="body" sz="quarter" idx="57"/>
          </p:nvPr>
        </p:nvSpPr>
        <p:spPr/>
        <p:txBody>
          <a:bodyPr/>
          <a:lstStyle/>
          <a:p>
            <a:r>
              <a:rPr kumimoji="1" lang="en-US" altLang="ja-JP" dirty="0"/>
              <a:t>Dicit volumus eu est, ei usu aliquip quaerendum. </a:t>
            </a:r>
            <a:r>
              <a:rPr kumimoji="1" lang="en-US" altLang="ja-JP" dirty="0">
                <a:solidFill>
                  <a:schemeClr val="accent2"/>
                </a:solidFill>
              </a:rPr>
              <a:t>Et eius nostrum appetere usu</a:t>
            </a:r>
            <a:r>
              <a:rPr kumimoji="1" lang="en-US" altLang="ja-JP" dirty="0"/>
              <a:t>, id adhuc urbanitas appellantur usu, cu adhuc impedit nec. </a:t>
            </a:r>
            <a:endParaRPr kumimoji="1" lang="en-US" altLang="ja-JP" dirty="0" smtClean="0"/>
          </a:p>
          <a:p>
            <a:r>
              <a:rPr kumimoji="1" lang="en-US" altLang="ja-JP" dirty="0" smtClean="0"/>
              <a:t>Stet </a:t>
            </a:r>
            <a:r>
              <a:rPr kumimoji="1" lang="en-US" altLang="ja-JP" dirty="0"/>
              <a:t>mediocrem prodesset an mel, qui lorem legere no, per putant laoreet in.</a:t>
            </a:r>
            <a:endParaRPr kumimoji="1" lang="ja-JP" altLang="en-US" dirty="0"/>
          </a:p>
        </p:txBody>
      </p:sp>
    </p:spTree>
    <p:extLst>
      <p:ext uri="{BB962C8B-B14F-4D97-AF65-F5344CB8AC3E}">
        <p14:creationId xmlns:p14="http://schemas.microsoft.com/office/powerpoint/2010/main" val="310343738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タイトル 26"/>
          <p:cNvSpPr>
            <a:spLocks noGrp="1"/>
          </p:cNvSpPr>
          <p:nvPr>
            <p:ph type="title"/>
          </p:nvPr>
        </p:nvSpPr>
        <p:spPr/>
        <p:txBody>
          <a:bodyPr/>
          <a:lstStyle/>
          <a:p>
            <a:r>
              <a:rPr kumimoji="1" lang="en-US" altLang="ja-JP" dirty="0" smtClean="0"/>
              <a:t>4 NEW OPTIONS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128</a:t>
            </a:fld>
            <a:endParaRPr lang="en-US" dirty="0"/>
          </a:p>
        </p:txBody>
      </p:sp>
      <p:sp>
        <p:nvSpPr>
          <p:cNvPr id="28" name="テキスト プレースホルダー 27"/>
          <p:cNvSpPr>
            <a:spLocks noGrp="1"/>
          </p:cNvSpPr>
          <p:nvPr>
            <p:ph type="body" sz="quarter" idx="36"/>
          </p:nvPr>
        </p:nvSpPr>
        <p:spPr/>
        <p:txBody>
          <a:bodyPr/>
          <a:lstStyle/>
          <a:p>
            <a:r>
              <a:rPr kumimoji="1" lang="en-US" altLang="ja-JP" dirty="0" smtClean="0"/>
              <a:t>BASIC</a:t>
            </a:r>
            <a:endParaRPr kumimoji="1" lang="ja-JP" altLang="en-US" dirty="0"/>
          </a:p>
        </p:txBody>
      </p:sp>
      <p:sp>
        <p:nvSpPr>
          <p:cNvPr id="29" name="テキスト プレースホルダー 28"/>
          <p:cNvSpPr>
            <a:spLocks noGrp="1"/>
          </p:cNvSpPr>
          <p:nvPr>
            <p:ph type="body" sz="quarter" idx="37"/>
          </p:nvPr>
        </p:nvSpPr>
        <p:spPr/>
        <p:txBody>
          <a:bodyPr/>
          <a:lstStyle/>
          <a:p>
            <a:r>
              <a:rPr kumimoji="1" lang="en-US" altLang="ja-JP" dirty="0"/>
              <a:t>For personal </a:t>
            </a:r>
            <a:r>
              <a:rPr kumimoji="1" lang="en-US" altLang="ja-JP" dirty="0" smtClean="0"/>
              <a:t>use</a:t>
            </a:r>
            <a:endParaRPr kumimoji="1" lang="ja-JP" altLang="en-US" dirty="0"/>
          </a:p>
        </p:txBody>
      </p:sp>
      <p:sp>
        <p:nvSpPr>
          <p:cNvPr id="30" name="テキスト プレースホルダー 29"/>
          <p:cNvSpPr>
            <a:spLocks noGrp="1"/>
          </p:cNvSpPr>
          <p:nvPr>
            <p:ph type="body" sz="quarter" idx="38"/>
          </p:nvPr>
        </p:nvSpPr>
        <p:spPr/>
        <p:txBody>
          <a:bodyPr/>
          <a:lstStyle/>
          <a:p>
            <a:r>
              <a:rPr kumimoji="1" lang="en-US" altLang="ja-JP" dirty="0"/>
              <a:t>$99</a:t>
            </a:r>
            <a:r>
              <a:rPr kumimoji="1" lang="en-US" altLang="ja-JP" sz="2400" dirty="0"/>
              <a:t>/month</a:t>
            </a:r>
            <a:endParaRPr kumimoji="1" lang="ja-JP" altLang="en-US" sz="2400" dirty="0"/>
          </a:p>
        </p:txBody>
      </p:sp>
      <p:sp>
        <p:nvSpPr>
          <p:cNvPr id="31" name="テキスト プレースホルダー 30"/>
          <p:cNvSpPr>
            <a:spLocks noGrp="1"/>
          </p:cNvSpPr>
          <p:nvPr>
            <p:ph type="body" sz="quarter" idx="39"/>
          </p:nvPr>
        </p:nvSpPr>
        <p:spPr/>
        <p:txBody>
          <a:bodyPr/>
          <a:lstStyle/>
          <a:p>
            <a:r>
              <a:rPr kumimoji="1" lang="en-US" altLang="ja-JP" dirty="0"/>
              <a:t>10Gb </a:t>
            </a:r>
            <a:r>
              <a:rPr kumimoji="1" lang="en-US" altLang="ja-JP" dirty="0" smtClean="0"/>
              <a:t>Strage</a:t>
            </a:r>
            <a:endParaRPr kumimoji="1" lang="ja-JP" altLang="en-US" dirty="0"/>
          </a:p>
        </p:txBody>
      </p:sp>
      <p:sp>
        <p:nvSpPr>
          <p:cNvPr id="32" name="テキスト プレースホルダー 31"/>
          <p:cNvSpPr>
            <a:spLocks noGrp="1"/>
          </p:cNvSpPr>
          <p:nvPr>
            <p:ph type="body" sz="quarter" idx="40"/>
          </p:nvPr>
        </p:nvSpPr>
        <p:spPr/>
        <p:txBody>
          <a:bodyPr/>
          <a:lstStyle/>
          <a:p>
            <a:r>
              <a:rPr kumimoji="1" lang="en-US" altLang="ja-JP" dirty="0"/>
              <a:t>1 Account</a:t>
            </a:r>
            <a:endParaRPr kumimoji="1" lang="ja-JP" altLang="en-US" dirty="0"/>
          </a:p>
        </p:txBody>
      </p:sp>
      <p:sp>
        <p:nvSpPr>
          <p:cNvPr id="33" name="テキスト プレースホルダー 32"/>
          <p:cNvSpPr>
            <a:spLocks noGrp="1"/>
          </p:cNvSpPr>
          <p:nvPr>
            <p:ph type="body" sz="quarter" idx="41"/>
          </p:nvPr>
        </p:nvSpPr>
        <p:spPr/>
        <p:txBody>
          <a:bodyPr/>
          <a:lstStyle/>
          <a:p>
            <a:r>
              <a:rPr kumimoji="1" lang="en-US" altLang="ja-JP" dirty="0"/>
              <a:t>5000 Visitors / </a:t>
            </a:r>
            <a:r>
              <a:rPr kumimoji="1" lang="en-US" altLang="ja-JP" dirty="0" smtClean="0"/>
              <a:t>month</a:t>
            </a:r>
            <a:endParaRPr kumimoji="1" lang="ja-JP" altLang="en-US" dirty="0"/>
          </a:p>
        </p:txBody>
      </p:sp>
      <p:sp>
        <p:nvSpPr>
          <p:cNvPr id="34" name="テキスト プレースホルダー 33"/>
          <p:cNvSpPr>
            <a:spLocks noGrp="1"/>
          </p:cNvSpPr>
          <p:nvPr>
            <p:ph type="body" sz="quarter" idx="42"/>
          </p:nvPr>
        </p:nvSpPr>
        <p:spPr/>
        <p:txBody>
          <a:bodyPr/>
          <a:lstStyle/>
          <a:p>
            <a:r>
              <a:rPr kumimoji="1" lang="en-US" altLang="ja-JP" dirty="0"/>
              <a:t>E-mail Support</a:t>
            </a:r>
            <a:endParaRPr kumimoji="1" lang="ja-JP" altLang="en-US" dirty="0"/>
          </a:p>
        </p:txBody>
      </p:sp>
      <p:sp>
        <p:nvSpPr>
          <p:cNvPr id="35" name="テキスト プレースホルダー 34"/>
          <p:cNvSpPr>
            <a:spLocks noGrp="1"/>
          </p:cNvSpPr>
          <p:nvPr>
            <p:ph type="body" sz="quarter" idx="43"/>
          </p:nvPr>
        </p:nvSpPr>
        <p:spPr/>
        <p:txBody>
          <a:bodyPr/>
          <a:lstStyle/>
          <a:p>
            <a:r>
              <a:rPr kumimoji="1" lang="en-US" altLang="ja-JP" dirty="0" smtClean="0"/>
              <a:t>STANDARD</a:t>
            </a:r>
            <a:endParaRPr kumimoji="1" lang="ja-JP" altLang="en-US" dirty="0"/>
          </a:p>
        </p:txBody>
      </p:sp>
      <p:sp>
        <p:nvSpPr>
          <p:cNvPr id="36" name="テキスト プレースホルダー 35"/>
          <p:cNvSpPr>
            <a:spLocks noGrp="1"/>
          </p:cNvSpPr>
          <p:nvPr>
            <p:ph type="body" sz="quarter" idx="44"/>
          </p:nvPr>
        </p:nvSpPr>
        <p:spPr/>
        <p:txBody>
          <a:bodyPr/>
          <a:lstStyle/>
          <a:p>
            <a:r>
              <a:rPr kumimoji="1" lang="en-US" altLang="ja-JP" dirty="0"/>
              <a:t>For </a:t>
            </a:r>
            <a:r>
              <a:rPr kumimoji="1" lang="en-US" altLang="ja-JP" dirty="0" smtClean="0"/>
              <a:t>small company</a:t>
            </a:r>
            <a:endParaRPr kumimoji="1" lang="ja-JP" altLang="en-US" dirty="0"/>
          </a:p>
        </p:txBody>
      </p:sp>
      <p:sp>
        <p:nvSpPr>
          <p:cNvPr id="37" name="テキスト プレースホルダー 36"/>
          <p:cNvSpPr>
            <a:spLocks noGrp="1"/>
          </p:cNvSpPr>
          <p:nvPr>
            <p:ph type="body" sz="quarter" idx="45"/>
          </p:nvPr>
        </p:nvSpPr>
        <p:spPr/>
        <p:txBody>
          <a:bodyPr/>
          <a:lstStyle/>
          <a:p>
            <a:r>
              <a:rPr kumimoji="1" lang="en-US" altLang="ja-JP" dirty="0"/>
              <a:t>$199</a:t>
            </a:r>
            <a:r>
              <a:rPr kumimoji="1" lang="en-US" altLang="ja-JP" sz="2400" dirty="0"/>
              <a:t>/month</a:t>
            </a:r>
            <a:endParaRPr kumimoji="1" lang="ja-JP" altLang="en-US" sz="2400" dirty="0"/>
          </a:p>
        </p:txBody>
      </p:sp>
      <p:sp>
        <p:nvSpPr>
          <p:cNvPr id="38" name="テキスト プレースホルダー 37"/>
          <p:cNvSpPr>
            <a:spLocks noGrp="1"/>
          </p:cNvSpPr>
          <p:nvPr>
            <p:ph type="body" sz="quarter" idx="46"/>
          </p:nvPr>
        </p:nvSpPr>
        <p:spPr/>
        <p:txBody>
          <a:bodyPr/>
          <a:lstStyle/>
          <a:p>
            <a:r>
              <a:rPr kumimoji="1" lang="en-US" altLang="ja-JP" dirty="0"/>
              <a:t>500Gb Strage</a:t>
            </a:r>
            <a:endParaRPr kumimoji="1" lang="ja-JP" altLang="en-US" dirty="0"/>
          </a:p>
        </p:txBody>
      </p:sp>
      <p:sp>
        <p:nvSpPr>
          <p:cNvPr id="39" name="テキスト プレースホルダー 38"/>
          <p:cNvSpPr>
            <a:spLocks noGrp="1"/>
          </p:cNvSpPr>
          <p:nvPr>
            <p:ph type="body" sz="quarter" idx="47"/>
          </p:nvPr>
        </p:nvSpPr>
        <p:spPr/>
        <p:txBody>
          <a:bodyPr/>
          <a:lstStyle/>
          <a:p>
            <a:r>
              <a:rPr kumimoji="1" lang="en-US" altLang="ja-JP" dirty="0"/>
              <a:t>10 </a:t>
            </a:r>
            <a:r>
              <a:rPr kumimoji="1" lang="en-US" altLang="ja-JP" dirty="0" smtClean="0"/>
              <a:t>Account</a:t>
            </a:r>
            <a:endParaRPr kumimoji="1" lang="ja-JP" altLang="en-US" dirty="0"/>
          </a:p>
        </p:txBody>
      </p:sp>
      <p:sp>
        <p:nvSpPr>
          <p:cNvPr id="40" name="テキスト プレースホルダー 39"/>
          <p:cNvSpPr>
            <a:spLocks noGrp="1"/>
          </p:cNvSpPr>
          <p:nvPr>
            <p:ph type="body" sz="quarter" idx="48"/>
          </p:nvPr>
        </p:nvSpPr>
        <p:spPr/>
        <p:txBody>
          <a:bodyPr/>
          <a:lstStyle/>
          <a:p>
            <a:r>
              <a:rPr kumimoji="1" lang="en-US" altLang="ja-JP" dirty="0"/>
              <a:t>10,000 Visitors / </a:t>
            </a:r>
            <a:r>
              <a:rPr kumimoji="1" lang="en-US" altLang="ja-JP" dirty="0" smtClean="0"/>
              <a:t>month</a:t>
            </a:r>
            <a:endParaRPr kumimoji="1" lang="ja-JP" altLang="en-US" dirty="0"/>
          </a:p>
        </p:txBody>
      </p:sp>
      <p:sp>
        <p:nvSpPr>
          <p:cNvPr id="41" name="テキスト プレースホルダー 40"/>
          <p:cNvSpPr>
            <a:spLocks noGrp="1"/>
          </p:cNvSpPr>
          <p:nvPr>
            <p:ph type="body" sz="quarter" idx="49"/>
          </p:nvPr>
        </p:nvSpPr>
        <p:spPr/>
        <p:txBody>
          <a:bodyPr/>
          <a:lstStyle/>
          <a:p>
            <a:r>
              <a:rPr kumimoji="1" lang="en-US" altLang="ja-JP" dirty="0"/>
              <a:t>24 </a:t>
            </a:r>
            <a:r>
              <a:rPr kumimoji="1" lang="en-US" altLang="ja-JP" dirty="0" smtClean="0"/>
              <a:t>Hours </a:t>
            </a:r>
            <a:r>
              <a:rPr kumimoji="1" lang="en-US" altLang="ja-JP" dirty="0"/>
              <a:t>Support</a:t>
            </a:r>
            <a:endParaRPr kumimoji="1" lang="ja-JP" altLang="en-US" dirty="0"/>
          </a:p>
        </p:txBody>
      </p:sp>
      <p:sp>
        <p:nvSpPr>
          <p:cNvPr id="42" name="テキスト プレースホルダー 41"/>
          <p:cNvSpPr>
            <a:spLocks noGrp="1"/>
          </p:cNvSpPr>
          <p:nvPr>
            <p:ph type="body" sz="quarter" idx="57"/>
          </p:nvPr>
        </p:nvSpPr>
        <p:spPr/>
        <p:txBody>
          <a:bodyPr/>
          <a:lstStyle/>
          <a:p>
            <a:r>
              <a:rPr kumimoji="1" lang="en-US" altLang="ja-JP" dirty="0"/>
              <a:t>Dicit volumus eu est, ei usu aliquip quaerendum. </a:t>
            </a:r>
            <a:r>
              <a:rPr kumimoji="1" lang="en-US" altLang="ja-JP" dirty="0">
                <a:solidFill>
                  <a:schemeClr val="accent2"/>
                </a:solidFill>
              </a:rPr>
              <a:t>Et eius nostrum appetere usu</a:t>
            </a:r>
            <a:r>
              <a:rPr kumimoji="1" lang="en-US" altLang="ja-JP" dirty="0"/>
              <a:t>, id adhuc urbanitas appellantur usu, cu adhuc impedit nec. </a:t>
            </a:r>
          </a:p>
          <a:p>
            <a:r>
              <a:rPr kumimoji="1" lang="en-US" altLang="ja-JP" dirty="0"/>
              <a:t>Stet mediocrem prodesset an mel, qui lorem legere no, per putant laoreet in.</a:t>
            </a:r>
            <a:endParaRPr kumimoji="1" lang="ja-JP" altLang="en-US" dirty="0"/>
          </a:p>
          <a:p>
            <a:endParaRPr kumimoji="1" lang="ja-JP" altLang="en-US" dirty="0"/>
          </a:p>
        </p:txBody>
      </p:sp>
      <p:sp>
        <p:nvSpPr>
          <p:cNvPr id="43" name="テキスト プレースホルダー 42"/>
          <p:cNvSpPr>
            <a:spLocks noGrp="1"/>
          </p:cNvSpPr>
          <p:nvPr>
            <p:ph type="body" sz="quarter" idx="58"/>
          </p:nvPr>
        </p:nvSpPr>
        <p:spPr/>
        <p:txBody>
          <a:bodyPr/>
          <a:lstStyle/>
          <a:p>
            <a:r>
              <a:rPr kumimoji="1" lang="en-US" altLang="ja-JP" dirty="0" smtClean="0"/>
              <a:t>ADVANCED</a:t>
            </a:r>
            <a:endParaRPr kumimoji="1" lang="ja-JP" altLang="en-US" dirty="0"/>
          </a:p>
        </p:txBody>
      </p:sp>
      <p:sp>
        <p:nvSpPr>
          <p:cNvPr id="44" name="テキスト プレースホルダー 43"/>
          <p:cNvSpPr>
            <a:spLocks noGrp="1"/>
          </p:cNvSpPr>
          <p:nvPr>
            <p:ph type="body" sz="quarter" idx="59"/>
          </p:nvPr>
        </p:nvSpPr>
        <p:spPr/>
        <p:txBody>
          <a:bodyPr/>
          <a:lstStyle/>
          <a:p>
            <a:r>
              <a:rPr kumimoji="1" lang="en-US" altLang="ja-JP" dirty="0"/>
              <a:t>For </a:t>
            </a:r>
            <a:r>
              <a:rPr kumimoji="1" lang="en-US" altLang="ja-JP" dirty="0" smtClean="0"/>
              <a:t>big company</a:t>
            </a:r>
            <a:endParaRPr kumimoji="1" lang="ja-JP" altLang="en-US" dirty="0"/>
          </a:p>
        </p:txBody>
      </p:sp>
      <p:sp>
        <p:nvSpPr>
          <p:cNvPr id="45" name="テキスト プレースホルダー 44"/>
          <p:cNvSpPr>
            <a:spLocks noGrp="1"/>
          </p:cNvSpPr>
          <p:nvPr>
            <p:ph type="body" sz="quarter" idx="60"/>
          </p:nvPr>
        </p:nvSpPr>
        <p:spPr/>
        <p:txBody>
          <a:bodyPr/>
          <a:lstStyle/>
          <a:p>
            <a:r>
              <a:rPr kumimoji="1" lang="en-US" altLang="ja-JP" dirty="0" smtClean="0"/>
              <a:t>$399</a:t>
            </a:r>
            <a:r>
              <a:rPr kumimoji="1" lang="en-US" altLang="ja-JP" sz="2400" dirty="0" smtClean="0"/>
              <a:t>/month</a:t>
            </a:r>
            <a:endParaRPr kumimoji="1" lang="ja-JP" altLang="en-US" sz="2400" dirty="0"/>
          </a:p>
        </p:txBody>
      </p:sp>
      <p:sp>
        <p:nvSpPr>
          <p:cNvPr id="46" name="テキスト プレースホルダー 45"/>
          <p:cNvSpPr>
            <a:spLocks noGrp="1"/>
          </p:cNvSpPr>
          <p:nvPr>
            <p:ph type="body" sz="quarter" idx="61"/>
          </p:nvPr>
        </p:nvSpPr>
        <p:spPr/>
        <p:txBody>
          <a:bodyPr/>
          <a:lstStyle/>
          <a:p>
            <a:r>
              <a:rPr kumimoji="1" lang="en-US" altLang="ja-JP" dirty="0"/>
              <a:t>10Tb </a:t>
            </a:r>
            <a:r>
              <a:rPr kumimoji="1" lang="en-US" altLang="ja-JP" dirty="0" smtClean="0"/>
              <a:t>Strage</a:t>
            </a:r>
            <a:endParaRPr kumimoji="1" lang="ja-JP" altLang="en-US" dirty="0"/>
          </a:p>
        </p:txBody>
      </p:sp>
      <p:sp>
        <p:nvSpPr>
          <p:cNvPr id="47" name="テキスト プレースホルダー 46"/>
          <p:cNvSpPr>
            <a:spLocks noGrp="1"/>
          </p:cNvSpPr>
          <p:nvPr>
            <p:ph type="body" sz="quarter" idx="62"/>
          </p:nvPr>
        </p:nvSpPr>
        <p:spPr/>
        <p:txBody>
          <a:bodyPr/>
          <a:lstStyle/>
          <a:p>
            <a:r>
              <a:rPr kumimoji="1" lang="en-US" altLang="ja-JP" dirty="0" smtClean="0"/>
              <a:t>Unlimited Account</a:t>
            </a:r>
            <a:endParaRPr kumimoji="1" lang="ja-JP" altLang="en-US" dirty="0"/>
          </a:p>
        </p:txBody>
      </p:sp>
      <p:sp>
        <p:nvSpPr>
          <p:cNvPr id="48" name="テキスト プレースホルダー 47"/>
          <p:cNvSpPr>
            <a:spLocks noGrp="1"/>
          </p:cNvSpPr>
          <p:nvPr>
            <p:ph type="body" sz="quarter" idx="63"/>
          </p:nvPr>
        </p:nvSpPr>
        <p:spPr/>
        <p:txBody>
          <a:bodyPr/>
          <a:lstStyle/>
          <a:p>
            <a:r>
              <a:rPr kumimoji="1" lang="en-US" altLang="ja-JP" dirty="0"/>
              <a:t>Unlimited </a:t>
            </a:r>
            <a:r>
              <a:rPr kumimoji="1" lang="en-US" altLang="ja-JP" dirty="0" smtClean="0"/>
              <a:t>Visitors</a:t>
            </a:r>
            <a:endParaRPr kumimoji="1" lang="ja-JP" altLang="en-US" dirty="0"/>
          </a:p>
        </p:txBody>
      </p:sp>
      <p:sp>
        <p:nvSpPr>
          <p:cNvPr id="49" name="テキスト プレースホルダー 48"/>
          <p:cNvSpPr>
            <a:spLocks noGrp="1"/>
          </p:cNvSpPr>
          <p:nvPr>
            <p:ph type="body" sz="quarter" idx="64"/>
          </p:nvPr>
        </p:nvSpPr>
        <p:spPr/>
        <p:txBody>
          <a:bodyPr/>
          <a:lstStyle/>
          <a:p>
            <a:r>
              <a:rPr kumimoji="1" lang="en-US" altLang="ja-JP" dirty="0"/>
              <a:t>24 Hours </a:t>
            </a:r>
            <a:r>
              <a:rPr kumimoji="1" lang="en-US" altLang="ja-JP" dirty="0" smtClean="0"/>
              <a:t>Support</a:t>
            </a:r>
            <a:endParaRPr kumimoji="1" lang="ja-JP" altLang="en-US" dirty="0"/>
          </a:p>
        </p:txBody>
      </p:sp>
      <p:sp>
        <p:nvSpPr>
          <p:cNvPr id="50" name="テキスト プレースホルダー 49"/>
          <p:cNvSpPr>
            <a:spLocks noGrp="1"/>
          </p:cNvSpPr>
          <p:nvPr>
            <p:ph type="body" sz="quarter" idx="65"/>
          </p:nvPr>
        </p:nvSpPr>
        <p:spPr/>
        <p:txBody>
          <a:bodyPr/>
          <a:lstStyle/>
          <a:p>
            <a:r>
              <a:rPr kumimoji="1" lang="en-US" altLang="ja-JP" dirty="0" smtClean="0"/>
              <a:t>BUSINESS</a:t>
            </a:r>
            <a:endParaRPr kumimoji="1" lang="ja-JP" altLang="en-US" dirty="0"/>
          </a:p>
        </p:txBody>
      </p:sp>
      <p:sp>
        <p:nvSpPr>
          <p:cNvPr id="51" name="テキスト プレースホルダー 50"/>
          <p:cNvSpPr>
            <a:spLocks noGrp="1"/>
          </p:cNvSpPr>
          <p:nvPr>
            <p:ph type="body" sz="quarter" idx="66"/>
          </p:nvPr>
        </p:nvSpPr>
        <p:spPr/>
        <p:txBody>
          <a:bodyPr/>
          <a:lstStyle/>
          <a:p>
            <a:r>
              <a:rPr kumimoji="1" lang="en-US" altLang="ja-JP" dirty="0"/>
              <a:t>For huge network </a:t>
            </a:r>
            <a:r>
              <a:rPr kumimoji="1" lang="en-US" altLang="ja-JP" dirty="0" smtClean="0"/>
              <a:t>survice</a:t>
            </a:r>
            <a:endParaRPr kumimoji="1" lang="ja-JP" altLang="en-US" dirty="0"/>
          </a:p>
        </p:txBody>
      </p:sp>
      <p:sp>
        <p:nvSpPr>
          <p:cNvPr id="52" name="テキスト プレースホルダー 51"/>
          <p:cNvSpPr>
            <a:spLocks noGrp="1"/>
          </p:cNvSpPr>
          <p:nvPr>
            <p:ph type="body" sz="quarter" idx="67"/>
          </p:nvPr>
        </p:nvSpPr>
        <p:spPr/>
        <p:txBody>
          <a:bodyPr/>
          <a:lstStyle/>
          <a:p>
            <a:r>
              <a:rPr kumimoji="1" lang="en-US" altLang="ja-JP" dirty="0" smtClean="0"/>
              <a:t>$599</a:t>
            </a:r>
            <a:r>
              <a:rPr kumimoji="1" lang="en-US" altLang="ja-JP" sz="2400" dirty="0" smtClean="0"/>
              <a:t>/month</a:t>
            </a:r>
            <a:endParaRPr kumimoji="1" lang="ja-JP" altLang="en-US" sz="2400" dirty="0"/>
          </a:p>
        </p:txBody>
      </p:sp>
      <p:sp>
        <p:nvSpPr>
          <p:cNvPr id="53" name="テキスト プレースホルダー 52"/>
          <p:cNvSpPr>
            <a:spLocks noGrp="1"/>
          </p:cNvSpPr>
          <p:nvPr>
            <p:ph type="body" sz="quarter" idx="68"/>
          </p:nvPr>
        </p:nvSpPr>
        <p:spPr/>
        <p:txBody>
          <a:bodyPr/>
          <a:lstStyle/>
          <a:p>
            <a:r>
              <a:rPr kumimoji="1" lang="en-US" altLang="ja-JP" dirty="0" smtClean="0"/>
              <a:t>Contact us</a:t>
            </a:r>
            <a:endParaRPr kumimoji="1" lang="ja-JP" altLang="en-US" dirty="0"/>
          </a:p>
        </p:txBody>
      </p:sp>
      <p:sp>
        <p:nvSpPr>
          <p:cNvPr id="54" name="テキスト プレースホルダー 53"/>
          <p:cNvSpPr>
            <a:spLocks noGrp="1"/>
          </p:cNvSpPr>
          <p:nvPr>
            <p:ph type="body" sz="quarter" idx="69"/>
          </p:nvPr>
        </p:nvSpPr>
        <p:spPr/>
        <p:txBody>
          <a:bodyPr/>
          <a:lstStyle/>
          <a:p>
            <a:r>
              <a:rPr kumimoji="1" lang="en-US" altLang="ja-JP" dirty="0"/>
              <a:t>Unlimited Account</a:t>
            </a:r>
            <a:endParaRPr kumimoji="1" lang="ja-JP" altLang="en-US" dirty="0"/>
          </a:p>
        </p:txBody>
      </p:sp>
      <p:sp>
        <p:nvSpPr>
          <p:cNvPr id="55" name="テキスト プレースホルダー 54"/>
          <p:cNvSpPr>
            <a:spLocks noGrp="1"/>
          </p:cNvSpPr>
          <p:nvPr>
            <p:ph type="body" sz="quarter" idx="70"/>
          </p:nvPr>
        </p:nvSpPr>
        <p:spPr/>
        <p:txBody>
          <a:bodyPr/>
          <a:lstStyle/>
          <a:p>
            <a:r>
              <a:rPr kumimoji="1" lang="en-US" altLang="ja-JP" dirty="0"/>
              <a:t>Unlimited Visitors</a:t>
            </a:r>
            <a:endParaRPr kumimoji="1" lang="ja-JP" altLang="en-US" dirty="0"/>
          </a:p>
        </p:txBody>
      </p:sp>
      <p:sp>
        <p:nvSpPr>
          <p:cNvPr id="56" name="テキスト プレースホルダー 55"/>
          <p:cNvSpPr>
            <a:spLocks noGrp="1"/>
          </p:cNvSpPr>
          <p:nvPr>
            <p:ph type="body" sz="quarter" idx="71"/>
          </p:nvPr>
        </p:nvSpPr>
        <p:spPr/>
        <p:txBody>
          <a:bodyPr/>
          <a:lstStyle/>
          <a:p>
            <a:r>
              <a:rPr kumimoji="1" lang="en-US" altLang="ja-JP" dirty="0" smtClean="0"/>
              <a:t>1 Adviser &amp; 1 Engineer</a:t>
            </a:r>
            <a:endParaRPr kumimoji="1" lang="ja-JP" altLang="en-US" dirty="0"/>
          </a:p>
        </p:txBody>
      </p:sp>
    </p:spTree>
    <p:extLst>
      <p:ext uri="{BB962C8B-B14F-4D97-AF65-F5344CB8AC3E}">
        <p14:creationId xmlns:p14="http://schemas.microsoft.com/office/powerpoint/2010/main" val="349165251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タイトル 26"/>
          <p:cNvSpPr>
            <a:spLocks noGrp="1"/>
          </p:cNvSpPr>
          <p:nvPr>
            <p:ph type="title"/>
          </p:nvPr>
        </p:nvSpPr>
        <p:spPr/>
        <p:txBody>
          <a:bodyPr/>
          <a:lstStyle/>
          <a:p>
            <a:r>
              <a:rPr kumimoji="1" lang="en-US" altLang="ja-JP" dirty="0" smtClean="0"/>
              <a:t>COMPARISON TABLE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129</a:t>
            </a:fld>
            <a:endParaRPr lang="en-US" dirty="0"/>
          </a:p>
        </p:txBody>
      </p:sp>
      <p:sp>
        <p:nvSpPr>
          <p:cNvPr id="28" name="テキスト プレースホルダー 27"/>
          <p:cNvSpPr>
            <a:spLocks noGrp="1"/>
          </p:cNvSpPr>
          <p:nvPr>
            <p:ph type="body" sz="quarter" idx="36"/>
          </p:nvPr>
        </p:nvSpPr>
        <p:spPr/>
        <p:txBody>
          <a:bodyPr/>
          <a:lstStyle/>
          <a:p>
            <a:r>
              <a:rPr kumimoji="1" lang="en-US" altLang="ja-JP" dirty="0" smtClean="0"/>
              <a:t>USERS</a:t>
            </a:r>
            <a:endParaRPr kumimoji="1" lang="ja-JP" altLang="en-US" dirty="0"/>
          </a:p>
        </p:txBody>
      </p:sp>
      <p:sp>
        <p:nvSpPr>
          <p:cNvPr id="29" name="テキスト プレースホルダー 28"/>
          <p:cNvSpPr>
            <a:spLocks noGrp="1"/>
          </p:cNvSpPr>
          <p:nvPr>
            <p:ph type="body" sz="quarter" idx="37"/>
          </p:nvPr>
        </p:nvSpPr>
        <p:spPr/>
        <p:txBody>
          <a:bodyPr/>
          <a:lstStyle/>
          <a:p>
            <a:r>
              <a:rPr kumimoji="1" lang="en-US" altLang="ja-JP" dirty="0" smtClean="0"/>
              <a:t>PAGE VIEWS</a:t>
            </a:r>
            <a:endParaRPr kumimoji="1" lang="ja-JP" altLang="en-US" dirty="0"/>
          </a:p>
        </p:txBody>
      </p:sp>
      <p:sp>
        <p:nvSpPr>
          <p:cNvPr id="30" name="テキスト プレースホルダー 29"/>
          <p:cNvSpPr>
            <a:spLocks noGrp="1"/>
          </p:cNvSpPr>
          <p:nvPr>
            <p:ph type="body" sz="quarter" idx="38"/>
          </p:nvPr>
        </p:nvSpPr>
        <p:spPr/>
        <p:txBody>
          <a:bodyPr/>
          <a:lstStyle/>
          <a:p>
            <a:r>
              <a:rPr kumimoji="1" lang="en-US" altLang="ja-JP" dirty="0" smtClean="0"/>
              <a:t>COST</a:t>
            </a:r>
            <a:endParaRPr kumimoji="1" lang="ja-JP" altLang="en-US" dirty="0"/>
          </a:p>
        </p:txBody>
      </p:sp>
      <p:sp>
        <p:nvSpPr>
          <p:cNvPr id="31" name="テキスト プレースホルダー 30"/>
          <p:cNvSpPr>
            <a:spLocks noGrp="1"/>
          </p:cNvSpPr>
          <p:nvPr>
            <p:ph type="body" sz="quarter" idx="39"/>
          </p:nvPr>
        </p:nvSpPr>
        <p:spPr/>
        <p:txBody>
          <a:bodyPr/>
          <a:lstStyle/>
          <a:p>
            <a:r>
              <a:rPr kumimoji="1" lang="en-US" altLang="ja-JP" dirty="0" smtClean="0"/>
              <a:t>TREM 1</a:t>
            </a:r>
            <a:endParaRPr kumimoji="1" lang="ja-JP" altLang="en-US" dirty="0"/>
          </a:p>
        </p:txBody>
      </p:sp>
      <p:sp>
        <p:nvSpPr>
          <p:cNvPr id="32" name="テキスト プレースホルダー 31"/>
          <p:cNvSpPr>
            <a:spLocks noGrp="1"/>
          </p:cNvSpPr>
          <p:nvPr>
            <p:ph type="body" sz="quarter" idx="40"/>
          </p:nvPr>
        </p:nvSpPr>
        <p:spPr/>
        <p:txBody>
          <a:bodyPr/>
          <a:lstStyle/>
          <a:p>
            <a:r>
              <a:rPr kumimoji="1" lang="en-US" altLang="ja-JP" dirty="0"/>
              <a:t>TREM </a:t>
            </a:r>
            <a:r>
              <a:rPr kumimoji="1" lang="en-US" altLang="ja-JP" dirty="0" smtClean="0"/>
              <a:t>2</a:t>
            </a:r>
            <a:endParaRPr kumimoji="1" lang="ja-JP" altLang="en-US" dirty="0"/>
          </a:p>
        </p:txBody>
      </p:sp>
      <p:sp>
        <p:nvSpPr>
          <p:cNvPr id="33" name="テキスト プレースホルダー 32"/>
          <p:cNvSpPr>
            <a:spLocks noGrp="1"/>
          </p:cNvSpPr>
          <p:nvPr>
            <p:ph type="body" sz="quarter" idx="41"/>
          </p:nvPr>
        </p:nvSpPr>
        <p:spPr/>
        <p:txBody>
          <a:bodyPr/>
          <a:lstStyle/>
          <a:p>
            <a:r>
              <a:rPr kumimoji="1" lang="en-US" altLang="ja-JP" dirty="0"/>
              <a:t>TREM </a:t>
            </a:r>
            <a:r>
              <a:rPr kumimoji="1" lang="en-US" altLang="ja-JP" dirty="0" smtClean="0"/>
              <a:t>3</a:t>
            </a:r>
            <a:endParaRPr kumimoji="1" lang="ja-JP" altLang="en-US" dirty="0"/>
          </a:p>
        </p:txBody>
      </p:sp>
      <p:sp>
        <p:nvSpPr>
          <p:cNvPr id="34" name="テキスト プレースホルダー 33"/>
          <p:cNvSpPr>
            <a:spLocks noGrp="1"/>
          </p:cNvSpPr>
          <p:nvPr>
            <p:ph type="body" sz="quarter" idx="42"/>
          </p:nvPr>
        </p:nvSpPr>
        <p:spPr/>
        <p:txBody>
          <a:bodyPr/>
          <a:lstStyle/>
          <a:p>
            <a:r>
              <a:rPr kumimoji="1" lang="en-US" altLang="ja-JP" dirty="0"/>
              <a:t>TREM </a:t>
            </a:r>
            <a:r>
              <a:rPr kumimoji="1" lang="en-US" altLang="ja-JP" dirty="0" smtClean="0"/>
              <a:t>4</a:t>
            </a:r>
            <a:endParaRPr kumimoji="1" lang="ja-JP" altLang="en-US" dirty="0"/>
          </a:p>
        </p:txBody>
      </p:sp>
      <p:sp>
        <p:nvSpPr>
          <p:cNvPr id="35" name="テキスト プレースホルダー 34"/>
          <p:cNvSpPr>
            <a:spLocks noGrp="1"/>
          </p:cNvSpPr>
          <p:nvPr>
            <p:ph type="body" sz="quarter" idx="43"/>
          </p:nvPr>
        </p:nvSpPr>
        <p:spPr/>
        <p:txBody>
          <a:bodyPr/>
          <a:lstStyle/>
          <a:p>
            <a:r>
              <a:rPr kumimoji="1" lang="en-US" altLang="ja-JP" dirty="0"/>
              <a:t>TREM </a:t>
            </a:r>
            <a:r>
              <a:rPr kumimoji="1" lang="en-US" altLang="ja-JP" dirty="0" smtClean="0"/>
              <a:t>5</a:t>
            </a:r>
            <a:endParaRPr kumimoji="1" lang="ja-JP" altLang="en-US" dirty="0"/>
          </a:p>
        </p:txBody>
      </p:sp>
      <p:sp>
        <p:nvSpPr>
          <p:cNvPr id="36" name="テキスト プレースホルダー 35"/>
          <p:cNvSpPr>
            <a:spLocks noGrp="1"/>
          </p:cNvSpPr>
          <p:nvPr>
            <p:ph type="body" sz="quarter" idx="44"/>
          </p:nvPr>
        </p:nvSpPr>
        <p:spPr/>
        <p:txBody>
          <a:bodyPr/>
          <a:lstStyle/>
          <a:p>
            <a:r>
              <a:rPr kumimoji="1" lang="en-US" altLang="ja-JP" dirty="0"/>
              <a:t>TREM </a:t>
            </a:r>
            <a:r>
              <a:rPr kumimoji="1" lang="en-US" altLang="ja-JP" dirty="0" smtClean="0"/>
              <a:t>6</a:t>
            </a:r>
            <a:endParaRPr kumimoji="1" lang="ja-JP" altLang="en-US" dirty="0"/>
          </a:p>
        </p:txBody>
      </p:sp>
      <p:sp>
        <p:nvSpPr>
          <p:cNvPr id="37" name="テキスト プレースホルダー 36"/>
          <p:cNvSpPr>
            <a:spLocks noGrp="1"/>
          </p:cNvSpPr>
          <p:nvPr>
            <p:ph type="body" sz="quarter" idx="45"/>
          </p:nvPr>
        </p:nvSpPr>
        <p:spPr/>
        <p:txBody>
          <a:bodyPr/>
          <a:lstStyle/>
          <a:p>
            <a:r>
              <a:rPr kumimoji="1" lang="en-US" altLang="ja-JP" dirty="0" smtClean="0"/>
              <a:t>19,564</a:t>
            </a:r>
            <a:endParaRPr kumimoji="1" lang="ja-JP" altLang="en-US" dirty="0"/>
          </a:p>
        </p:txBody>
      </p:sp>
      <p:sp>
        <p:nvSpPr>
          <p:cNvPr id="38" name="テキスト プレースホルダー 37"/>
          <p:cNvSpPr>
            <a:spLocks noGrp="1"/>
          </p:cNvSpPr>
          <p:nvPr>
            <p:ph type="body" sz="quarter" idx="46"/>
          </p:nvPr>
        </p:nvSpPr>
        <p:spPr/>
        <p:txBody>
          <a:bodyPr/>
          <a:lstStyle/>
          <a:p>
            <a:r>
              <a:rPr kumimoji="1" lang="en-US" altLang="ja-JP" dirty="0" smtClean="0"/>
              <a:t>21,456</a:t>
            </a:r>
            <a:endParaRPr kumimoji="1" lang="ja-JP" altLang="en-US" dirty="0"/>
          </a:p>
        </p:txBody>
      </p:sp>
      <p:sp>
        <p:nvSpPr>
          <p:cNvPr id="39" name="テキスト プレースホルダー 38"/>
          <p:cNvSpPr>
            <a:spLocks noGrp="1"/>
          </p:cNvSpPr>
          <p:nvPr>
            <p:ph type="body" sz="quarter" idx="47"/>
          </p:nvPr>
        </p:nvSpPr>
        <p:spPr/>
        <p:txBody>
          <a:bodyPr/>
          <a:lstStyle/>
          <a:p>
            <a:r>
              <a:rPr kumimoji="1" lang="en-US" altLang="ja-JP" dirty="0" smtClean="0"/>
              <a:t>21,556</a:t>
            </a:r>
            <a:endParaRPr kumimoji="1" lang="ja-JP" altLang="en-US" dirty="0"/>
          </a:p>
        </p:txBody>
      </p:sp>
      <p:sp>
        <p:nvSpPr>
          <p:cNvPr id="40" name="テキスト プレースホルダー 39"/>
          <p:cNvSpPr>
            <a:spLocks noGrp="1"/>
          </p:cNvSpPr>
          <p:nvPr>
            <p:ph type="body" sz="quarter" idx="48"/>
          </p:nvPr>
        </p:nvSpPr>
        <p:spPr/>
        <p:txBody>
          <a:bodyPr/>
          <a:lstStyle/>
          <a:p>
            <a:r>
              <a:rPr kumimoji="1" lang="en-US" altLang="ja-JP" dirty="0" smtClean="0"/>
              <a:t>26,456</a:t>
            </a:r>
            <a:endParaRPr kumimoji="1" lang="ja-JP" altLang="en-US" dirty="0"/>
          </a:p>
        </p:txBody>
      </p:sp>
      <p:sp>
        <p:nvSpPr>
          <p:cNvPr id="41" name="テキスト プレースホルダー 40"/>
          <p:cNvSpPr>
            <a:spLocks noGrp="1"/>
          </p:cNvSpPr>
          <p:nvPr>
            <p:ph type="body" sz="quarter" idx="49"/>
          </p:nvPr>
        </p:nvSpPr>
        <p:spPr/>
        <p:txBody>
          <a:bodyPr/>
          <a:lstStyle/>
          <a:p>
            <a:r>
              <a:rPr kumimoji="1" lang="en-US" altLang="ja-JP" dirty="0" smtClean="0"/>
              <a:t>27,458</a:t>
            </a:r>
            <a:endParaRPr kumimoji="1" lang="ja-JP" altLang="en-US" dirty="0"/>
          </a:p>
        </p:txBody>
      </p:sp>
      <p:sp>
        <p:nvSpPr>
          <p:cNvPr id="42" name="テキスト プレースホルダー 41"/>
          <p:cNvSpPr>
            <a:spLocks noGrp="1"/>
          </p:cNvSpPr>
          <p:nvPr>
            <p:ph type="body" sz="quarter" idx="50"/>
          </p:nvPr>
        </p:nvSpPr>
        <p:spPr/>
        <p:txBody>
          <a:bodyPr/>
          <a:lstStyle/>
          <a:p>
            <a:r>
              <a:rPr kumimoji="1" lang="en-US" altLang="ja-JP" dirty="0" smtClean="0"/>
              <a:t>30,256</a:t>
            </a:r>
            <a:endParaRPr kumimoji="1" lang="ja-JP" altLang="en-US" dirty="0"/>
          </a:p>
        </p:txBody>
      </p:sp>
      <p:sp>
        <p:nvSpPr>
          <p:cNvPr id="43" name="テキスト プレースホルダー 42"/>
          <p:cNvSpPr>
            <a:spLocks noGrp="1"/>
          </p:cNvSpPr>
          <p:nvPr>
            <p:ph type="body" sz="quarter" idx="51"/>
          </p:nvPr>
        </p:nvSpPr>
        <p:spPr/>
        <p:txBody>
          <a:bodyPr/>
          <a:lstStyle/>
          <a:p>
            <a:r>
              <a:rPr kumimoji="1" lang="en-US" altLang="ja-JP" dirty="0" smtClean="0"/>
              <a:t>784,457</a:t>
            </a:r>
            <a:endParaRPr kumimoji="1" lang="ja-JP" altLang="en-US" dirty="0"/>
          </a:p>
        </p:txBody>
      </p:sp>
      <p:sp>
        <p:nvSpPr>
          <p:cNvPr id="44" name="テキスト プレースホルダー 43"/>
          <p:cNvSpPr>
            <a:spLocks noGrp="1"/>
          </p:cNvSpPr>
          <p:nvPr>
            <p:ph type="body" sz="quarter" idx="52"/>
          </p:nvPr>
        </p:nvSpPr>
        <p:spPr/>
        <p:txBody>
          <a:bodyPr/>
          <a:lstStyle/>
          <a:p>
            <a:r>
              <a:rPr kumimoji="1" lang="en-US" altLang="ja-JP" dirty="0" smtClean="0"/>
              <a:t>745,447</a:t>
            </a:r>
            <a:endParaRPr kumimoji="1" lang="ja-JP" altLang="en-US" dirty="0"/>
          </a:p>
        </p:txBody>
      </p:sp>
      <p:sp>
        <p:nvSpPr>
          <p:cNvPr id="45" name="テキスト プレースホルダー 44"/>
          <p:cNvSpPr>
            <a:spLocks noGrp="1"/>
          </p:cNvSpPr>
          <p:nvPr>
            <p:ph type="body" sz="quarter" idx="53"/>
          </p:nvPr>
        </p:nvSpPr>
        <p:spPr/>
        <p:txBody>
          <a:bodyPr/>
          <a:lstStyle/>
          <a:p>
            <a:r>
              <a:rPr kumimoji="1" lang="en-US" altLang="ja-JP" dirty="0" smtClean="0"/>
              <a:t>800,026</a:t>
            </a:r>
            <a:endParaRPr kumimoji="1" lang="ja-JP" altLang="en-US" dirty="0"/>
          </a:p>
        </p:txBody>
      </p:sp>
      <p:sp>
        <p:nvSpPr>
          <p:cNvPr id="46" name="テキスト プレースホルダー 45"/>
          <p:cNvSpPr>
            <a:spLocks noGrp="1"/>
          </p:cNvSpPr>
          <p:nvPr>
            <p:ph type="body" sz="quarter" idx="54"/>
          </p:nvPr>
        </p:nvSpPr>
        <p:spPr/>
        <p:txBody>
          <a:bodyPr/>
          <a:lstStyle/>
          <a:p>
            <a:r>
              <a:rPr kumimoji="1" lang="en-US" altLang="ja-JP" dirty="0" smtClean="0"/>
              <a:t>810,115</a:t>
            </a:r>
            <a:endParaRPr kumimoji="1" lang="ja-JP" altLang="en-US" dirty="0"/>
          </a:p>
        </p:txBody>
      </p:sp>
      <p:sp>
        <p:nvSpPr>
          <p:cNvPr id="47" name="テキスト プレースホルダー 46"/>
          <p:cNvSpPr>
            <a:spLocks noGrp="1"/>
          </p:cNvSpPr>
          <p:nvPr>
            <p:ph type="body" sz="quarter" idx="55"/>
          </p:nvPr>
        </p:nvSpPr>
        <p:spPr/>
        <p:txBody>
          <a:bodyPr/>
          <a:lstStyle/>
          <a:p>
            <a:r>
              <a:rPr kumimoji="1" lang="en-US" altLang="ja-JP" dirty="0" smtClean="0"/>
              <a:t>824,445</a:t>
            </a:r>
            <a:endParaRPr kumimoji="1" lang="ja-JP" altLang="en-US" dirty="0"/>
          </a:p>
        </p:txBody>
      </p:sp>
      <p:sp>
        <p:nvSpPr>
          <p:cNvPr id="48" name="テキスト プレースホルダー 47"/>
          <p:cNvSpPr>
            <a:spLocks noGrp="1"/>
          </p:cNvSpPr>
          <p:nvPr>
            <p:ph type="body" sz="quarter" idx="56"/>
          </p:nvPr>
        </p:nvSpPr>
        <p:spPr/>
        <p:txBody>
          <a:bodyPr/>
          <a:lstStyle/>
          <a:p>
            <a:r>
              <a:rPr kumimoji="1" lang="en-US" altLang="ja-JP" dirty="0" smtClean="0"/>
              <a:t>889,564</a:t>
            </a:r>
            <a:endParaRPr kumimoji="1" lang="ja-JP" altLang="en-US" dirty="0"/>
          </a:p>
        </p:txBody>
      </p:sp>
      <p:sp>
        <p:nvSpPr>
          <p:cNvPr id="49" name="テキスト プレースホルダー 48"/>
          <p:cNvSpPr>
            <a:spLocks noGrp="1"/>
          </p:cNvSpPr>
          <p:nvPr>
            <p:ph type="body" sz="quarter" idx="57"/>
          </p:nvPr>
        </p:nvSpPr>
        <p:spPr/>
        <p:txBody>
          <a:bodyPr/>
          <a:lstStyle/>
          <a:p>
            <a:r>
              <a:rPr kumimoji="1" lang="en-US" altLang="ja-JP" dirty="0" smtClean="0"/>
              <a:t>$356</a:t>
            </a:r>
            <a:endParaRPr kumimoji="1" lang="ja-JP" altLang="en-US" dirty="0"/>
          </a:p>
        </p:txBody>
      </p:sp>
      <p:sp>
        <p:nvSpPr>
          <p:cNvPr id="50" name="テキスト プレースホルダー 49"/>
          <p:cNvSpPr>
            <a:spLocks noGrp="1"/>
          </p:cNvSpPr>
          <p:nvPr>
            <p:ph type="body" sz="quarter" idx="58"/>
          </p:nvPr>
        </p:nvSpPr>
        <p:spPr/>
        <p:txBody>
          <a:bodyPr/>
          <a:lstStyle/>
          <a:p>
            <a:r>
              <a:rPr kumimoji="1" lang="en-US" altLang="ja-JP" dirty="0" smtClean="0"/>
              <a:t>$358</a:t>
            </a:r>
            <a:endParaRPr kumimoji="1" lang="ja-JP" altLang="en-US" dirty="0"/>
          </a:p>
        </p:txBody>
      </p:sp>
      <p:sp>
        <p:nvSpPr>
          <p:cNvPr id="51" name="テキスト プレースホルダー 50"/>
          <p:cNvSpPr>
            <a:spLocks noGrp="1"/>
          </p:cNvSpPr>
          <p:nvPr>
            <p:ph type="body" sz="quarter" idx="59"/>
          </p:nvPr>
        </p:nvSpPr>
        <p:spPr/>
        <p:txBody>
          <a:bodyPr/>
          <a:lstStyle/>
          <a:p>
            <a:r>
              <a:rPr kumimoji="1" lang="en-US" altLang="ja-JP" dirty="0" smtClean="0"/>
              <a:t>$324</a:t>
            </a:r>
            <a:endParaRPr kumimoji="1" lang="ja-JP" altLang="en-US" dirty="0"/>
          </a:p>
        </p:txBody>
      </p:sp>
      <p:sp>
        <p:nvSpPr>
          <p:cNvPr id="52" name="テキスト プレースホルダー 51"/>
          <p:cNvSpPr>
            <a:spLocks noGrp="1"/>
          </p:cNvSpPr>
          <p:nvPr>
            <p:ph type="body" sz="quarter" idx="60"/>
          </p:nvPr>
        </p:nvSpPr>
        <p:spPr/>
        <p:txBody>
          <a:bodyPr/>
          <a:lstStyle/>
          <a:p>
            <a:r>
              <a:rPr kumimoji="1" lang="en-US" altLang="ja-JP" dirty="0" smtClean="0"/>
              <a:t>$465</a:t>
            </a:r>
            <a:endParaRPr kumimoji="1" lang="ja-JP" altLang="en-US" dirty="0"/>
          </a:p>
        </p:txBody>
      </p:sp>
      <p:sp>
        <p:nvSpPr>
          <p:cNvPr id="53" name="テキスト プレースホルダー 52"/>
          <p:cNvSpPr>
            <a:spLocks noGrp="1"/>
          </p:cNvSpPr>
          <p:nvPr>
            <p:ph type="body" sz="quarter" idx="61"/>
          </p:nvPr>
        </p:nvSpPr>
        <p:spPr/>
        <p:txBody>
          <a:bodyPr/>
          <a:lstStyle/>
          <a:p>
            <a:r>
              <a:rPr kumimoji="1" lang="en-US" altLang="ja-JP" dirty="0" smtClean="0"/>
              <a:t>$454</a:t>
            </a:r>
            <a:endParaRPr kumimoji="1" lang="ja-JP" altLang="en-US" dirty="0"/>
          </a:p>
        </p:txBody>
      </p:sp>
      <p:sp>
        <p:nvSpPr>
          <p:cNvPr id="54" name="テキスト プレースホルダー 53"/>
          <p:cNvSpPr>
            <a:spLocks noGrp="1"/>
          </p:cNvSpPr>
          <p:nvPr>
            <p:ph type="body" sz="quarter" idx="62"/>
          </p:nvPr>
        </p:nvSpPr>
        <p:spPr/>
        <p:txBody>
          <a:bodyPr/>
          <a:lstStyle/>
          <a:p>
            <a:r>
              <a:rPr kumimoji="1" lang="en-US" altLang="ja-JP" dirty="0" smtClean="0"/>
              <a:t>$465</a:t>
            </a:r>
            <a:endParaRPr kumimoji="1" lang="ja-JP" altLang="en-US" dirty="0"/>
          </a:p>
        </p:txBody>
      </p:sp>
      <p:sp>
        <p:nvSpPr>
          <p:cNvPr id="55" name="テキスト プレースホルダー 54"/>
          <p:cNvSpPr>
            <a:spLocks noGrp="1"/>
          </p:cNvSpPr>
          <p:nvPr>
            <p:ph type="body" sz="quarter" idx="63"/>
          </p:nvPr>
        </p:nvSpPr>
        <p:spPr/>
        <p:txBody>
          <a:bodyPr/>
          <a:lstStyle/>
          <a:p>
            <a:r>
              <a:rPr kumimoji="1" lang="en-US" altLang="ja-JP" dirty="0"/>
              <a:t>Mundi prompta conceptam eam ei, an amet dicant prompta cum. </a:t>
            </a:r>
            <a:endParaRPr kumimoji="1" lang="en-US" altLang="ja-JP" dirty="0" smtClean="0"/>
          </a:p>
          <a:p>
            <a:r>
              <a:rPr kumimoji="1" lang="en-US" altLang="ja-JP" dirty="0" smtClean="0"/>
              <a:t>Ut </a:t>
            </a:r>
            <a:r>
              <a:rPr kumimoji="1" lang="en-US" altLang="ja-JP" dirty="0"/>
              <a:t>per quas graeco lucilius. </a:t>
            </a:r>
            <a:r>
              <a:rPr kumimoji="1" lang="en-US" altLang="ja-JP" dirty="0">
                <a:solidFill>
                  <a:schemeClr val="accent2"/>
                </a:solidFill>
              </a:rPr>
              <a:t>Te veri contentiones est</a:t>
            </a:r>
            <a:r>
              <a:rPr kumimoji="1" lang="en-US" altLang="ja-JP" dirty="0"/>
              <a:t>, ne verear alienum per. </a:t>
            </a:r>
            <a:endParaRPr kumimoji="1" lang="en-US" altLang="ja-JP" dirty="0" smtClean="0"/>
          </a:p>
          <a:p>
            <a:r>
              <a:rPr kumimoji="1" lang="en-US" altLang="ja-JP" dirty="0" smtClean="0"/>
              <a:t>Mollis </a:t>
            </a:r>
            <a:r>
              <a:rPr kumimoji="1" lang="en-US" altLang="ja-JP" dirty="0"/>
              <a:t>detraxit eu vel. Est purto nemore ne.</a:t>
            </a:r>
            <a:endParaRPr kumimoji="1" lang="ja-JP" altLang="en-US" dirty="0"/>
          </a:p>
        </p:txBody>
      </p:sp>
    </p:spTree>
    <p:extLst>
      <p:ext uri="{BB962C8B-B14F-4D97-AF65-F5344CB8AC3E}">
        <p14:creationId xmlns:p14="http://schemas.microsoft.com/office/powerpoint/2010/main" val="147660076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1"/>
          </p:nvPr>
        </p:nvSpPr>
        <p:spPr>
          <a:xfrm>
            <a:off x="412205" y="372970"/>
            <a:ext cx="3960471" cy="3735415"/>
          </a:xfrm>
        </p:spPr>
        <p:txBody>
          <a:bodyPr/>
          <a:lstStyle/>
          <a:p>
            <a:endParaRPr kumimoji="1" lang="ja-JP" altLang="en-US" dirty="0"/>
          </a:p>
        </p:txBody>
      </p:sp>
      <p:sp>
        <p:nvSpPr>
          <p:cNvPr id="3" name="Oval 2"/>
          <p:cNvSpPr/>
          <p:nvPr/>
        </p:nvSpPr>
        <p:spPr>
          <a:xfrm>
            <a:off x="2628848" y="802738"/>
            <a:ext cx="2835314" cy="2875878"/>
          </a:xfrm>
          <a:prstGeom prst="ellipse">
            <a:avLst/>
          </a:prstGeom>
          <a:solidFill>
            <a:srgbClr val="F2CD65"/>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6" name="タイトル 5"/>
          <p:cNvSpPr>
            <a:spLocks noGrp="1"/>
          </p:cNvSpPr>
          <p:nvPr>
            <p:ph type="ctrTitle"/>
          </p:nvPr>
        </p:nvSpPr>
        <p:spPr>
          <a:xfrm>
            <a:off x="-3960" y="1318075"/>
            <a:ext cx="5265616" cy="990110"/>
          </a:xfrm>
          <a:prstGeom prst="rect">
            <a:avLst/>
          </a:prstGeom>
        </p:spPr>
        <p:txBody>
          <a:bodyPr/>
          <a:lstStyle/>
          <a:p>
            <a:r>
              <a:rPr lang="id-ID" sz="6000" dirty="0"/>
              <a:t>Usecase Diagram</a:t>
            </a:r>
            <a:endParaRPr kumimoji="1" lang="ja-JP" altLang="en-US" sz="6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2886" y="372970"/>
            <a:ext cx="7971640" cy="9458100"/>
          </a:xfrm>
          <a:prstGeom prst="rect">
            <a:avLst/>
          </a:prstGeom>
        </p:spPr>
      </p:pic>
    </p:spTree>
    <p:extLst>
      <p:ext uri="{BB962C8B-B14F-4D97-AF65-F5344CB8AC3E}">
        <p14:creationId xmlns:p14="http://schemas.microsoft.com/office/powerpoint/2010/main" val="277300913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66"/>
          </p:nvPr>
        </p:nvSpPr>
        <p:spPr/>
      </p:sp>
      <p:sp>
        <p:nvSpPr>
          <p:cNvPr id="5" name="図プレースホルダー 4"/>
          <p:cNvSpPr>
            <a:spLocks noGrp="1"/>
          </p:cNvSpPr>
          <p:nvPr>
            <p:ph type="pic" sz="quarter" idx="65"/>
          </p:nvPr>
        </p:nvSpPr>
        <p:spPr/>
      </p:sp>
      <p:sp>
        <p:nvSpPr>
          <p:cNvPr id="2" name="図プレースホルダー 1"/>
          <p:cNvSpPr>
            <a:spLocks noGrp="1"/>
          </p:cNvSpPr>
          <p:nvPr>
            <p:ph type="pic" sz="quarter" idx="64"/>
          </p:nvPr>
        </p:nvSpPr>
        <p:spPr/>
      </p:sp>
      <p:sp>
        <p:nvSpPr>
          <p:cNvPr id="33" name="タイトル 32"/>
          <p:cNvSpPr>
            <a:spLocks noGrp="1"/>
          </p:cNvSpPr>
          <p:nvPr>
            <p:ph type="title"/>
          </p:nvPr>
        </p:nvSpPr>
        <p:spPr/>
        <p:txBody>
          <a:bodyPr/>
          <a:lstStyle/>
          <a:p>
            <a:r>
              <a:rPr kumimoji="1" lang="en-US" altLang="ja-JP" dirty="0" smtClean="0"/>
              <a:t>COMPARISON TABLE OF PRODUCTS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130</a:t>
            </a:fld>
            <a:endParaRPr lang="en-US" dirty="0"/>
          </a:p>
        </p:txBody>
      </p:sp>
      <p:sp>
        <p:nvSpPr>
          <p:cNvPr id="34" name="テキスト プレースホルダー 33"/>
          <p:cNvSpPr>
            <a:spLocks noGrp="1"/>
          </p:cNvSpPr>
          <p:nvPr>
            <p:ph type="body" sz="quarter" idx="41"/>
          </p:nvPr>
        </p:nvSpPr>
        <p:spPr/>
        <p:txBody>
          <a:bodyPr/>
          <a:lstStyle/>
          <a:p>
            <a:r>
              <a:rPr kumimoji="1" lang="en-US" altLang="ja-JP" dirty="0" smtClean="0"/>
              <a:t>FEATURE 1</a:t>
            </a:r>
            <a:endParaRPr kumimoji="1" lang="ja-JP" altLang="en-US" dirty="0"/>
          </a:p>
        </p:txBody>
      </p:sp>
      <p:sp>
        <p:nvSpPr>
          <p:cNvPr id="35" name="テキスト プレースホルダー 34"/>
          <p:cNvSpPr>
            <a:spLocks noGrp="1"/>
          </p:cNvSpPr>
          <p:nvPr>
            <p:ph type="body" sz="quarter" idx="42"/>
          </p:nvPr>
        </p:nvSpPr>
        <p:spPr/>
        <p:txBody>
          <a:bodyPr/>
          <a:lstStyle/>
          <a:p>
            <a:r>
              <a:rPr kumimoji="1" lang="en-US" altLang="ja-JP" dirty="0"/>
              <a:t>FEATURE 2</a:t>
            </a:r>
            <a:endParaRPr kumimoji="1" lang="ja-JP" altLang="en-US" dirty="0"/>
          </a:p>
        </p:txBody>
      </p:sp>
      <p:sp>
        <p:nvSpPr>
          <p:cNvPr id="36" name="テキスト プレースホルダー 35"/>
          <p:cNvSpPr>
            <a:spLocks noGrp="1"/>
          </p:cNvSpPr>
          <p:nvPr>
            <p:ph type="body" sz="quarter" idx="43"/>
          </p:nvPr>
        </p:nvSpPr>
        <p:spPr/>
        <p:txBody>
          <a:bodyPr/>
          <a:lstStyle/>
          <a:p>
            <a:r>
              <a:rPr kumimoji="1" lang="en-US" altLang="ja-JP" dirty="0"/>
              <a:t>FEATURE 3</a:t>
            </a:r>
            <a:endParaRPr kumimoji="1" lang="ja-JP" altLang="en-US" dirty="0"/>
          </a:p>
        </p:txBody>
      </p:sp>
      <p:sp>
        <p:nvSpPr>
          <p:cNvPr id="37" name="テキスト プレースホルダー 36"/>
          <p:cNvSpPr>
            <a:spLocks noGrp="1"/>
          </p:cNvSpPr>
          <p:nvPr>
            <p:ph type="body" sz="quarter" idx="44"/>
          </p:nvPr>
        </p:nvSpPr>
        <p:spPr/>
        <p:txBody>
          <a:bodyPr/>
          <a:lstStyle/>
          <a:p>
            <a:r>
              <a:rPr kumimoji="1" lang="en-US" altLang="ja-JP" dirty="0"/>
              <a:t>FEATURE 4</a:t>
            </a:r>
            <a:endParaRPr kumimoji="1" lang="ja-JP" altLang="en-US" dirty="0"/>
          </a:p>
        </p:txBody>
      </p:sp>
      <p:sp>
        <p:nvSpPr>
          <p:cNvPr id="50" name="テキスト プレースホルダー 49"/>
          <p:cNvSpPr>
            <a:spLocks noGrp="1"/>
          </p:cNvSpPr>
          <p:nvPr>
            <p:ph type="body" sz="quarter" idx="63"/>
          </p:nvPr>
        </p:nvSpPr>
        <p:spPr/>
        <p:txBody>
          <a:bodyPr/>
          <a:lstStyle/>
          <a:p>
            <a:r>
              <a:rPr kumimoji="1" lang="en-US" altLang="ja-JP" dirty="0"/>
              <a:t>Mea bonorum suscipiantur ea, at modus iudicabit necessitatibus mei. </a:t>
            </a:r>
            <a:endParaRPr kumimoji="1" lang="en-US" altLang="ja-JP" dirty="0" smtClean="0"/>
          </a:p>
          <a:p>
            <a:r>
              <a:rPr kumimoji="1" lang="en-US" altLang="ja-JP" dirty="0" smtClean="0"/>
              <a:t>Qui </a:t>
            </a:r>
            <a:r>
              <a:rPr kumimoji="1" lang="en-US" altLang="ja-JP" dirty="0"/>
              <a:t>porro noluisse et. Quaeque habemus </a:t>
            </a:r>
            <a:r>
              <a:rPr kumimoji="1" lang="en-US" altLang="ja-JP" dirty="0">
                <a:solidFill>
                  <a:schemeClr val="accent2"/>
                </a:solidFill>
              </a:rPr>
              <a:t>has cu, cum sensibus salutandi ne</a:t>
            </a:r>
            <a:r>
              <a:rPr kumimoji="1" lang="en-US" altLang="ja-JP" dirty="0"/>
              <a:t>. Cu vis iusto vulputate.</a:t>
            </a:r>
            <a:endParaRPr kumimoji="1" lang="ja-JP" altLang="en-US" dirty="0"/>
          </a:p>
        </p:txBody>
      </p:sp>
      <p:sp>
        <p:nvSpPr>
          <p:cNvPr id="54" name="テキスト プレースホルダー 53"/>
          <p:cNvSpPr>
            <a:spLocks noGrp="1"/>
          </p:cNvSpPr>
          <p:nvPr>
            <p:ph type="body" sz="quarter" idx="67"/>
          </p:nvPr>
        </p:nvSpPr>
        <p:spPr/>
        <p:txBody>
          <a:bodyPr/>
          <a:lstStyle/>
          <a:p>
            <a:r>
              <a:rPr kumimoji="1" lang="en-US" altLang="ja-JP" dirty="0" smtClean="0"/>
              <a:t>PRODUCT 1</a:t>
            </a:r>
            <a:endParaRPr kumimoji="1" lang="ja-JP" altLang="en-US" dirty="0"/>
          </a:p>
        </p:txBody>
      </p:sp>
      <p:sp>
        <p:nvSpPr>
          <p:cNvPr id="55" name="テキスト プレースホルダー 54"/>
          <p:cNvSpPr>
            <a:spLocks noGrp="1"/>
          </p:cNvSpPr>
          <p:nvPr>
            <p:ph type="body" sz="quarter" idx="68"/>
          </p:nvPr>
        </p:nvSpPr>
        <p:spPr/>
        <p:txBody>
          <a:bodyPr/>
          <a:lstStyle/>
          <a:p>
            <a:r>
              <a:rPr kumimoji="1" lang="en-US" altLang="ja-JP" dirty="0"/>
              <a:t>PRODUCT 2</a:t>
            </a:r>
            <a:endParaRPr kumimoji="1" lang="ja-JP" altLang="en-US" dirty="0"/>
          </a:p>
        </p:txBody>
      </p:sp>
      <p:sp>
        <p:nvSpPr>
          <p:cNvPr id="56" name="テキスト プレースホルダー 55"/>
          <p:cNvSpPr>
            <a:spLocks noGrp="1"/>
          </p:cNvSpPr>
          <p:nvPr>
            <p:ph type="body" sz="quarter" idx="69"/>
          </p:nvPr>
        </p:nvSpPr>
        <p:spPr/>
        <p:txBody>
          <a:bodyPr/>
          <a:lstStyle/>
          <a:p>
            <a:r>
              <a:rPr kumimoji="1" lang="en-US" altLang="ja-JP" dirty="0"/>
              <a:t>PRODUCT </a:t>
            </a:r>
            <a:r>
              <a:rPr kumimoji="1" lang="en-US" altLang="ja-JP" dirty="0" smtClean="0"/>
              <a:t>3</a:t>
            </a:r>
            <a:endParaRPr kumimoji="1" lang="ja-JP" altLang="en-US" dirty="0"/>
          </a:p>
        </p:txBody>
      </p:sp>
      <p:sp>
        <p:nvSpPr>
          <p:cNvPr id="57" name="テキスト プレースホルダー 56"/>
          <p:cNvSpPr>
            <a:spLocks noGrp="1"/>
          </p:cNvSpPr>
          <p:nvPr>
            <p:ph type="body" sz="quarter" idx="70"/>
          </p:nvPr>
        </p:nvSpPr>
        <p:spPr/>
        <p:txBody>
          <a:bodyPr/>
          <a:lstStyle/>
          <a:p>
            <a:r>
              <a:rPr kumimoji="1" lang="en-US" altLang="ja-JP" dirty="0" smtClean="0"/>
              <a:t>FEATURES</a:t>
            </a:r>
            <a:endParaRPr kumimoji="1" lang="ja-JP" altLang="en-US" dirty="0"/>
          </a:p>
        </p:txBody>
      </p:sp>
      <p:sp>
        <p:nvSpPr>
          <p:cNvPr id="58" name="テキスト プレースホルダー 57"/>
          <p:cNvSpPr>
            <a:spLocks noGrp="1"/>
          </p:cNvSpPr>
          <p:nvPr>
            <p:ph type="body" sz="quarter" idx="71"/>
          </p:nvPr>
        </p:nvSpPr>
        <p:spPr/>
        <p:txBody>
          <a:bodyPr/>
          <a:lstStyle/>
          <a:p>
            <a:r>
              <a:rPr kumimoji="1" lang="en-US" altLang="ja-JP" dirty="0" smtClean="0"/>
              <a:t>PRODUCTS</a:t>
            </a:r>
            <a:endParaRPr kumimoji="1" lang="ja-JP" altLang="en-US" dirty="0"/>
          </a:p>
        </p:txBody>
      </p:sp>
      <p:pic>
        <p:nvPicPr>
          <p:cNvPr id="60" name="図 5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21629" y="4492486"/>
            <a:ext cx="677517" cy="677517"/>
          </a:xfrm>
          <a:prstGeom prst="rect">
            <a:avLst/>
          </a:prstGeom>
        </p:spPr>
      </p:pic>
      <p:pic>
        <p:nvPicPr>
          <p:cNvPr id="61" name="図 6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21628" y="5211416"/>
            <a:ext cx="677517" cy="677517"/>
          </a:xfrm>
          <a:prstGeom prst="rect">
            <a:avLst/>
          </a:prstGeom>
        </p:spPr>
      </p:pic>
      <p:pic>
        <p:nvPicPr>
          <p:cNvPr id="62" name="図 6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36429" y="4492486"/>
            <a:ext cx="677517" cy="677517"/>
          </a:xfrm>
          <a:prstGeom prst="rect">
            <a:avLst/>
          </a:prstGeom>
        </p:spPr>
      </p:pic>
      <p:pic>
        <p:nvPicPr>
          <p:cNvPr id="63" name="図 6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36429" y="5956020"/>
            <a:ext cx="677517" cy="677517"/>
          </a:xfrm>
          <a:prstGeom prst="rect">
            <a:avLst/>
          </a:prstGeom>
        </p:spPr>
      </p:pic>
      <p:pic>
        <p:nvPicPr>
          <p:cNvPr id="64" name="図 6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84360" y="4465983"/>
            <a:ext cx="677517" cy="677517"/>
          </a:xfrm>
          <a:prstGeom prst="rect">
            <a:avLst/>
          </a:prstGeom>
        </p:spPr>
      </p:pic>
      <p:pic>
        <p:nvPicPr>
          <p:cNvPr id="65" name="図 6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84360" y="5956019"/>
            <a:ext cx="677517" cy="677517"/>
          </a:xfrm>
          <a:prstGeom prst="rect">
            <a:avLst/>
          </a:prstGeom>
        </p:spPr>
      </p:pic>
      <p:pic>
        <p:nvPicPr>
          <p:cNvPr id="66" name="図 6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84360" y="6751982"/>
            <a:ext cx="677517" cy="677517"/>
          </a:xfrm>
          <a:prstGeom prst="rect">
            <a:avLst/>
          </a:prstGeom>
        </p:spPr>
      </p:pic>
    </p:spTree>
    <p:extLst>
      <p:ext uri="{BB962C8B-B14F-4D97-AF65-F5344CB8AC3E}">
        <p14:creationId xmlns:p14="http://schemas.microsoft.com/office/powerpoint/2010/main" val="279596880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randombar(horizontal)">
                                      <p:cBhvr>
                                        <p:cTn id="7" dur="500"/>
                                        <p:tgtEl>
                                          <p:spTgt spid="60"/>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randombar(horizontal)">
                                      <p:cBhvr>
                                        <p:cTn id="11" dur="500"/>
                                        <p:tgtEl>
                                          <p:spTgt spid="61"/>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randombar(horizontal)">
                                      <p:cBhvr>
                                        <p:cTn id="15" dur="500"/>
                                        <p:tgtEl>
                                          <p:spTgt spid="62"/>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randombar(horizontal)">
                                      <p:cBhvr>
                                        <p:cTn id="19" dur="500"/>
                                        <p:tgtEl>
                                          <p:spTgt spid="63"/>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randombar(horizontal)">
                                      <p:cBhvr>
                                        <p:cTn id="23" dur="500"/>
                                        <p:tgtEl>
                                          <p:spTgt spid="64"/>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randombar(horizontal)">
                                      <p:cBhvr>
                                        <p:cTn id="27" dur="500"/>
                                        <p:tgtEl>
                                          <p:spTgt spid="65"/>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randombar(horizontal)">
                                      <p:cBhvr>
                                        <p:cTn id="31"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10"/>
          </p:nvPr>
        </p:nvSpPr>
        <p:spPr/>
      </p:sp>
      <p:sp>
        <p:nvSpPr>
          <p:cNvPr id="2" name="テキスト プレースホルダー 1"/>
          <p:cNvSpPr>
            <a:spLocks noGrp="1"/>
          </p:cNvSpPr>
          <p:nvPr>
            <p:ph type="body" sz="quarter" idx="11"/>
          </p:nvPr>
        </p:nvSpPr>
        <p:spPr/>
        <p:txBody>
          <a:bodyPr/>
          <a:lstStyle/>
          <a:p>
            <a:endParaRPr kumimoji="1" lang="ja-JP" altLang="en-US" dirty="0"/>
          </a:p>
        </p:txBody>
      </p:sp>
      <p:sp>
        <p:nvSpPr>
          <p:cNvPr id="6" name="タイトル 5"/>
          <p:cNvSpPr>
            <a:spLocks noGrp="1"/>
          </p:cNvSpPr>
          <p:nvPr>
            <p:ph type="ctrTitle"/>
          </p:nvPr>
        </p:nvSpPr>
        <p:spPr/>
        <p:txBody>
          <a:bodyPr/>
          <a:lstStyle/>
          <a:p>
            <a:r>
              <a:rPr kumimoji="1" lang="en-US" altLang="ja-JP" dirty="0" smtClean="0"/>
              <a:t>NEXT STEP</a:t>
            </a:r>
            <a:endParaRPr kumimoji="1" lang="ja-JP" altLang="en-US" dirty="0"/>
          </a:p>
        </p:txBody>
      </p:sp>
      <p:pic>
        <p:nvPicPr>
          <p:cNvPr id="9" name="図プレースホルダー 8"/>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0861447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smtClean="0"/>
              <a:t>OUR NEXT APPROACH</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132</a:t>
            </a:fld>
            <a:endParaRPr lang="en-US" dirty="0"/>
          </a:p>
        </p:txBody>
      </p:sp>
      <p:sp>
        <p:nvSpPr>
          <p:cNvPr id="22" name="正方形/長方形 21"/>
          <p:cNvSpPr/>
          <p:nvPr/>
        </p:nvSpPr>
        <p:spPr>
          <a:xfrm>
            <a:off x="1001164" y="5922569"/>
            <a:ext cx="16201800" cy="58506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p:nvSpPr>
        <p:spPr>
          <a:xfrm>
            <a:off x="1001164" y="5022469"/>
            <a:ext cx="16201800" cy="58506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p:nvSpPr>
        <p:spPr>
          <a:xfrm>
            <a:off x="997301" y="7722769"/>
            <a:ext cx="16201800" cy="58506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p:nvSpPr>
        <p:spPr>
          <a:xfrm>
            <a:off x="997301" y="6822669"/>
            <a:ext cx="16201800" cy="58506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p:nvSpPr>
        <p:spPr>
          <a:xfrm>
            <a:off x="1006756" y="4122369"/>
            <a:ext cx="16201800" cy="58506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正方形/長方形 15"/>
          <p:cNvSpPr/>
          <p:nvPr/>
        </p:nvSpPr>
        <p:spPr>
          <a:xfrm>
            <a:off x="1006756" y="3222269"/>
            <a:ext cx="16201800" cy="58506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p:nvSpPr>
        <p:spPr>
          <a:xfrm>
            <a:off x="6071476"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p:nvSpPr>
        <p:spPr>
          <a:xfrm>
            <a:off x="8091868"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p:nvSpPr>
        <p:spPr>
          <a:xfrm>
            <a:off x="7081672"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p:nvSpPr>
        <p:spPr>
          <a:xfrm>
            <a:off x="9102064"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p:nvSpPr>
        <p:spPr>
          <a:xfrm>
            <a:off x="11122456"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p:nvSpPr>
        <p:spPr>
          <a:xfrm>
            <a:off x="13142848"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p:nvSpPr>
        <p:spPr>
          <a:xfrm>
            <a:off x="15163240"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正方形/長方形 14"/>
          <p:cNvSpPr/>
          <p:nvPr/>
        </p:nvSpPr>
        <p:spPr>
          <a:xfrm>
            <a:off x="16173441"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p:nvSpPr>
        <p:spPr>
          <a:xfrm>
            <a:off x="5061280"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p:nvSpPr>
        <p:spPr>
          <a:xfrm>
            <a:off x="14153044"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p:nvSpPr>
        <p:spPr>
          <a:xfrm>
            <a:off x="12132652"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p:nvSpPr>
        <p:spPr>
          <a:xfrm>
            <a:off x="10112260"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テキスト ボックス 25"/>
          <p:cNvSpPr txBox="1"/>
          <p:nvPr/>
        </p:nvSpPr>
        <p:spPr>
          <a:xfrm>
            <a:off x="5177177" y="1917124"/>
            <a:ext cx="550152" cy="892552"/>
          </a:xfrm>
          <a:prstGeom prst="rect">
            <a:avLst/>
          </a:prstGeom>
          <a:noFill/>
        </p:spPr>
        <p:txBody>
          <a:bodyPr wrap="none" rtlCol="0">
            <a:spAutoFit/>
          </a:bodyPr>
          <a:lstStyle/>
          <a:p>
            <a:pPr algn="ctr"/>
            <a:r>
              <a:rPr kumimoji="1" lang="en-US" altLang="ja-JP" dirty="0" smtClean="0">
                <a:latin typeface="+mj-lt"/>
              </a:rPr>
              <a:t>1</a:t>
            </a:r>
          </a:p>
          <a:p>
            <a:pPr algn="ctr"/>
            <a:r>
              <a:rPr kumimoji="1" lang="en-US" altLang="ja-JP" sz="2000" dirty="0" smtClean="0">
                <a:latin typeface="+mj-lt"/>
              </a:rPr>
              <a:t>mo.</a:t>
            </a:r>
            <a:endParaRPr kumimoji="1" lang="ja-JP" altLang="en-US" sz="2000" dirty="0">
              <a:latin typeface="+mj-lt"/>
            </a:endParaRPr>
          </a:p>
        </p:txBody>
      </p:sp>
      <p:sp>
        <p:nvSpPr>
          <p:cNvPr id="29" name="テキスト ボックス 28"/>
          <p:cNvSpPr txBox="1"/>
          <p:nvPr/>
        </p:nvSpPr>
        <p:spPr>
          <a:xfrm>
            <a:off x="6187373" y="1917124"/>
            <a:ext cx="550152" cy="892552"/>
          </a:xfrm>
          <a:prstGeom prst="rect">
            <a:avLst/>
          </a:prstGeom>
          <a:noFill/>
        </p:spPr>
        <p:txBody>
          <a:bodyPr wrap="none" rtlCol="0">
            <a:spAutoFit/>
          </a:bodyPr>
          <a:lstStyle/>
          <a:p>
            <a:pPr algn="ctr"/>
            <a:r>
              <a:rPr kumimoji="1" lang="en-US" altLang="ja-JP" dirty="0" smtClean="0">
                <a:latin typeface="+mj-lt"/>
              </a:rPr>
              <a:t>2</a:t>
            </a:r>
          </a:p>
          <a:p>
            <a:pPr algn="ctr"/>
            <a:r>
              <a:rPr kumimoji="1" lang="en-US" altLang="ja-JP" sz="2000" dirty="0" smtClean="0">
                <a:latin typeface="+mj-lt"/>
              </a:rPr>
              <a:t>mo.</a:t>
            </a:r>
            <a:endParaRPr kumimoji="1" lang="ja-JP" altLang="en-US" sz="2000" dirty="0">
              <a:latin typeface="+mj-lt"/>
            </a:endParaRPr>
          </a:p>
        </p:txBody>
      </p:sp>
      <p:sp>
        <p:nvSpPr>
          <p:cNvPr id="30" name="テキスト ボックス 29"/>
          <p:cNvSpPr txBox="1"/>
          <p:nvPr/>
        </p:nvSpPr>
        <p:spPr>
          <a:xfrm>
            <a:off x="7197569" y="1917124"/>
            <a:ext cx="550152" cy="892552"/>
          </a:xfrm>
          <a:prstGeom prst="rect">
            <a:avLst/>
          </a:prstGeom>
          <a:noFill/>
        </p:spPr>
        <p:txBody>
          <a:bodyPr wrap="none" rtlCol="0">
            <a:spAutoFit/>
          </a:bodyPr>
          <a:lstStyle/>
          <a:p>
            <a:pPr algn="ctr"/>
            <a:r>
              <a:rPr kumimoji="1" lang="en-US" altLang="ja-JP" dirty="0" smtClean="0">
                <a:latin typeface="+mj-lt"/>
              </a:rPr>
              <a:t>3</a:t>
            </a:r>
          </a:p>
          <a:p>
            <a:pPr algn="ctr"/>
            <a:r>
              <a:rPr kumimoji="1" lang="en-US" altLang="ja-JP" sz="2000" dirty="0" smtClean="0">
                <a:latin typeface="+mj-lt"/>
              </a:rPr>
              <a:t>mo.</a:t>
            </a:r>
            <a:endParaRPr kumimoji="1" lang="ja-JP" altLang="en-US" sz="2000" dirty="0">
              <a:latin typeface="+mj-lt"/>
            </a:endParaRPr>
          </a:p>
        </p:txBody>
      </p:sp>
      <p:sp>
        <p:nvSpPr>
          <p:cNvPr id="31" name="テキスト ボックス 30"/>
          <p:cNvSpPr txBox="1"/>
          <p:nvPr/>
        </p:nvSpPr>
        <p:spPr>
          <a:xfrm>
            <a:off x="8207765" y="1917124"/>
            <a:ext cx="550152" cy="892552"/>
          </a:xfrm>
          <a:prstGeom prst="rect">
            <a:avLst/>
          </a:prstGeom>
          <a:noFill/>
        </p:spPr>
        <p:txBody>
          <a:bodyPr wrap="none" rtlCol="0">
            <a:spAutoFit/>
          </a:bodyPr>
          <a:lstStyle/>
          <a:p>
            <a:pPr algn="ctr"/>
            <a:r>
              <a:rPr kumimoji="1" lang="en-US" altLang="ja-JP" dirty="0" smtClean="0">
                <a:latin typeface="+mj-lt"/>
              </a:rPr>
              <a:t>4</a:t>
            </a:r>
          </a:p>
          <a:p>
            <a:pPr algn="ctr"/>
            <a:r>
              <a:rPr kumimoji="1" lang="en-US" altLang="ja-JP" sz="2000" dirty="0" smtClean="0">
                <a:latin typeface="+mj-lt"/>
              </a:rPr>
              <a:t>mo.</a:t>
            </a:r>
            <a:endParaRPr kumimoji="1" lang="ja-JP" altLang="en-US" sz="2000" dirty="0">
              <a:latin typeface="+mj-lt"/>
            </a:endParaRPr>
          </a:p>
        </p:txBody>
      </p:sp>
      <p:sp>
        <p:nvSpPr>
          <p:cNvPr id="32" name="テキスト ボックス 31"/>
          <p:cNvSpPr txBox="1"/>
          <p:nvPr/>
        </p:nvSpPr>
        <p:spPr>
          <a:xfrm>
            <a:off x="9217961" y="1917124"/>
            <a:ext cx="550152" cy="892552"/>
          </a:xfrm>
          <a:prstGeom prst="rect">
            <a:avLst/>
          </a:prstGeom>
          <a:noFill/>
        </p:spPr>
        <p:txBody>
          <a:bodyPr wrap="none" rtlCol="0">
            <a:spAutoFit/>
          </a:bodyPr>
          <a:lstStyle/>
          <a:p>
            <a:pPr algn="ctr"/>
            <a:r>
              <a:rPr kumimoji="1" lang="en-US" altLang="ja-JP" dirty="0" smtClean="0">
                <a:latin typeface="+mj-lt"/>
              </a:rPr>
              <a:t>5</a:t>
            </a:r>
          </a:p>
          <a:p>
            <a:pPr algn="ctr"/>
            <a:r>
              <a:rPr kumimoji="1" lang="en-US" altLang="ja-JP" sz="2000" dirty="0" smtClean="0">
                <a:latin typeface="+mj-lt"/>
              </a:rPr>
              <a:t>mo.</a:t>
            </a:r>
            <a:endParaRPr kumimoji="1" lang="ja-JP" altLang="en-US" sz="2000" dirty="0">
              <a:latin typeface="+mj-lt"/>
            </a:endParaRPr>
          </a:p>
        </p:txBody>
      </p:sp>
      <p:sp>
        <p:nvSpPr>
          <p:cNvPr id="33" name="テキスト ボックス 32"/>
          <p:cNvSpPr txBox="1"/>
          <p:nvPr/>
        </p:nvSpPr>
        <p:spPr>
          <a:xfrm>
            <a:off x="10228157" y="1917124"/>
            <a:ext cx="550152" cy="892552"/>
          </a:xfrm>
          <a:prstGeom prst="rect">
            <a:avLst/>
          </a:prstGeom>
          <a:noFill/>
        </p:spPr>
        <p:txBody>
          <a:bodyPr wrap="none" rtlCol="0">
            <a:spAutoFit/>
          </a:bodyPr>
          <a:lstStyle/>
          <a:p>
            <a:pPr algn="ctr"/>
            <a:r>
              <a:rPr kumimoji="1" lang="en-US" altLang="ja-JP" dirty="0" smtClean="0">
                <a:latin typeface="+mj-lt"/>
              </a:rPr>
              <a:t>6</a:t>
            </a:r>
          </a:p>
          <a:p>
            <a:pPr algn="ctr"/>
            <a:r>
              <a:rPr kumimoji="1" lang="en-US" altLang="ja-JP" sz="2000" dirty="0" smtClean="0">
                <a:latin typeface="+mj-lt"/>
              </a:rPr>
              <a:t>mo.</a:t>
            </a:r>
            <a:endParaRPr kumimoji="1" lang="ja-JP" altLang="en-US" sz="2000" dirty="0">
              <a:latin typeface="+mj-lt"/>
            </a:endParaRPr>
          </a:p>
        </p:txBody>
      </p:sp>
      <p:sp>
        <p:nvSpPr>
          <p:cNvPr id="34" name="テキスト ボックス 33"/>
          <p:cNvSpPr txBox="1"/>
          <p:nvPr/>
        </p:nvSpPr>
        <p:spPr>
          <a:xfrm>
            <a:off x="11238353" y="1917124"/>
            <a:ext cx="550152" cy="892552"/>
          </a:xfrm>
          <a:prstGeom prst="rect">
            <a:avLst/>
          </a:prstGeom>
          <a:noFill/>
        </p:spPr>
        <p:txBody>
          <a:bodyPr wrap="none" rtlCol="0">
            <a:spAutoFit/>
          </a:bodyPr>
          <a:lstStyle/>
          <a:p>
            <a:pPr algn="ctr"/>
            <a:r>
              <a:rPr kumimoji="1" lang="en-US" altLang="ja-JP" dirty="0" smtClean="0">
                <a:latin typeface="+mj-lt"/>
              </a:rPr>
              <a:t>7</a:t>
            </a:r>
          </a:p>
          <a:p>
            <a:pPr algn="ctr"/>
            <a:r>
              <a:rPr kumimoji="1" lang="en-US" altLang="ja-JP" sz="2000" dirty="0" smtClean="0">
                <a:latin typeface="+mj-lt"/>
              </a:rPr>
              <a:t>mo.</a:t>
            </a:r>
            <a:endParaRPr kumimoji="1" lang="ja-JP" altLang="en-US" sz="2000" dirty="0">
              <a:latin typeface="+mj-lt"/>
            </a:endParaRPr>
          </a:p>
        </p:txBody>
      </p:sp>
      <p:sp>
        <p:nvSpPr>
          <p:cNvPr id="35" name="テキスト ボックス 34"/>
          <p:cNvSpPr txBox="1"/>
          <p:nvPr/>
        </p:nvSpPr>
        <p:spPr>
          <a:xfrm>
            <a:off x="12248549" y="1917124"/>
            <a:ext cx="550152" cy="892552"/>
          </a:xfrm>
          <a:prstGeom prst="rect">
            <a:avLst/>
          </a:prstGeom>
          <a:noFill/>
        </p:spPr>
        <p:txBody>
          <a:bodyPr wrap="none" rtlCol="0">
            <a:spAutoFit/>
          </a:bodyPr>
          <a:lstStyle/>
          <a:p>
            <a:pPr algn="ctr"/>
            <a:r>
              <a:rPr kumimoji="1" lang="en-US" altLang="ja-JP" dirty="0" smtClean="0">
                <a:latin typeface="+mj-lt"/>
              </a:rPr>
              <a:t>8</a:t>
            </a:r>
          </a:p>
          <a:p>
            <a:pPr algn="ctr"/>
            <a:r>
              <a:rPr kumimoji="1" lang="en-US" altLang="ja-JP" sz="2000" dirty="0" smtClean="0">
                <a:latin typeface="+mj-lt"/>
              </a:rPr>
              <a:t>mo.</a:t>
            </a:r>
            <a:endParaRPr kumimoji="1" lang="ja-JP" altLang="en-US" sz="2000" dirty="0">
              <a:latin typeface="+mj-lt"/>
            </a:endParaRPr>
          </a:p>
        </p:txBody>
      </p:sp>
      <p:sp>
        <p:nvSpPr>
          <p:cNvPr id="36" name="テキスト ボックス 35"/>
          <p:cNvSpPr txBox="1"/>
          <p:nvPr/>
        </p:nvSpPr>
        <p:spPr>
          <a:xfrm>
            <a:off x="13258745" y="1917124"/>
            <a:ext cx="550152" cy="892552"/>
          </a:xfrm>
          <a:prstGeom prst="rect">
            <a:avLst/>
          </a:prstGeom>
          <a:noFill/>
        </p:spPr>
        <p:txBody>
          <a:bodyPr wrap="none" rtlCol="0">
            <a:spAutoFit/>
          </a:bodyPr>
          <a:lstStyle/>
          <a:p>
            <a:pPr algn="ctr"/>
            <a:r>
              <a:rPr kumimoji="1" lang="en-US" altLang="ja-JP" dirty="0" smtClean="0">
                <a:latin typeface="+mj-lt"/>
              </a:rPr>
              <a:t>9</a:t>
            </a:r>
          </a:p>
          <a:p>
            <a:pPr algn="ctr"/>
            <a:r>
              <a:rPr kumimoji="1" lang="en-US" altLang="ja-JP" sz="2000" dirty="0" smtClean="0">
                <a:latin typeface="+mj-lt"/>
              </a:rPr>
              <a:t>mo.</a:t>
            </a:r>
            <a:endParaRPr kumimoji="1" lang="ja-JP" altLang="en-US" sz="2000" dirty="0">
              <a:latin typeface="+mj-lt"/>
            </a:endParaRPr>
          </a:p>
        </p:txBody>
      </p:sp>
      <p:sp>
        <p:nvSpPr>
          <p:cNvPr id="37" name="テキスト ボックス 36"/>
          <p:cNvSpPr txBox="1"/>
          <p:nvPr/>
        </p:nvSpPr>
        <p:spPr>
          <a:xfrm>
            <a:off x="14256920" y="1917124"/>
            <a:ext cx="574195" cy="892552"/>
          </a:xfrm>
          <a:prstGeom prst="rect">
            <a:avLst/>
          </a:prstGeom>
          <a:noFill/>
        </p:spPr>
        <p:txBody>
          <a:bodyPr wrap="none" rtlCol="0">
            <a:spAutoFit/>
          </a:bodyPr>
          <a:lstStyle/>
          <a:p>
            <a:pPr algn="ctr"/>
            <a:r>
              <a:rPr kumimoji="1" lang="en-US" altLang="ja-JP" dirty="0" smtClean="0">
                <a:latin typeface="+mj-lt"/>
              </a:rPr>
              <a:t>10</a:t>
            </a:r>
          </a:p>
          <a:p>
            <a:pPr algn="ctr"/>
            <a:r>
              <a:rPr kumimoji="1" lang="en-US" altLang="ja-JP" sz="2000" dirty="0" smtClean="0">
                <a:latin typeface="+mj-lt"/>
              </a:rPr>
              <a:t>mo.</a:t>
            </a:r>
            <a:endParaRPr kumimoji="1" lang="ja-JP" altLang="en-US" sz="2000" dirty="0">
              <a:latin typeface="+mj-lt"/>
            </a:endParaRPr>
          </a:p>
        </p:txBody>
      </p:sp>
      <p:sp>
        <p:nvSpPr>
          <p:cNvPr id="38" name="テキスト ボックス 37"/>
          <p:cNvSpPr txBox="1"/>
          <p:nvPr/>
        </p:nvSpPr>
        <p:spPr>
          <a:xfrm>
            <a:off x="15267917" y="1917124"/>
            <a:ext cx="572593" cy="892552"/>
          </a:xfrm>
          <a:prstGeom prst="rect">
            <a:avLst/>
          </a:prstGeom>
          <a:noFill/>
        </p:spPr>
        <p:txBody>
          <a:bodyPr wrap="none" rtlCol="0">
            <a:spAutoFit/>
          </a:bodyPr>
          <a:lstStyle/>
          <a:p>
            <a:pPr algn="ctr"/>
            <a:r>
              <a:rPr kumimoji="1" lang="en-US" altLang="ja-JP" dirty="0" smtClean="0">
                <a:latin typeface="+mj-lt"/>
              </a:rPr>
              <a:t>11</a:t>
            </a:r>
          </a:p>
          <a:p>
            <a:pPr algn="ctr"/>
            <a:r>
              <a:rPr kumimoji="1" lang="en-US" altLang="ja-JP" sz="2000" dirty="0" smtClean="0">
                <a:latin typeface="+mj-lt"/>
              </a:rPr>
              <a:t>mo.</a:t>
            </a:r>
            <a:endParaRPr kumimoji="1" lang="ja-JP" altLang="en-US" sz="2000" dirty="0">
              <a:latin typeface="+mj-lt"/>
            </a:endParaRPr>
          </a:p>
        </p:txBody>
      </p:sp>
      <p:sp>
        <p:nvSpPr>
          <p:cNvPr id="39" name="テキスト ボックス 38"/>
          <p:cNvSpPr txBox="1"/>
          <p:nvPr/>
        </p:nvSpPr>
        <p:spPr>
          <a:xfrm>
            <a:off x="16278113" y="1917124"/>
            <a:ext cx="572593" cy="892552"/>
          </a:xfrm>
          <a:prstGeom prst="rect">
            <a:avLst/>
          </a:prstGeom>
          <a:noFill/>
        </p:spPr>
        <p:txBody>
          <a:bodyPr wrap="none" rtlCol="0">
            <a:spAutoFit/>
          </a:bodyPr>
          <a:lstStyle/>
          <a:p>
            <a:pPr algn="ctr"/>
            <a:r>
              <a:rPr kumimoji="1" lang="en-US" altLang="ja-JP" dirty="0" smtClean="0">
                <a:latin typeface="+mj-lt"/>
              </a:rPr>
              <a:t>12</a:t>
            </a:r>
          </a:p>
          <a:p>
            <a:pPr algn="ctr"/>
            <a:r>
              <a:rPr kumimoji="1" lang="en-US" altLang="ja-JP" sz="2000" dirty="0" smtClean="0">
                <a:latin typeface="+mj-lt"/>
              </a:rPr>
              <a:t>mo.</a:t>
            </a:r>
            <a:endParaRPr kumimoji="1" lang="ja-JP" altLang="en-US" sz="2000" dirty="0">
              <a:latin typeface="+mj-lt"/>
            </a:endParaRPr>
          </a:p>
        </p:txBody>
      </p:sp>
      <p:sp>
        <p:nvSpPr>
          <p:cNvPr id="40" name="テキスト ボックス 39"/>
          <p:cNvSpPr txBox="1"/>
          <p:nvPr/>
        </p:nvSpPr>
        <p:spPr>
          <a:xfrm>
            <a:off x="1147133" y="3283968"/>
            <a:ext cx="2089033" cy="461665"/>
          </a:xfrm>
          <a:prstGeom prst="rect">
            <a:avLst/>
          </a:prstGeom>
          <a:noFill/>
        </p:spPr>
        <p:txBody>
          <a:bodyPr wrap="none" rtlCol="0">
            <a:spAutoFit/>
          </a:bodyPr>
          <a:lstStyle/>
          <a:p>
            <a:r>
              <a:rPr kumimoji="1" lang="en-US" altLang="ja-JP" sz="2400" spc="600" dirty="0" smtClean="0">
                <a:solidFill>
                  <a:schemeClr val="accent1"/>
                </a:solidFill>
                <a:latin typeface="+mj-lt"/>
              </a:rPr>
              <a:t>BRANDING</a:t>
            </a:r>
            <a:endParaRPr kumimoji="1" lang="ja-JP" altLang="en-US" sz="2400" spc="600" dirty="0">
              <a:solidFill>
                <a:schemeClr val="accent1"/>
              </a:solidFill>
              <a:latin typeface="+mj-lt"/>
            </a:endParaRPr>
          </a:p>
        </p:txBody>
      </p:sp>
      <p:sp>
        <p:nvSpPr>
          <p:cNvPr id="41" name="テキスト ボックス 40"/>
          <p:cNvSpPr txBox="1"/>
          <p:nvPr/>
        </p:nvSpPr>
        <p:spPr>
          <a:xfrm>
            <a:off x="1147133" y="4184068"/>
            <a:ext cx="2109873" cy="461665"/>
          </a:xfrm>
          <a:prstGeom prst="rect">
            <a:avLst/>
          </a:prstGeom>
          <a:noFill/>
        </p:spPr>
        <p:txBody>
          <a:bodyPr wrap="none" rtlCol="0">
            <a:spAutoFit/>
          </a:bodyPr>
          <a:lstStyle/>
          <a:p>
            <a:r>
              <a:rPr kumimoji="1" lang="en-US" altLang="ja-JP" sz="2400" spc="600" dirty="0" smtClean="0">
                <a:solidFill>
                  <a:schemeClr val="accent1"/>
                </a:solidFill>
                <a:latin typeface="+mj-lt"/>
              </a:rPr>
              <a:t>RESEARCH</a:t>
            </a:r>
            <a:endParaRPr kumimoji="1" lang="ja-JP" altLang="en-US" sz="2400" spc="600" dirty="0">
              <a:solidFill>
                <a:schemeClr val="accent1"/>
              </a:solidFill>
              <a:latin typeface="+mj-lt"/>
            </a:endParaRPr>
          </a:p>
        </p:txBody>
      </p:sp>
      <p:sp>
        <p:nvSpPr>
          <p:cNvPr id="42" name="テキスト ボックス 41"/>
          <p:cNvSpPr txBox="1"/>
          <p:nvPr/>
        </p:nvSpPr>
        <p:spPr>
          <a:xfrm>
            <a:off x="1147133" y="5080892"/>
            <a:ext cx="1617751" cy="461665"/>
          </a:xfrm>
          <a:prstGeom prst="rect">
            <a:avLst/>
          </a:prstGeom>
          <a:noFill/>
        </p:spPr>
        <p:txBody>
          <a:bodyPr wrap="none" rtlCol="0">
            <a:spAutoFit/>
          </a:bodyPr>
          <a:lstStyle/>
          <a:p>
            <a:r>
              <a:rPr kumimoji="1" lang="en-US" altLang="ja-JP" sz="2400" spc="600" dirty="0" smtClean="0">
                <a:solidFill>
                  <a:schemeClr val="accent1"/>
                </a:solidFill>
                <a:latin typeface="+mj-lt"/>
              </a:rPr>
              <a:t>SKETCH</a:t>
            </a:r>
            <a:endParaRPr kumimoji="1" lang="ja-JP" altLang="en-US" sz="2400" spc="600" dirty="0">
              <a:solidFill>
                <a:schemeClr val="accent1"/>
              </a:solidFill>
              <a:latin typeface="+mj-lt"/>
            </a:endParaRPr>
          </a:p>
        </p:txBody>
      </p:sp>
      <p:sp>
        <p:nvSpPr>
          <p:cNvPr id="43" name="テキスト ボックス 42"/>
          <p:cNvSpPr txBox="1"/>
          <p:nvPr/>
        </p:nvSpPr>
        <p:spPr>
          <a:xfrm>
            <a:off x="1147133" y="5984268"/>
            <a:ext cx="1560042" cy="461665"/>
          </a:xfrm>
          <a:prstGeom prst="rect">
            <a:avLst/>
          </a:prstGeom>
          <a:noFill/>
        </p:spPr>
        <p:txBody>
          <a:bodyPr wrap="none" rtlCol="0">
            <a:spAutoFit/>
          </a:bodyPr>
          <a:lstStyle/>
          <a:p>
            <a:r>
              <a:rPr kumimoji="1" lang="en-US" altLang="ja-JP" sz="2400" spc="600" dirty="0" smtClean="0">
                <a:solidFill>
                  <a:schemeClr val="accent1"/>
                </a:solidFill>
                <a:latin typeface="+mj-lt"/>
              </a:rPr>
              <a:t>DESIGN</a:t>
            </a:r>
            <a:endParaRPr kumimoji="1" lang="ja-JP" altLang="en-US" sz="2400" spc="600" dirty="0">
              <a:solidFill>
                <a:schemeClr val="accent1"/>
              </a:solidFill>
              <a:latin typeface="+mj-lt"/>
            </a:endParaRPr>
          </a:p>
        </p:txBody>
      </p:sp>
      <p:sp>
        <p:nvSpPr>
          <p:cNvPr id="44" name="テキスト ボックス 43"/>
          <p:cNvSpPr txBox="1"/>
          <p:nvPr/>
        </p:nvSpPr>
        <p:spPr>
          <a:xfrm>
            <a:off x="1147133" y="6884368"/>
            <a:ext cx="1580882" cy="461665"/>
          </a:xfrm>
          <a:prstGeom prst="rect">
            <a:avLst/>
          </a:prstGeom>
          <a:noFill/>
        </p:spPr>
        <p:txBody>
          <a:bodyPr wrap="none" rtlCol="0">
            <a:spAutoFit/>
          </a:bodyPr>
          <a:lstStyle/>
          <a:p>
            <a:r>
              <a:rPr kumimoji="1" lang="en-US" altLang="ja-JP" sz="2400" spc="600" dirty="0" smtClean="0">
                <a:solidFill>
                  <a:schemeClr val="accent1"/>
                </a:solidFill>
                <a:latin typeface="+mj-lt"/>
              </a:rPr>
              <a:t>CODING</a:t>
            </a:r>
            <a:endParaRPr kumimoji="1" lang="ja-JP" altLang="en-US" sz="2400" spc="600" dirty="0">
              <a:solidFill>
                <a:schemeClr val="accent1"/>
              </a:solidFill>
              <a:latin typeface="+mj-lt"/>
            </a:endParaRPr>
          </a:p>
        </p:txBody>
      </p:sp>
      <p:sp>
        <p:nvSpPr>
          <p:cNvPr id="45" name="テキスト ボックス 44"/>
          <p:cNvSpPr txBox="1"/>
          <p:nvPr/>
        </p:nvSpPr>
        <p:spPr>
          <a:xfrm>
            <a:off x="1147133" y="7784468"/>
            <a:ext cx="1510350" cy="461665"/>
          </a:xfrm>
          <a:prstGeom prst="rect">
            <a:avLst/>
          </a:prstGeom>
          <a:noFill/>
        </p:spPr>
        <p:txBody>
          <a:bodyPr wrap="none" rtlCol="0">
            <a:spAutoFit/>
          </a:bodyPr>
          <a:lstStyle/>
          <a:p>
            <a:r>
              <a:rPr kumimoji="1" lang="en-US" altLang="ja-JP" sz="2400" spc="600" dirty="0" smtClean="0">
                <a:solidFill>
                  <a:schemeClr val="accent1"/>
                </a:solidFill>
                <a:latin typeface="+mj-lt"/>
              </a:rPr>
              <a:t>REVISE</a:t>
            </a:r>
            <a:endParaRPr kumimoji="1" lang="ja-JP" altLang="en-US" sz="2400" spc="600" dirty="0">
              <a:solidFill>
                <a:schemeClr val="accent1"/>
              </a:solidFill>
              <a:latin typeface="+mj-lt"/>
            </a:endParaRPr>
          </a:p>
        </p:txBody>
      </p:sp>
      <p:grpSp>
        <p:nvGrpSpPr>
          <p:cNvPr id="2" name="グループ化 1"/>
          <p:cNvGrpSpPr/>
          <p:nvPr/>
        </p:nvGrpSpPr>
        <p:grpSpPr>
          <a:xfrm>
            <a:off x="5280580" y="3313413"/>
            <a:ext cx="1353542" cy="351436"/>
            <a:chOff x="5280580" y="3313413"/>
            <a:chExt cx="1353542" cy="351436"/>
          </a:xfrm>
        </p:grpSpPr>
        <p:sp>
          <p:nvSpPr>
            <p:cNvPr id="47" name="円/楕円 46"/>
            <p:cNvSpPr/>
            <p:nvPr/>
          </p:nvSpPr>
          <p:spPr>
            <a:xfrm>
              <a:off x="5280580" y="3313413"/>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 name="円/楕円 47"/>
            <p:cNvSpPr/>
            <p:nvPr/>
          </p:nvSpPr>
          <p:spPr>
            <a:xfrm>
              <a:off x="6290776" y="3321503"/>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52" name="直線コネクタ 51"/>
            <p:cNvCxnSpPr>
              <a:stCxn id="47" idx="6"/>
              <a:endCxn id="48" idx="2"/>
            </p:cNvCxnSpPr>
            <p:nvPr/>
          </p:nvCxnSpPr>
          <p:spPr>
            <a:xfrm>
              <a:off x="5623926" y="3485086"/>
              <a:ext cx="666850" cy="8090"/>
            </a:xfrm>
            <a:prstGeom prst="line">
              <a:avLst/>
            </a:prstGeom>
            <a:ln w="762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grpSp>
      <p:grpSp>
        <p:nvGrpSpPr>
          <p:cNvPr id="5" name="グループ化 4"/>
          <p:cNvGrpSpPr/>
          <p:nvPr/>
        </p:nvGrpSpPr>
        <p:grpSpPr>
          <a:xfrm>
            <a:off x="5520477" y="4243227"/>
            <a:ext cx="2295514" cy="343346"/>
            <a:chOff x="5520477" y="4243227"/>
            <a:chExt cx="2295514" cy="343346"/>
          </a:xfrm>
        </p:grpSpPr>
        <p:sp>
          <p:nvSpPr>
            <p:cNvPr id="49" name="円/楕円 48"/>
            <p:cNvSpPr/>
            <p:nvPr/>
          </p:nvSpPr>
          <p:spPr>
            <a:xfrm>
              <a:off x="5520477" y="4243227"/>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 name="円/楕円 49"/>
            <p:cNvSpPr/>
            <p:nvPr/>
          </p:nvSpPr>
          <p:spPr>
            <a:xfrm>
              <a:off x="7472645" y="4243227"/>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53" name="直線コネクタ 52"/>
            <p:cNvCxnSpPr>
              <a:stCxn id="49" idx="6"/>
              <a:endCxn id="50" idx="2"/>
            </p:cNvCxnSpPr>
            <p:nvPr/>
          </p:nvCxnSpPr>
          <p:spPr>
            <a:xfrm>
              <a:off x="5863823" y="4414900"/>
              <a:ext cx="1608822" cy="0"/>
            </a:xfrm>
            <a:prstGeom prst="line">
              <a:avLst/>
            </a:prstGeom>
            <a:ln w="762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grpSp>
      <p:grpSp>
        <p:nvGrpSpPr>
          <p:cNvPr id="6" name="グループ化 5"/>
          <p:cNvGrpSpPr/>
          <p:nvPr/>
        </p:nvGrpSpPr>
        <p:grpSpPr>
          <a:xfrm>
            <a:off x="7307197" y="5074648"/>
            <a:ext cx="2494591" cy="343346"/>
            <a:chOff x="7307197" y="5074648"/>
            <a:chExt cx="2494591" cy="343346"/>
          </a:xfrm>
        </p:grpSpPr>
        <p:sp>
          <p:nvSpPr>
            <p:cNvPr id="56" name="円/楕円 55"/>
            <p:cNvSpPr/>
            <p:nvPr/>
          </p:nvSpPr>
          <p:spPr>
            <a:xfrm>
              <a:off x="7307197" y="5074648"/>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 name="円/楕円 56"/>
            <p:cNvSpPr/>
            <p:nvPr/>
          </p:nvSpPr>
          <p:spPr>
            <a:xfrm>
              <a:off x="9458442" y="5074648"/>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58" name="直線コネクタ 57"/>
            <p:cNvCxnSpPr>
              <a:stCxn id="56" idx="6"/>
              <a:endCxn id="57" idx="2"/>
            </p:cNvCxnSpPr>
            <p:nvPr/>
          </p:nvCxnSpPr>
          <p:spPr>
            <a:xfrm>
              <a:off x="7650543" y="5246321"/>
              <a:ext cx="1807899" cy="0"/>
            </a:xfrm>
            <a:prstGeom prst="line">
              <a:avLst/>
            </a:prstGeom>
            <a:ln w="762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grpSp>
      <p:grpSp>
        <p:nvGrpSpPr>
          <p:cNvPr id="27" name="グループ化 26"/>
          <p:cNvGrpSpPr/>
          <p:nvPr/>
        </p:nvGrpSpPr>
        <p:grpSpPr>
          <a:xfrm>
            <a:off x="9332422" y="6043427"/>
            <a:ext cx="3362876" cy="343346"/>
            <a:chOff x="9332422" y="6043427"/>
            <a:chExt cx="3362876" cy="343346"/>
          </a:xfrm>
        </p:grpSpPr>
        <p:sp>
          <p:nvSpPr>
            <p:cNvPr id="60" name="円/楕円 59"/>
            <p:cNvSpPr/>
            <p:nvPr/>
          </p:nvSpPr>
          <p:spPr>
            <a:xfrm>
              <a:off x="9332422" y="6043427"/>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1" name="円/楕円 60"/>
            <p:cNvSpPr/>
            <p:nvPr/>
          </p:nvSpPr>
          <p:spPr>
            <a:xfrm>
              <a:off x="12351952" y="6043427"/>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62" name="直線コネクタ 61"/>
            <p:cNvCxnSpPr>
              <a:stCxn id="60" idx="6"/>
              <a:endCxn id="61" idx="2"/>
            </p:cNvCxnSpPr>
            <p:nvPr/>
          </p:nvCxnSpPr>
          <p:spPr>
            <a:xfrm>
              <a:off x="9675768" y="6215100"/>
              <a:ext cx="2676184" cy="0"/>
            </a:xfrm>
            <a:prstGeom prst="line">
              <a:avLst/>
            </a:prstGeom>
            <a:ln w="762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grpSp>
      <p:grpSp>
        <p:nvGrpSpPr>
          <p:cNvPr id="28" name="グループ化 27"/>
          <p:cNvGrpSpPr/>
          <p:nvPr/>
        </p:nvGrpSpPr>
        <p:grpSpPr>
          <a:xfrm>
            <a:off x="10337089" y="6943527"/>
            <a:ext cx="4373073" cy="343346"/>
            <a:chOff x="10337089" y="6943527"/>
            <a:chExt cx="4373073" cy="343346"/>
          </a:xfrm>
        </p:grpSpPr>
        <p:sp>
          <p:nvSpPr>
            <p:cNvPr id="64" name="円/楕円 63"/>
            <p:cNvSpPr/>
            <p:nvPr/>
          </p:nvSpPr>
          <p:spPr>
            <a:xfrm>
              <a:off x="10337089" y="6943527"/>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5" name="円/楕円 64"/>
            <p:cNvSpPr/>
            <p:nvPr/>
          </p:nvSpPr>
          <p:spPr>
            <a:xfrm>
              <a:off x="14366816" y="6943527"/>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66" name="直線コネクタ 65"/>
            <p:cNvCxnSpPr>
              <a:stCxn id="64" idx="6"/>
              <a:endCxn id="65" idx="2"/>
            </p:cNvCxnSpPr>
            <p:nvPr/>
          </p:nvCxnSpPr>
          <p:spPr>
            <a:xfrm>
              <a:off x="10680435" y="7115200"/>
              <a:ext cx="3686381" cy="0"/>
            </a:xfrm>
            <a:prstGeom prst="line">
              <a:avLst/>
            </a:prstGeom>
            <a:ln w="762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grpSp>
      <p:grpSp>
        <p:nvGrpSpPr>
          <p:cNvPr id="46" name="グループ化 45"/>
          <p:cNvGrpSpPr/>
          <p:nvPr/>
        </p:nvGrpSpPr>
        <p:grpSpPr>
          <a:xfrm>
            <a:off x="13362149" y="7843628"/>
            <a:ext cx="3154638" cy="351436"/>
            <a:chOff x="13362149" y="7843628"/>
            <a:chExt cx="3154638" cy="351436"/>
          </a:xfrm>
        </p:grpSpPr>
        <p:sp>
          <p:nvSpPr>
            <p:cNvPr id="71" name="円/楕円 70"/>
            <p:cNvSpPr/>
            <p:nvPr/>
          </p:nvSpPr>
          <p:spPr>
            <a:xfrm>
              <a:off x="13362149" y="7843628"/>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2" name="円/楕円 71"/>
            <p:cNvSpPr/>
            <p:nvPr/>
          </p:nvSpPr>
          <p:spPr>
            <a:xfrm>
              <a:off x="16173441" y="7851718"/>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73" name="直線コネクタ 72"/>
            <p:cNvCxnSpPr>
              <a:stCxn id="71" idx="6"/>
              <a:endCxn id="72" idx="2"/>
            </p:cNvCxnSpPr>
            <p:nvPr/>
          </p:nvCxnSpPr>
          <p:spPr>
            <a:xfrm>
              <a:off x="13705495" y="8015301"/>
              <a:ext cx="2467946" cy="8090"/>
            </a:xfrm>
            <a:prstGeom prst="line">
              <a:avLst/>
            </a:prstGeom>
            <a:ln w="762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grpSp>
      <p:sp>
        <p:nvSpPr>
          <p:cNvPr id="76" name="テキスト ボックス 75"/>
          <p:cNvSpPr txBox="1"/>
          <p:nvPr/>
        </p:nvSpPr>
        <p:spPr>
          <a:xfrm>
            <a:off x="4860624" y="9002315"/>
            <a:ext cx="8565165" cy="461665"/>
          </a:xfrm>
          <a:prstGeom prst="rect">
            <a:avLst/>
          </a:prstGeom>
          <a:noFill/>
        </p:spPr>
        <p:txBody>
          <a:bodyPr wrap="none" rtlCol="0">
            <a:spAutoFit/>
          </a:bodyPr>
          <a:lstStyle/>
          <a:p>
            <a:pPr algn="ctr"/>
            <a:r>
              <a:rPr kumimoji="1" lang="en-US" altLang="ja-JP" sz="2400" dirty="0"/>
              <a:t>Lorem ipsum dolor sit amet, an alterum vivendum singulis ius.</a:t>
            </a:r>
            <a:endParaRPr kumimoji="1" lang="ja-JP" altLang="en-US" sz="2400" dirty="0"/>
          </a:p>
        </p:txBody>
      </p:sp>
    </p:spTree>
    <p:extLst>
      <p:ext uri="{BB962C8B-B14F-4D97-AF65-F5344CB8AC3E}">
        <p14:creationId xmlns:p14="http://schemas.microsoft.com/office/powerpoint/2010/main" val="240238640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5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grpId="0" nodeType="withEffect">
                                  <p:stCondLst>
                                    <p:cond delay="10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15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par>
                                <p:cTn id="26" presetID="10" presetClass="entr" presetSubtype="0" fill="hold" grpId="0" nodeType="withEffect">
                                  <p:stCondLst>
                                    <p:cond delay="15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20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par>
                                <p:cTn id="32" presetID="10" presetClass="entr" presetSubtype="0" fill="hold" grpId="0" nodeType="withEffect">
                                  <p:stCondLst>
                                    <p:cond delay="20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grpId="0" nodeType="withEffect">
                                  <p:stCondLst>
                                    <p:cond delay="25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30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grpId="0" nodeType="withEffect">
                                  <p:stCondLst>
                                    <p:cond delay="30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10" presetClass="entr" presetSubtype="0" fill="hold" grpId="0" nodeType="withEffect">
                                  <p:stCondLst>
                                    <p:cond delay="35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childTnLst>
                                </p:cTn>
                              </p:par>
                              <p:par>
                                <p:cTn id="50" presetID="10" presetClass="entr" presetSubtype="0" fill="hold" grpId="0" nodeType="withEffect">
                                  <p:stCondLst>
                                    <p:cond delay="35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par>
                                <p:cTn id="53" presetID="10" presetClass="entr" presetSubtype="0" fill="hold" grpId="0" nodeType="withEffect">
                                  <p:stCondLst>
                                    <p:cond delay="40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par>
                                <p:cTn id="56" presetID="10" presetClass="entr" presetSubtype="0" fill="hold" grpId="0" nodeType="withEffect">
                                  <p:stCondLst>
                                    <p:cond delay="40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par>
                                <p:cTn id="59" presetID="10" presetClass="entr" presetSubtype="0" fill="hold" grpId="0" nodeType="withEffect">
                                  <p:stCondLst>
                                    <p:cond delay="45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cTn>
                              </p:par>
                              <p:par>
                                <p:cTn id="62" presetID="10" presetClass="entr" presetSubtype="0" fill="hold" grpId="0" nodeType="withEffect">
                                  <p:stCondLst>
                                    <p:cond delay="45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500"/>
                                        <p:tgtEl>
                                          <p:spTgt spid="19"/>
                                        </p:tgtEl>
                                      </p:cBhvr>
                                    </p:animEffect>
                                  </p:childTnLst>
                                </p:cTn>
                              </p:par>
                              <p:par>
                                <p:cTn id="65" presetID="10" presetClass="entr" presetSubtype="0" fill="hold" grpId="0" nodeType="withEffect">
                                  <p:stCondLst>
                                    <p:cond delay="50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500"/>
                                        <p:tgtEl>
                                          <p:spTgt spid="38"/>
                                        </p:tgtEl>
                                      </p:cBhvr>
                                    </p:animEffect>
                                  </p:childTnLst>
                                </p:cTn>
                              </p:par>
                              <p:par>
                                <p:cTn id="68" presetID="10" presetClass="entr" presetSubtype="0" fill="hold" grpId="0" nodeType="withEffect">
                                  <p:stCondLst>
                                    <p:cond delay="50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par>
                                <p:cTn id="71" presetID="10" presetClass="entr" presetSubtype="0" fill="hold" grpId="0" nodeType="withEffect">
                                  <p:stCondLst>
                                    <p:cond delay="550"/>
                                  </p:stCondLst>
                                  <p:childTnLst>
                                    <p:set>
                                      <p:cBhvr>
                                        <p:cTn id="72" dur="1" fill="hold">
                                          <p:stCondLst>
                                            <p:cond delay="0"/>
                                          </p:stCondLst>
                                        </p:cTn>
                                        <p:tgtEl>
                                          <p:spTgt spid="39"/>
                                        </p:tgtEl>
                                        <p:attrNameLst>
                                          <p:attrName>style.visibility</p:attrName>
                                        </p:attrNameLst>
                                      </p:cBhvr>
                                      <p:to>
                                        <p:strVal val="visible"/>
                                      </p:to>
                                    </p:set>
                                    <p:animEffect transition="in" filter="fade">
                                      <p:cBhvr>
                                        <p:cTn id="73" dur="500"/>
                                        <p:tgtEl>
                                          <p:spTgt spid="39"/>
                                        </p:tgtEl>
                                      </p:cBhvr>
                                    </p:animEffect>
                                  </p:childTnLst>
                                </p:cTn>
                              </p:par>
                              <p:par>
                                <p:cTn id="74" presetID="10" presetClass="entr" presetSubtype="0" fill="hold" grpId="0" nodeType="withEffect">
                                  <p:stCondLst>
                                    <p:cond delay="550"/>
                                  </p:stCondLst>
                                  <p:childTnLst>
                                    <p:set>
                                      <p:cBhvr>
                                        <p:cTn id="75" dur="1" fill="hold">
                                          <p:stCondLst>
                                            <p:cond delay="0"/>
                                          </p:stCondLst>
                                        </p:cTn>
                                        <p:tgtEl>
                                          <p:spTgt spid="15"/>
                                        </p:tgtEl>
                                        <p:attrNameLst>
                                          <p:attrName>style.visibility</p:attrName>
                                        </p:attrNameLst>
                                      </p:cBhvr>
                                      <p:to>
                                        <p:strVal val="visible"/>
                                      </p:to>
                                    </p:set>
                                    <p:animEffect transition="in" filter="fade">
                                      <p:cBhvr>
                                        <p:cTn id="76" dur="500"/>
                                        <p:tgtEl>
                                          <p:spTgt spid="15"/>
                                        </p:tgtEl>
                                      </p:cBhvr>
                                    </p:animEffect>
                                  </p:childTnLst>
                                </p:cTn>
                              </p:par>
                            </p:childTnLst>
                          </p:cTn>
                        </p:par>
                        <p:par>
                          <p:cTn id="77" fill="hold">
                            <p:stCondLst>
                              <p:cond delay="1050"/>
                            </p:stCondLst>
                            <p:childTnLst>
                              <p:par>
                                <p:cTn id="78" presetID="2" presetClass="entr" presetSubtype="8" decel="100000" fill="hold" grpId="0" nodeType="afterEffect">
                                  <p:stCondLst>
                                    <p:cond delay="0"/>
                                  </p:stCondLst>
                                  <p:childTnLst>
                                    <p:set>
                                      <p:cBhvr>
                                        <p:cTn id="79" dur="1" fill="hold">
                                          <p:stCondLst>
                                            <p:cond delay="0"/>
                                          </p:stCondLst>
                                        </p:cTn>
                                        <p:tgtEl>
                                          <p:spTgt spid="40"/>
                                        </p:tgtEl>
                                        <p:attrNameLst>
                                          <p:attrName>style.visibility</p:attrName>
                                        </p:attrNameLst>
                                      </p:cBhvr>
                                      <p:to>
                                        <p:strVal val="visible"/>
                                      </p:to>
                                    </p:set>
                                    <p:anim calcmode="lin" valueType="num">
                                      <p:cBhvr additive="base">
                                        <p:cTn id="80" dur="500" fill="hold"/>
                                        <p:tgtEl>
                                          <p:spTgt spid="40"/>
                                        </p:tgtEl>
                                        <p:attrNameLst>
                                          <p:attrName>ppt_x</p:attrName>
                                        </p:attrNameLst>
                                      </p:cBhvr>
                                      <p:tavLst>
                                        <p:tav tm="0">
                                          <p:val>
                                            <p:strVal val="0-#ppt_w/2"/>
                                          </p:val>
                                        </p:tav>
                                        <p:tav tm="100000">
                                          <p:val>
                                            <p:strVal val="#ppt_x"/>
                                          </p:val>
                                        </p:tav>
                                      </p:tavLst>
                                    </p:anim>
                                    <p:anim calcmode="lin" valueType="num">
                                      <p:cBhvr additive="base">
                                        <p:cTn id="81" dur="500" fill="hold"/>
                                        <p:tgtEl>
                                          <p:spTgt spid="40"/>
                                        </p:tgtEl>
                                        <p:attrNameLst>
                                          <p:attrName>ppt_y</p:attrName>
                                        </p:attrNameLst>
                                      </p:cBhvr>
                                      <p:tavLst>
                                        <p:tav tm="0">
                                          <p:val>
                                            <p:strVal val="#ppt_y"/>
                                          </p:val>
                                        </p:tav>
                                        <p:tav tm="100000">
                                          <p:val>
                                            <p:strVal val="#ppt_y"/>
                                          </p:val>
                                        </p:tav>
                                      </p:tavLst>
                                    </p:anim>
                                  </p:childTnLst>
                                </p:cTn>
                              </p:par>
                              <p:par>
                                <p:cTn id="82" presetID="2" presetClass="entr" presetSubtype="8" decel="100000" fill="hold" grpId="0" nodeType="withEffect">
                                  <p:stCondLst>
                                    <p:cond delay="0"/>
                                  </p:stCondLst>
                                  <p:childTnLst>
                                    <p:set>
                                      <p:cBhvr>
                                        <p:cTn id="83" dur="1" fill="hold">
                                          <p:stCondLst>
                                            <p:cond delay="0"/>
                                          </p:stCondLst>
                                        </p:cTn>
                                        <p:tgtEl>
                                          <p:spTgt spid="16"/>
                                        </p:tgtEl>
                                        <p:attrNameLst>
                                          <p:attrName>style.visibility</p:attrName>
                                        </p:attrNameLst>
                                      </p:cBhvr>
                                      <p:to>
                                        <p:strVal val="visible"/>
                                      </p:to>
                                    </p:set>
                                    <p:anim calcmode="lin" valueType="num">
                                      <p:cBhvr additive="base">
                                        <p:cTn id="84" dur="500" fill="hold"/>
                                        <p:tgtEl>
                                          <p:spTgt spid="16"/>
                                        </p:tgtEl>
                                        <p:attrNameLst>
                                          <p:attrName>ppt_x</p:attrName>
                                        </p:attrNameLst>
                                      </p:cBhvr>
                                      <p:tavLst>
                                        <p:tav tm="0">
                                          <p:val>
                                            <p:strVal val="0-#ppt_w/2"/>
                                          </p:val>
                                        </p:tav>
                                        <p:tav tm="100000">
                                          <p:val>
                                            <p:strVal val="#ppt_x"/>
                                          </p:val>
                                        </p:tav>
                                      </p:tavLst>
                                    </p:anim>
                                    <p:anim calcmode="lin" valueType="num">
                                      <p:cBhvr additive="base">
                                        <p:cTn id="85" dur="500" fill="hold"/>
                                        <p:tgtEl>
                                          <p:spTgt spid="16"/>
                                        </p:tgtEl>
                                        <p:attrNameLst>
                                          <p:attrName>ppt_y</p:attrName>
                                        </p:attrNameLst>
                                      </p:cBhvr>
                                      <p:tavLst>
                                        <p:tav tm="0">
                                          <p:val>
                                            <p:strVal val="#ppt_y"/>
                                          </p:val>
                                        </p:tav>
                                        <p:tav tm="100000">
                                          <p:val>
                                            <p:strVal val="#ppt_y"/>
                                          </p:val>
                                        </p:tav>
                                      </p:tavLst>
                                    </p:anim>
                                  </p:childTnLst>
                                </p:cTn>
                              </p:par>
                              <p:par>
                                <p:cTn id="86" presetID="2" presetClass="entr" presetSubtype="8" decel="100000" fill="hold" grpId="0" nodeType="withEffect">
                                  <p:stCondLst>
                                    <p:cond delay="50"/>
                                  </p:stCondLst>
                                  <p:childTnLst>
                                    <p:set>
                                      <p:cBhvr>
                                        <p:cTn id="87" dur="1" fill="hold">
                                          <p:stCondLst>
                                            <p:cond delay="0"/>
                                          </p:stCondLst>
                                        </p:cTn>
                                        <p:tgtEl>
                                          <p:spTgt spid="41"/>
                                        </p:tgtEl>
                                        <p:attrNameLst>
                                          <p:attrName>style.visibility</p:attrName>
                                        </p:attrNameLst>
                                      </p:cBhvr>
                                      <p:to>
                                        <p:strVal val="visible"/>
                                      </p:to>
                                    </p:set>
                                    <p:anim calcmode="lin" valueType="num">
                                      <p:cBhvr additive="base">
                                        <p:cTn id="88" dur="500" fill="hold"/>
                                        <p:tgtEl>
                                          <p:spTgt spid="41"/>
                                        </p:tgtEl>
                                        <p:attrNameLst>
                                          <p:attrName>ppt_x</p:attrName>
                                        </p:attrNameLst>
                                      </p:cBhvr>
                                      <p:tavLst>
                                        <p:tav tm="0">
                                          <p:val>
                                            <p:strVal val="0-#ppt_w/2"/>
                                          </p:val>
                                        </p:tav>
                                        <p:tav tm="100000">
                                          <p:val>
                                            <p:strVal val="#ppt_x"/>
                                          </p:val>
                                        </p:tav>
                                      </p:tavLst>
                                    </p:anim>
                                    <p:anim calcmode="lin" valueType="num">
                                      <p:cBhvr additive="base">
                                        <p:cTn id="89" dur="500" fill="hold"/>
                                        <p:tgtEl>
                                          <p:spTgt spid="41"/>
                                        </p:tgtEl>
                                        <p:attrNameLst>
                                          <p:attrName>ppt_y</p:attrName>
                                        </p:attrNameLst>
                                      </p:cBhvr>
                                      <p:tavLst>
                                        <p:tav tm="0">
                                          <p:val>
                                            <p:strVal val="#ppt_y"/>
                                          </p:val>
                                        </p:tav>
                                        <p:tav tm="100000">
                                          <p:val>
                                            <p:strVal val="#ppt_y"/>
                                          </p:val>
                                        </p:tav>
                                      </p:tavLst>
                                    </p:anim>
                                  </p:childTnLst>
                                </p:cTn>
                              </p:par>
                              <p:par>
                                <p:cTn id="90" presetID="2" presetClass="entr" presetSubtype="8" decel="100000" fill="hold" grpId="0" nodeType="withEffect">
                                  <p:stCondLst>
                                    <p:cond delay="50"/>
                                  </p:stCondLst>
                                  <p:childTnLst>
                                    <p:set>
                                      <p:cBhvr>
                                        <p:cTn id="91" dur="1" fill="hold">
                                          <p:stCondLst>
                                            <p:cond delay="0"/>
                                          </p:stCondLst>
                                        </p:cTn>
                                        <p:tgtEl>
                                          <p:spTgt spid="17"/>
                                        </p:tgtEl>
                                        <p:attrNameLst>
                                          <p:attrName>style.visibility</p:attrName>
                                        </p:attrNameLst>
                                      </p:cBhvr>
                                      <p:to>
                                        <p:strVal val="visible"/>
                                      </p:to>
                                    </p:set>
                                    <p:anim calcmode="lin" valueType="num">
                                      <p:cBhvr additive="base">
                                        <p:cTn id="92" dur="500" fill="hold"/>
                                        <p:tgtEl>
                                          <p:spTgt spid="17"/>
                                        </p:tgtEl>
                                        <p:attrNameLst>
                                          <p:attrName>ppt_x</p:attrName>
                                        </p:attrNameLst>
                                      </p:cBhvr>
                                      <p:tavLst>
                                        <p:tav tm="0">
                                          <p:val>
                                            <p:strVal val="0-#ppt_w/2"/>
                                          </p:val>
                                        </p:tav>
                                        <p:tav tm="100000">
                                          <p:val>
                                            <p:strVal val="#ppt_x"/>
                                          </p:val>
                                        </p:tav>
                                      </p:tavLst>
                                    </p:anim>
                                    <p:anim calcmode="lin" valueType="num">
                                      <p:cBhvr additive="base">
                                        <p:cTn id="93" dur="500" fill="hold"/>
                                        <p:tgtEl>
                                          <p:spTgt spid="17"/>
                                        </p:tgtEl>
                                        <p:attrNameLst>
                                          <p:attrName>ppt_y</p:attrName>
                                        </p:attrNameLst>
                                      </p:cBhvr>
                                      <p:tavLst>
                                        <p:tav tm="0">
                                          <p:val>
                                            <p:strVal val="#ppt_y"/>
                                          </p:val>
                                        </p:tav>
                                        <p:tav tm="100000">
                                          <p:val>
                                            <p:strVal val="#ppt_y"/>
                                          </p:val>
                                        </p:tav>
                                      </p:tavLst>
                                    </p:anim>
                                  </p:childTnLst>
                                </p:cTn>
                              </p:par>
                              <p:par>
                                <p:cTn id="94" presetID="2" presetClass="entr" presetSubtype="8" decel="100000" fill="hold" grpId="0" nodeType="withEffect">
                                  <p:stCondLst>
                                    <p:cond delay="100"/>
                                  </p:stCondLst>
                                  <p:childTnLst>
                                    <p:set>
                                      <p:cBhvr>
                                        <p:cTn id="95" dur="1" fill="hold">
                                          <p:stCondLst>
                                            <p:cond delay="0"/>
                                          </p:stCondLst>
                                        </p:cTn>
                                        <p:tgtEl>
                                          <p:spTgt spid="42"/>
                                        </p:tgtEl>
                                        <p:attrNameLst>
                                          <p:attrName>style.visibility</p:attrName>
                                        </p:attrNameLst>
                                      </p:cBhvr>
                                      <p:to>
                                        <p:strVal val="visible"/>
                                      </p:to>
                                    </p:set>
                                    <p:anim calcmode="lin" valueType="num">
                                      <p:cBhvr additive="base">
                                        <p:cTn id="96" dur="500" fill="hold"/>
                                        <p:tgtEl>
                                          <p:spTgt spid="42"/>
                                        </p:tgtEl>
                                        <p:attrNameLst>
                                          <p:attrName>ppt_x</p:attrName>
                                        </p:attrNameLst>
                                      </p:cBhvr>
                                      <p:tavLst>
                                        <p:tav tm="0">
                                          <p:val>
                                            <p:strVal val="0-#ppt_w/2"/>
                                          </p:val>
                                        </p:tav>
                                        <p:tav tm="100000">
                                          <p:val>
                                            <p:strVal val="#ppt_x"/>
                                          </p:val>
                                        </p:tav>
                                      </p:tavLst>
                                    </p:anim>
                                    <p:anim calcmode="lin" valueType="num">
                                      <p:cBhvr additive="base">
                                        <p:cTn id="97" dur="500" fill="hold"/>
                                        <p:tgtEl>
                                          <p:spTgt spid="42"/>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100"/>
                                  </p:stCondLst>
                                  <p:childTnLst>
                                    <p:set>
                                      <p:cBhvr>
                                        <p:cTn id="99" dur="1" fill="hold">
                                          <p:stCondLst>
                                            <p:cond delay="0"/>
                                          </p:stCondLst>
                                        </p:cTn>
                                        <p:tgtEl>
                                          <p:spTgt spid="23"/>
                                        </p:tgtEl>
                                        <p:attrNameLst>
                                          <p:attrName>style.visibility</p:attrName>
                                        </p:attrNameLst>
                                      </p:cBhvr>
                                      <p:to>
                                        <p:strVal val="visible"/>
                                      </p:to>
                                    </p:set>
                                    <p:anim calcmode="lin" valueType="num">
                                      <p:cBhvr additive="base">
                                        <p:cTn id="100" dur="500" fill="hold"/>
                                        <p:tgtEl>
                                          <p:spTgt spid="23"/>
                                        </p:tgtEl>
                                        <p:attrNameLst>
                                          <p:attrName>ppt_x</p:attrName>
                                        </p:attrNameLst>
                                      </p:cBhvr>
                                      <p:tavLst>
                                        <p:tav tm="0">
                                          <p:val>
                                            <p:strVal val="0-#ppt_w/2"/>
                                          </p:val>
                                        </p:tav>
                                        <p:tav tm="100000">
                                          <p:val>
                                            <p:strVal val="#ppt_x"/>
                                          </p:val>
                                        </p:tav>
                                      </p:tavLst>
                                    </p:anim>
                                    <p:anim calcmode="lin" valueType="num">
                                      <p:cBhvr additive="base">
                                        <p:cTn id="101" dur="500" fill="hold"/>
                                        <p:tgtEl>
                                          <p:spTgt spid="23"/>
                                        </p:tgtEl>
                                        <p:attrNameLst>
                                          <p:attrName>ppt_y</p:attrName>
                                        </p:attrNameLst>
                                      </p:cBhvr>
                                      <p:tavLst>
                                        <p:tav tm="0">
                                          <p:val>
                                            <p:strVal val="#ppt_y"/>
                                          </p:val>
                                        </p:tav>
                                        <p:tav tm="100000">
                                          <p:val>
                                            <p:strVal val="#ppt_y"/>
                                          </p:val>
                                        </p:tav>
                                      </p:tavLst>
                                    </p:anim>
                                  </p:childTnLst>
                                </p:cTn>
                              </p:par>
                              <p:par>
                                <p:cTn id="102" presetID="2" presetClass="entr" presetSubtype="8" decel="100000" fill="hold" grpId="0" nodeType="withEffect">
                                  <p:stCondLst>
                                    <p:cond delay="150"/>
                                  </p:stCondLst>
                                  <p:childTnLst>
                                    <p:set>
                                      <p:cBhvr>
                                        <p:cTn id="103" dur="1" fill="hold">
                                          <p:stCondLst>
                                            <p:cond delay="0"/>
                                          </p:stCondLst>
                                        </p:cTn>
                                        <p:tgtEl>
                                          <p:spTgt spid="43"/>
                                        </p:tgtEl>
                                        <p:attrNameLst>
                                          <p:attrName>style.visibility</p:attrName>
                                        </p:attrNameLst>
                                      </p:cBhvr>
                                      <p:to>
                                        <p:strVal val="visible"/>
                                      </p:to>
                                    </p:set>
                                    <p:anim calcmode="lin" valueType="num">
                                      <p:cBhvr additive="base">
                                        <p:cTn id="104" dur="500" fill="hold"/>
                                        <p:tgtEl>
                                          <p:spTgt spid="43"/>
                                        </p:tgtEl>
                                        <p:attrNameLst>
                                          <p:attrName>ppt_x</p:attrName>
                                        </p:attrNameLst>
                                      </p:cBhvr>
                                      <p:tavLst>
                                        <p:tav tm="0">
                                          <p:val>
                                            <p:strVal val="0-#ppt_w/2"/>
                                          </p:val>
                                        </p:tav>
                                        <p:tav tm="100000">
                                          <p:val>
                                            <p:strVal val="#ppt_x"/>
                                          </p:val>
                                        </p:tav>
                                      </p:tavLst>
                                    </p:anim>
                                    <p:anim calcmode="lin" valueType="num">
                                      <p:cBhvr additive="base">
                                        <p:cTn id="105" dur="500" fill="hold"/>
                                        <p:tgtEl>
                                          <p:spTgt spid="43"/>
                                        </p:tgtEl>
                                        <p:attrNameLst>
                                          <p:attrName>ppt_y</p:attrName>
                                        </p:attrNameLst>
                                      </p:cBhvr>
                                      <p:tavLst>
                                        <p:tav tm="0">
                                          <p:val>
                                            <p:strVal val="#ppt_y"/>
                                          </p:val>
                                        </p:tav>
                                        <p:tav tm="100000">
                                          <p:val>
                                            <p:strVal val="#ppt_y"/>
                                          </p:val>
                                        </p:tav>
                                      </p:tavLst>
                                    </p:anim>
                                  </p:childTnLst>
                                </p:cTn>
                              </p:par>
                              <p:par>
                                <p:cTn id="106" presetID="2" presetClass="entr" presetSubtype="8" decel="100000" fill="hold" grpId="0" nodeType="withEffect">
                                  <p:stCondLst>
                                    <p:cond delay="150"/>
                                  </p:stCondLst>
                                  <p:childTnLst>
                                    <p:set>
                                      <p:cBhvr>
                                        <p:cTn id="107" dur="1" fill="hold">
                                          <p:stCondLst>
                                            <p:cond delay="0"/>
                                          </p:stCondLst>
                                        </p:cTn>
                                        <p:tgtEl>
                                          <p:spTgt spid="22"/>
                                        </p:tgtEl>
                                        <p:attrNameLst>
                                          <p:attrName>style.visibility</p:attrName>
                                        </p:attrNameLst>
                                      </p:cBhvr>
                                      <p:to>
                                        <p:strVal val="visible"/>
                                      </p:to>
                                    </p:set>
                                    <p:anim calcmode="lin" valueType="num">
                                      <p:cBhvr additive="base">
                                        <p:cTn id="108" dur="500" fill="hold"/>
                                        <p:tgtEl>
                                          <p:spTgt spid="22"/>
                                        </p:tgtEl>
                                        <p:attrNameLst>
                                          <p:attrName>ppt_x</p:attrName>
                                        </p:attrNameLst>
                                      </p:cBhvr>
                                      <p:tavLst>
                                        <p:tav tm="0">
                                          <p:val>
                                            <p:strVal val="0-#ppt_w/2"/>
                                          </p:val>
                                        </p:tav>
                                        <p:tav tm="100000">
                                          <p:val>
                                            <p:strVal val="#ppt_x"/>
                                          </p:val>
                                        </p:tav>
                                      </p:tavLst>
                                    </p:anim>
                                    <p:anim calcmode="lin" valueType="num">
                                      <p:cBhvr additive="base">
                                        <p:cTn id="109" dur="500" fill="hold"/>
                                        <p:tgtEl>
                                          <p:spTgt spid="22"/>
                                        </p:tgtEl>
                                        <p:attrNameLst>
                                          <p:attrName>ppt_y</p:attrName>
                                        </p:attrNameLst>
                                      </p:cBhvr>
                                      <p:tavLst>
                                        <p:tav tm="0">
                                          <p:val>
                                            <p:strVal val="#ppt_y"/>
                                          </p:val>
                                        </p:tav>
                                        <p:tav tm="100000">
                                          <p:val>
                                            <p:strVal val="#ppt_y"/>
                                          </p:val>
                                        </p:tav>
                                      </p:tavLst>
                                    </p:anim>
                                  </p:childTnLst>
                                </p:cTn>
                              </p:par>
                              <p:par>
                                <p:cTn id="110" presetID="2" presetClass="entr" presetSubtype="8" decel="100000" fill="hold" grpId="0" nodeType="withEffect">
                                  <p:stCondLst>
                                    <p:cond delay="200"/>
                                  </p:stCondLst>
                                  <p:childTnLst>
                                    <p:set>
                                      <p:cBhvr>
                                        <p:cTn id="111" dur="1" fill="hold">
                                          <p:stCondLst>
                                            <p:cond delay="0"/>
                                          </p:stCondLst>
                                        </p:cTn>
                                        <p:tgtEl>
                                          <p:spTgt spid="44"/>
                                        </p:tgtEl>
                                        <p:attrNameLst>
                                          <p:attrName>style.visibility</p:attrName>
                                        </p:attrNameLst>
                                      </p:cBhvr>
                                      <p:to>
                                        <p:strVal val="visible"/>
                                      </p:to>
                                    </p:set>
                                    <p:anim calcmode="lin" valueType="num">
                                      <p:cBhvr additive="base">
                                        <p:cTn id="112" dur="500" fill="hold"/>
                                        <p:tgtEl>
                                          <p:spTgt spid="44"/>
                                        </p:tgtEl>
                                        <p:attrNameLst>
                                          <p:attrName>ppt_x</p:attrName>
                                        </p:attrNameLst>
                                      </p:cBhvr>
                                      <p:tavLst>
                                        <p:tav tm="0">
                                          <p:val>
                                            <p:strVal val="0-#ppt_w/2"/>
                                          </p:val>
                                        </p:tav>
                                        <p:tav tm="100000">
                                          <p:val>
                                            <p:strVal val="#ppt_x"/>
                                          </p:val>
                                        </p:tav>
                                      </p:tavLst>
                                    </p:anim>
                                    <p:anim calcmode="lin" valueType="num">
                                      <p:cBhvr additive="base">
                                        <p:cTn id="113" dur="500" fill="hold"/>
                                        <p:tgtEl>
                                          <p:spTgt spid="44"/>
                                        </p:tgtEl>
                                        <p:attrNameLst>
                                          <p:attrName>ppt_y</p:attrName>
                                        </p:attrNameLst>
                                      </p:cBhvr>
                                      <p:tavLst>
                                        <p:tav tm="0">
                                          <p:val>
                                            <p:strVal val="#ppt_y"/>
                                          </p:val>
                                        </p:tav>
                                        <p:tav tm="100000">
                                          <p:val>
                                            <p:strVal val="#ppt_y"/>
                                          </p:val>
                                        </p:tav>
                                      </p:tavLst>
                                    </p:anim>
                                  </p:childTnLst>
                                </p:cTn>
                              </p:par>
                              <p:par>
                                <p:cTn id="114" presetID="2" presetClass="entr" presetSubtype="8" decel="100000" fill="hold" grpId="0" nodeType="withEffect">
                                  <p:stCondLst>
                                    <p:cond delay="200"/>
                                  </p:stCondLst>
                                  <p:childTnLst>
                                    <p:set>
                                      <p:cBhvr>
                                        <p:cTn id="115" dur="1" fill="hold">
                                          <p:stCondLst>
                                            <p:cond delay="0"/>
                                          </p:stCondLst>
                                        </p:cTn>
                                        <p:tgtEl>
                                          <p:spTgt spid="25"/>
                                        </p:tgtEl>
                                        <p:attrNameLst>
                                          <p:attrName>style.visibility</p:attrName>
                                        </p:attrNameLst>
                                      </p:cBhvr>
                                      <p:to>
                                        <p:strVal val="visible"/>
                                      </p:to>
                                    </p:set>
                                    <p:anim calcmode="lin" valueType="num">
                                      <p:cBhvr additive="base">
                                        <p:cTn id="116" dur="500" fill="hold"/>
                                        <p:tgtEl>
                                          <p:spTgt spid="25"/>
                                        </p:tgtEl>
                                        <p:attrNameLst>
                                          <p:attrName>ppt_x</p:attrName>
                                        </p:attrNameLst>
                                      </p:cBhvr>
                                      <p:tavLst>
                                        <p:tav tm="0">
                                          <p:val>
                                            <p:strVal val="0-#ppt_w/2"/>
                                          </p:val>
                                        </p:tav>
                                        <p:tav tm="100000">
                                          <p:val>
                                            <p:strVal val="#ppt_x"/>
                                          </p:val>
                                        </p:tav>
                                      </p:tavLst>
                                    </p:anim>
                                    <p:anim calcmode="lin" valueType="num">
                                      <p:cBhvr additive="base">
                                        <p:cTn id="117" dur="500" fill="hold"/>
                                        <p:tgtEl>
                                          <p:spTgt spid="25"/>
                                        </p:tgtEl>
                                        <p:attrNameLst>
                                          <p:attrName>ppt_y</p:attrName>
                                        </p:attrNameLst>
                                      </p:cBhvr>
                                      <p:tavLst>
                                        <p:tav tm="0">
                                          <p:val>
                                            <p:strVal val="#ppt_y"/>
                                          </p:val>
                                        </p:tav>
                                        <p:tav tm="100000">
                                          <p:val>
                                            <p:strVal val="#ppt_y"/>
                                          </p:val>
                                        </p:tav>
                                      </p:tavLst>
                                    </p:anim>
                                  </p:childTnLst>
                                </p:cTn>
                              </p:par>
                              <p:par>
                                <p:cTn id="118" presetID="2" presetClass="entr" presetSubtype="8" decel="100000" fill="hold" grpId="0" nodeType="withEffect">
                                  <p:stCondLst>
                                    <p:cond delay="250"/>
                                  </p:stCondLst>
                                  <p:childTnLst>
                                    <p:set>
                                      <p:cBhvr>
                                        <p:cTn id="119" dur="1" fill="hold">
                                          <p:stCondLst>
                                            <p:cond delay="0"/>
                                          </p:stCondLst>
                                        </p:cTn>
                                        <p:tgtEl>
                                          <p:spTgt spid="45"/>
                                        </p:tgtEl>
                                        <p:attrNameLst>
                                          <p:attrName>style.visibility</p:attrName>
                                        </p:attrNameLst>
                                      </p:cBhvr>
                                      <p:to>
                                        <p:strVal val="visible"/>
                                      </p:to>
                                    </p:set>
                                    <p:anim calcmode="lin" valueType="num">
                                      <p:cBhvr additive="base">
                                        <p:cTn id="120" dur="500" fill="hold"/>
                                        <p:tgtEl>
                                          <p:spTgt spid="45"/>
                                        </p:tgtEl>
                                        <p:attrNameLst>
                                          <p:attrName>ppt_x</p:attrName>
                                        </p:attrNameLst>
                                      </p:cBhvr>
                                      <p:tavLst>
                                        <p:tav tm="0">
                                          <p:val>
                                            <p:strVal val="0-#ppt_w/2"/>
                                          </p:val>
                                        </p:tav>
                                        <p:tav tm="100000">
                                          <p:val>
                                            <p:strVal val="#ppt_x"/>
                                          </p:val>
                                        </p:tav>
                                      </p:tavLst>
                                    </p:anim>
                                    <p:anim calcmode="lin" valueType="num">
                                      <p:cBhvr additive="base">
                                        <p:cTn id="121" dur="500" fill="hold"/>
                                        <p:tgtEl>
                                          <p:spTgt spid="45"/>
                                        </p:tgtEl>
                                        <p:attrNameLst>
                                          <p:attrName>ppt_y</p:attrName>
                                        </p:attrNameLst>
                                      </p:cBhvr>
                                      <p:tavLst>
                                        <p:tav tm="0">
                                          <p:val>
                                            <p:strVal val="#ppt_y"/>
                                          </p:val>
                                        </p:tav>
                                        <p:tav tm="100000">
                                          <p:val>
                                            <p:strVal val="#ppt_y"/>
                                          </p:val>
                                        </p:tav>
                                      </p:tavLst>
                                    </p:anim>
                                  </p:childTnLst>
                                </p:cTn>
                              </p:par>
                              <p:par>
                                <p:cTn id="122" presetID="2" presetClass="entr" presetSubtype="8" decel="100000" fill="hold" grpId="0" nodeType="withEffect">
                                  <p:stCondLst>
                                    <p:cond delay="250"/>
                                  </p:stCondLst>
                                  <p:childTnLst>
                                    <p:set>
                                      <p:cBhvr>
                                        <p:cTn id="123" dur="1" fill="hold">
                                          <p:stCondLst>
                                            <p:cond delay="0"/>
                                          </p:stCondLst>
                                        </p:cTn>
                                        <p:tgtEl>
                                          <p:spTgt spid="24"/>
                                        </p:tgtEl>
                                        <p:attrNameLst>
                                          <p:attrName>style.visibility</p:attrName>
                                        </p:attrNameLst>
                                      </p:cBhvr>
                                      <p:to>
                                        <p:strVal val="visible"/>
                                      </p:to>
                                    </p:set>
                                    <p:anim calcmode="lin" valueType="num">
                                      <p:cBhvr additive="base">
                                        <p:cTn id="124" dur="500" fill="hold"/>
                                        <p:tgtEl>
                                          <p:spTgt spid="24"/>
                                        </p:tgtEl>
                                        <p:attrNameLst>
                                          <p:attrName>ppt_x</p:attrName>
                                        </p:attrNameLst>
                                      </p:cBhvr>
                                      <p:tavLst>
                                        <p:tav tm="0">
                                          <p:val>
                                            <p:strVal val="0-#ppt_w/2"/>
                                          </p:val>
                                        </p:tav>
                                        <p:tav tm="100000">
                                          <p:val>
                                            <p:strVal val="#ppt_x"/>
                                          </p:val>
                                        </p:tav>
                                      </p:tavLst>
                                    </p:anim>
                                    <p:anim calcmode="lin" valueType="num">
                                      <p:cBhvr additive="base">
                                        <p:cTn id="125" dur="500" fill="hold"/>
                                        <p:tgtEl>
                                          <p:spTgt spid="24"/>
                                        </p:tgtEl>
                                        <p:attrNameLst>
                                          <p:attrName>ppt_y</p:attrName>
                                        </p:attrNameLst>
                                      </p:cBhvr>
                                      <p:tavLst>
                                        <p:tav tm="0">
                                          <p:val>
                                            <p:strVal val="#ppt_y"/>
                                          </p:val>
                                        </p:tav>
                                        <p:tav tm="100000">
                                          <p:val>
                                            <p:strVal val="#ppt_y"/>
                                          </p:val>
                                        </p:tav>
                                      </p:tavLst>
                                    </p:anim>
                                  </p:childTnLst>
                                </p:cTn>
                              </p:par>
                            </p:childTnLst>
                          </p:cTn>
                        </p:par>
                        <p:par>
                          <p:cTn id="126" fill="hold">
                            <p:stCondLst>
                              <p:cond delay="1800"/>
                            </p:stCondLst>
                            <p:childTnLst>
                              <p:par>
                                <p:cTn id="127" presetID="22" presetClass="entr" presetSubtype="8" fill="hold" nodeType="afterEffect">
                                  <p:stCondLst>
                                    <p:cond delay="250"/>
                                  </p:stCondLst>
                                  <p:childTnLst>
                                    <p:set>
                                      <p:cBhvr>
                                        <p:cTn id="128" dur="1" fill="hold">
                                          <p:stCondLst>
                                            <p:cond delay="0"/>
                                          </p:stCondLst>
                                        </p:cTn>
                                        <p:tgtEl>
                                          <p:spTgt spid="2"/>
                                        </p:tgtEl>
                                        <p:attrNameLst>
                                          <p:attrName>style.visibility</p:attrName>
                                        </p:attrNameLst>
                                      </p:cBhvr>
                                      <p:to>
                                        <p:strVal val="visible"/>
                                      </p:to>
                                    </p:set>
                                    <p:animEffect transition="in" filter="wipe(left)">
                                      <p:cBhvr>
                                        <p:cTn id="129" dur="500"/>
                                        <p:tgtEl>
                                          <p:spTgt spid="2"/>
                                        </p:tgtEl>
                                      </p:cBhvr>
                                    </p:animEffect>
                                  </p:childTnLst>
                                </p:cTn>
                              </p:par>
                            </p:childTnLst>
                          </p:cTn>
                        </p:par>
                        <p:par>
                          <p:cTn id="130" fill="hold">
                            <p:stCondLst>
                              <p:cond delay="2550"/>
                            </p:stCondLst>
                            <p:childTnLst>
                              <p:par>
                                <p:cTn id="131" presetID="22" presetClass="entr" presetSubtype="8" fill="hold" nodeType="afterEffect">
                                  <p:stCondLst>
                                    <p:cond delay="250"/>
                                  </p:stCondLst>
                                  <p:childTnLst>
                                    <p:set>
                                      <p:cBhvr>
                                        <p:cTn id="132" dur="1" fill="hold">
                                          <p:stCondLst>
                                            <p:cond delay="0"/>
                                          </p:stCondLst>
                                        </p:cTn>
                                        <p:tgtEl>
                                          <p:spTgt spid="5"/>
                                        </p:tgtEl>
                                        <p:attrNameLst>
                                          <p:attrName>style.visibility</p:attrName>
                                        </p:attrNameLst>
                                      </p:cBhvr>
                                      <p:to>
                                        <p:strVal val="visible"/>
                                      </p:to>
                                    </p:set>
                                    <p:animEffect transition="in" filter="wipe(left)">
                                      <p:cBhvr>
                                        <p:cTn id="133" dur="500"/>
                                        <p:tgtEl>
                                          <p:spTgt spid="5"/>
                                        </p:tgtEl>
                                      </p:cBhvr>
                                    </p:animEffect>
                                  </p:childTnLst>
                                </p:cTn>
                              </p:par>
                            </p:childTnLst>
                          </p:cTn>
                        </p:par>
                        <p:par>
                          <p:cTn id="134" fill="hold">
                            <p:stCondLst>
                              <p:cond delay="3300"/>
                            </p:stCondLst>
                            <p:childTnLst>
                              <p:par>
                                <p:cTn id="135" presetID="22" presetClass="entr" presetSubtype="8" fill="hold" nodeType="afterEffect">
                                  <p:stCondLst>
                                    <p:cond delay="250"/>
                                  </p:stCondLst>
                                  <p:childTnLst>
                                    <p:set>
                                      <p:cBhvr>
                                        <p:cTn id="136" dur="1" fill="hold">
                                          <p:stCondLst>
                                            <p:cond delay="0"/>
                                          </p:stCondLst>
                                        </p:cTn>
                                        <p:tgtEl>
                                          <p:spTgt spid="6"/>
                                        </p:tgtEl>
                                        <p:attrNameLst>
                                          <p:attrName>style.visibility</p:attrName>
                                        </p:attrNameLst>
                                      </p:cBhvr>
                                      <p:to>
                                        <p:strVal val="visible"/>
                                      </p:to>
                                    </p:set>
                                    <p:animEffect transition="in" filter="wipe(left)">
                                      <p:cBhvr>
                                        <p:cTn id="137" dur="500"/>
                                        <p:tgtEl>
                                          <p:spTgt spid="6"/>
                                        </p:tgtEl>
                                      </p:cBhvr>
                                    </p:animEffect>
                                  </p:childTnLst>
                                </p:cTn>
                              </p:par>
                            </p:childTnLst>
                          </p:cTn>
                        </p:par>
                        <p:par>
                          <p:cTn id="138" fill="hold">
                            <p:stCondLst>
                              <p:cond delay="4050"/>
                            </p:stCondLst>
                            <p:childTnLst>
                              <p:par>
                                <p:cTn id="139" presetID="22" presetClass="entr" presetSubtype="8" fill="hold" nodeType="afterEffect">
                                  <p:stCondLst>
                                    <p:cond delay="250"/>
                                  </p:stCondLst>
                                  <p:childTnLst>
                                    <p:set>
                                      <p:cBhvr>
                                        <p:cTn id="140" dur="1" fill="hold">
                                          <p:stCondLst>
                                            <p:cond delay="0"/>
                                          </p:stCondLst>
                                        </p:cTn>
                                        <p:tgtEl>
                                          <p:spTgt spid="27"/>
                                        </p:tgtEl>
                                        <p:attrNameLst>
                                          <p:attrName>style.visibility</p:attrName>
                                        </p:attrNameLst>
                                      </p:cBhvr>
                                      <p:to>
                                        <p:strVal val="visible"/>
                                      </p:to>
                                    </p:set>
                                    <p:animEffect transition="in" filter="wipe(left)">
                                      <p:cBhvr>
                                        <p:cTn id="141" dur="500"/>
                                        <p:tgtEl>
                                          <p:spTgt spid="27"/>
                                        </p:tgtEl>
                                      </p:cBhvr>
                                    </p:animEffect>
                                  </p:childTnLst>
                                </p:cTn>
                              </p:par>
                            </p:childTnLst>
                          </p:cTn>
                        </p:par>
                        <p:par>
                          <p:cTn id="142" fill="hold">
                            <p:stCondLst>
                              <p:cond delay="4800"/>
                            </p:stCondLst>
                            <p:childTnLst>
                              <p:par>
                                <p:cTn id="143" presetID="22" presetClass="entr" presetSubtype="8" fill="hold" nodeType="afterEffect">
                                  <p:stCondLst>
                                    <p:cond delay="250"/>
                                  </p:stCondLst>
                                  <p:childTnLst>
                                    <p:set>
                                      <p:cBhvr>
                                        <p:cTn id="144" dur="1" fill="hold">
                                          <p:stCondLst>
                                            <p:cond delay="0"/>
                                          </p:stCondLst>
                                        </p:cTn>
                                        <p:tgtEl>
                                          <p:spTgt spid="28"/>
                                        </p:tgtEl>
                                        <p:attrNameLst>
                                          <p:attrName>style.visibility</p:attrName>
                                        </p:attrNameLst>
                                      </p:cBhvr>
                                      <p:to>
                                        <p:strVal val="visible"/>
                                      </p:to>
                                    </p:set>
                                    <p:animEffect transition="in" filter="wipe(left)">
                                      <p:cBhvr>
                                        <p:cTn id="145" dur="500"/>
                                        <p:tgtEl>
                                          <p:spTgt spid="28"/>
                                        </p:tgtEl>
                                      </p:cBhvr>
                                    </p:animEffect>
                                  </p:childTnLst>
                                </p:cTn>
                              </p:par>
                            </p:childTnLst>
                          </p:cTn>
                        </p:par>
                        <p:par>
                          <p:cTn id="146" fill="hold">
                            <p:stCondLst>
                              <p:cond delay="5550"/>
                            </p:stCondLst>
                            <p:childTnLst>
                              <p:par>
                                <p:cTn id="147" presetID="22" presetClass="entr" presetSubtype="8" fill="hold" nodeType="afterEffect">
                                  <p:stCondLst>
                                    <p:cond delay="250"/>
                                  </p:stCondLst>
                                  <p:childTnLst>
                                    <p:set>
                                      <p:cBhvr>
                                        <p:cTn id="148" dur="1" fill="hold">
                                          <p:stCondLst>
                                            <p:cond delay="0"/>
                                          </p:stCondLst>
                                        </p:cTn>
                                        <p:tgtEl>
                                          <p:spTgt spid="46"/>
                                        </p:tgtEl>
                                        <p:attrNameLst>
                                          <p:attrName>style.visibility</p:attrName>
                                        </p:attrNameLst>
                                      </p:cBhvr>
                                      <p:to>
                                        <p:strVal val="visible"/>
                                      </p:to>
                                    </p:set>
                                    <p:animEffect transition="in" filter="wipe(left)">
                                      <p:cBhvr>
                                        <p:cTn id="149" dur="500"/>
                                        <p:tgtEl>
                                          <p:spTgt spid="46"/>
                                        </p:tgtEl>
                                      </p:cBhvr>
                                    </p:animEffect>
                                  </p:childTnLst>
                                </p:cTn>
                              </p:par>
                            </p:childTnLst>
                          </p:cTn>
                        </p:par>
                        <p:par>
                          <p:cTn id="150" fill="hold">
                            <p:stCondLst>
                              <p:cond delay="6300"/>
                            </p:stCondLst>
                            <p:childTnLst>
                              <p:par>
                                <p:cTn id="151" presetID="2" presetClass="entr" presetSubtype="4" decel="100000" fill="hold" grpId="0" nodeType="afterEffect">
                                  <p:stCondLst>
                                    <p:cond delay="500"/>
                                  </p:stCondLst>
                                  <p:childTnLst>
                                    <p:set>
                                      <p:cBhvr>
                                        <p:cTn id="152" dur="1" fill="hold">
                                          <p:stCondLst>
                                            <p:cond delay="0"/>
                                          </p:stCondLst>
                                        </p:cTn>
                                        <p:tgtEl>
                                          <p:spTgt spid="76"/>
                                        </p:tgtEl>
                                        <p:attrNameLst>
                                          <p:attrName>style.visibility</p:attrName>
                                        </p:attrNameLst>
                                      </p:cBhvr>
                                      <p:to>
                                        <p:strVal val="visible"/>
                                      </p:to>
                                    </p:set>
                                    <p:anim calcmode="lin" valueType="num">
                                      <p:cBhvr additive="base">
                                        <p:cTn id="153" dur="500" fill="hold"/>
                                        <p:tgtEl>
                                          <p:spTgt spid="76"/>
                                        </p:tgtEl>
                                        <p:attrNameLst>
                                          <p:attrName>ppt_x</p:attrName>
                                        </p:attrNameLst>
                                      </p:cBhvr>
                                      <p:tavLst>
                                        <p:tav tm="0">
                                          <p:val>
                                            <p:strVal val="#ppt_x"/>
                                          </p:val>
                                        </p:tav>
                                        <p:tav tm="100000">
                                          <p:val>
                                            <p:strVal val="#ppt_x"/>
                                          </p:val>
                                        </p:tav>
                                      </p:tavLst>
                                    </p:anim>
                                    <p:anim calcmode="lin" valueType="num">
                                      <p:cBhvr additive="base">
                                        <p:cTn id="154"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17" grpId="0" animBg="1"/>
      <p:bldP spid="16" grpId="0" animBg="1"/>
      <p:bldP spid="8" grpId="0" animBg="1"/>
      <p:bldP spid="9" grpId="0" animBg="1"/>
      <p:bldP spid="10" grpId="0" animBg="1"/>
      <p:bldP spid="11" grpId="0" animBg="1"/>
      <p:bldP spid="12" grpId="0" animBg="1"/>
      <p:bldP spid="13" grpId="0" animBg="1"/>
      <p:bldP spid="14" grpId="0" animBg="1"/>
      <p:bldP spid="15" grpId="0" animBg="1"/>
      <p:bldP spid="18" grpId="0" animBg="1"/>
      <p:bldP spid="19" grpId="0" animBg="1"/>
      <p:bldP spid="20" grpId="0" animBg="1"/>
      <p:bldP spid="21" grpId="0" animBg="1"/>
      <p:bldP spid="26"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76"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a:xfrm>
            <a:off x="8133009" y="6130751"/>
            <a:ext cx="4983096" cy="13501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テキスト ボックス 6"/>
          <p:cNvSpPr txBox="1"/>
          <p:nvPr/>
        </p:nvSpPr>
        <p:spPr>
          <a:xfrm>
            <a:off x="8063086" y="1764929"/>
            <a:ext cx="3589444" cy="646331"/>
          </a:xfrm>
          <a:prstGeom prst="rect">
            <a:avLst/>
          </a:prstGeom>
          <a:noFill/>
        </p:spPr>
        <p:txBody>
          <a:bodyPr wrap="none" rtlCol="0">
            <a:spAutoFit/>
          </a:bodyPr>
          <a:lstStyle/>
          <a:p>
            <a:r>
              <a:rPr kumimoji="1" lang="en-US" altLang="ja-JP" sz="3600" dirty="0" smtClean="0">
                <a:solidFill>
                  <a:schemeClr val="bg1"/>
                </a:solidFill>
                <a:latin typeface="+mj-lt"/>
              </a:rPr>
              <a:t>Producer &amp; Director</a:t>
            </a:r>
            <a:endParaRPr kumimoji="1" lang="ja-JP" altLang="en-US" sz="3600" dirty="0">
              <a:solidFill>
                <a:schemeClr val="bg1"/>
              </a:solidFill>
              <a:latin typeface="+mj-lt"/>
            </a:endParaRPr>
          </a:p>
        </p:txBody>
      </p:sp>
      <p:sp>
        <p:nvSpPr>
          <p:cNvPr id="8" name="テキスト ボックス 7"/>
          <p:cNvSpPr txBox="1"/>
          <p:nvPr/>
        </p:nvSpPr>
        <p:spPr>
          <a:xfrm>
            <a:off x="8010851" y="2319795"/>
            <a:ext cx="6630341" cy="1015663"/>
          </a:xfrm>
          <a:prstGeom prst="rect">
            <a:avLst/>
          </a:prstGeom>
          <a:noFill/>
        </p:spPr>
        <p:txBody>
          <a:bodyPr wrap="none" rtlCol="0">
            <a:spAutoFit/>
          </a:bodyPr>
          <a:lstStyle/>
          <a:p>
            <a:r>
              <a:rPr kumimoji="1" lang="en-US" altLang="ja-JP" sz="6000" spc="300" dirty="0" smtClean="0">
                <a:latin typeface="+mj-lt"/>
              </a:rPr>
              <a:t>ANDREW ADAMSON</a:t>
            </a:r>
            <a:endParaRPr kumimoji="1" lang="ja-JP" altLang="en-US" sz="6000" spc="300" dirty="0">
              <a:latin typeface="+mj-lt"/>
            </a:endParaRPr>
          </a:p>
        </p:txBody>
      </p:sp>
      <p:sp>
        <p:nvSpPr>
          <p:cNvPr id="13" name="テキスト ボックス 12"/>
          <p:cNvSpPr txBox="1"/>
          <p:nvPr/>
        </p:nvSpPr>
        <p:spPr>
          <a:xfrm>
            <a:off x="8063086" y="4105189"/>
            <a:ext cx="8026251" cy="1200329"/>
          </a:xfrm>
          <a:prstGeom prst="rect">
            <a:avLst/>
          </a:prstGeom>
          <a:noFill/>
        </p:spPr>
        <p:txBody>
          <a:bodyPr wrap="square" rtlCol="0">
            <a:spAutoFit/>
          </a:bodyPr>
          <a:lstStyle/>
          <a:p>
            <a:pPr>
              <a:lnSpc>
                <a:spcPct val="120000"/>
              </a:lnSpc>
            </a:pPr>
            <a:r>
              <a:rPr kumimoji="1" lang="en-US" altLang="ja-JP" sz="2000" dirty="0" smtClean="0"/>
              <a:t>Admodum accommodare signiferumque in vix, habemus consulatu ea vim, has te invidunt sensibus. Sale causae lobortis nec ad, has vocent sapientem ei. Sensibus reprehendunt ei nec. </a:t>
            </a:r>
            <a:endParaRPr kumimoji="1" lang="ja-JP" altLang="en-US" dirty="0"/>
          </a:p>
        </p:txBody>
      </p:sp>
      <p:sp>
        <p:nvSpPr>
          <p:cNvPr id="4" name="正方形/長方形 3"/>
          <p:cNvSpPr/>
          <p:nvPr/>
        </p:nvSpPr>
        <p:spPr>
          <a:xfrm>
            <a:off x="8133009" y="6130751"/>
            <a:ext cx="3006560" cy="135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正方形/長方形 30"/>
          <p:cNvSpPr/>
          <p:nvPr/>
        </p:nvSpPr>
        <p:spPr>
          <a:xfrm>
            <a:off x="8133009" y="6716769"/>
            <a:ext cx="4983096" cy="13501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正方形/長方形 32"/>
          <p:cNvSpPr/>
          <p:nvPr/>
        </p:nvSpPr>
        <p:spPr>
          <a:xfrm>
            <a:off x="8133008" y="6716769"/>
            <a:ext cx="4160547" cy="135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正方形/長方形 33"/>
          <p:cNvSpPr/>
          <p:nvPr/>
        </p:nvSpPr>
        <p:spPr>
          <a:xfrm>
            <a:off x="8133009" y="7302787"/>
            <a:ext cx="4983096" cy="13501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正方形/長方形 34"/>
          <p:cNvSpPr/>
          <p:nvPr/>
        </p:nvSpPr>
        <p:spPr>
          <a:xfrm>
            <a:off x="8133009" y="7302787"/>
            <a:ext cx="3575482" cy="135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正方形/長方形 35"/>
          <p:cNvSpPr/>
          <p:nvPr/>
        </p:nvSpPr>
        <p:spPr>
          <a:xfrm>
            <a:off x="8133009" y="7888805"/>
            <a:ext cx="4983096" cy="13501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正方形/長方形 36"/>
          <p:cNvSpPr/>
          <p:nvPr/>
        </p:nvSpPr>
        <p:spPr>
          <a:xfrm>
            <a:off x="8133009" y="7888805"/>
            <a:ext cx="4655602" cy="135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テキスト ボックス 37"/>
          <p:cNvSpPr txBox="1"/>
          <p:nvPr/>
        </p:nvSpPr>
        <p:spPr>
          <a:xfrm>
            <a:off x="13270232" y="5998203"/>
            <a:ext cx="1423788" cy="400110"/>
          </a:xfrm>
          <a:prstGeom prst="rect">
            <a:avLst/>
          </a:prstGeom>
          <a:noFill/>
        </p:spPr>
        <p:txBody>
          <a:bodyPr wrap="none" rtlCol="0">
            <a:spAutoFit/>
          </a:bodyPr>
          <a:lstStyle/>
          <a:p>
            <a:r>
              <a:rPr kumimoji="1" lang="en-US" altLang="ja-JP" sz="2000" dirty="0" smtClean="0">
                <a:solidFill>
                  <a:schemeClr val="accent1"/>
                </a:solidFill>
                <a:latin typeface="+mj-lt"/>
              </a:rPr>
              <a:t>Photography</a:t>
            </a:r>
            <a:endParaRPr kumimoji="1" lang="ja-JP" altLang="en-US" sz="2000" dirty="0">
              <a:solidFill>
                <a:schemeClr val="accent1"/>
              </a:solidFill>
              <a:latin typeface="+mj-lt"/>
            </a:endParaRPr>
          </a:p>
        </p:txBody>
      </p:sp>
      <p:sp>
        <p:nvSpPr>
          <p:cNvPr id="39" name="テキスト ボックス 38"/>
          <p:cNvSpPr txBox="1"/>
          <p:nvPr/>
        </p:nvSpPr>
        <p:spPr>
          <a:xfrm>
            <a:off x="13270232" y="6584221"/>
            <a:ext cx="774571" cy="400110"/>
          </a:xfrm>
          <a:prstGeom prst="rect">
            <a:avLst/>
          </a:prstGeom>
          <a:noFill/>
        </p:spPr>
        <p:txBody>
          <a:bodyPr wrap="none" rtlCol="0">
            <a:spAutoFit/>
          </a:bodyPr>
          <a:lstStyle/>
          <a:p>
            <a:r>
              <a:rPr kumimoji="1" lang="en-US" altLang="ja-JP" sz="2000" dirty="0" smtClean="0">
                <a:solidFill>
                  <a:schemeClr val="accent1"/>
                </a:solidFill>
                <a:latin typeface="+mj-lt"/>
              </a:rPr>
              <a:t>Model</a:t>
            </a:r>
            <a:endParaRPr kumimoji="1" lang="ja-JP" altLang="en-US" sz="2000" dirty="0">
              <a:solidFill>
                <a:schemeClr val="accent1"/>
              </a:solidFill>
              <a:latin typeface="+mj-lt"/>
            </a:endParaRPr>
          </a:p>
        </p:txBody>
      </p:sp>
      <p:sp>
        <p:nvSpPr>
          <p:cNvPr id="40" name="テキスト ボックス 39"/>
          <p:cNvSpPr txBox="1"/>
          <p:nvPr/>
        </p:nvSpPr>
        <p:spPr>
          <a:xfrm>
            <a:off x="13270232" y="7170239"/>
            <a:ext cx="1452642" cy="400110"/>
          </a:xfrm>
          <a:prstGeom prst="rect">
            <a:avLst/>
          </a:prstGeom>
          <a:noFill/>
        </p:spPr>
        <p:txBody>
          <a:bodyPr wrap="none" rtlCol="0">
            <a:spAutoFit/>
          </a:bodyPr>
          <a:lstStyle/>
          <a:p>
            <a:r>
              <a:rPr kumimoji="1" lang="en-US" altLang="ja-JP" sz="2000" dirty="0" smtClean="0">
                <a:solidFill>
                  <a:schemeClr val="accent1"/>
                </a:solidFill>
                <a:latin typeface="+mj-lt"/>
              </a:rPr>
              <a:t>Management</a:t>
            </a:r>
            <a:endParaRPr kumimoji="1" lang="ja-JP" altLang="en-US" sz="2000" dirty="0">
              <a:solidFill>
                <a:schemeClr val="accent1"/>
              </a:solidFill>
              <a:latin typeface="+mj-lt"/>
            </a:endParaRPr>
          </a:p>
        </p:txBody>
      </p:sp>
      <p:sp>
        <p:nvSpPr>
          <p:cNvPr id="41" name="テキスト ボックス 40"/>
          <p:cNvSpPr txBox="1"/>
          <p:nvPr/>
        </p:nvSpPr>
        <p:spPr>
          <a:xfrm>
            <a:off x="13270232" y="7756257"/>
            <a:ext cx="845103" cy="400110"/>
          </a:xfrm>
          <a:prstGeom prst="rect">
            <a:avLst/>
          </a:prstGeom>
          <a:noFill/>
        </p:spPr>
        <p:txBody>
          <a:bodyPr wrap="none" rtlCol="0">
            <a:spAutoFit/>
          </a:bodyPr>
          <a:lstStyle/>
          <a:p>
            <a:r>
              <a:rPr kumimoji="1" lang="en-US" altLang="ja-JP" sz="2000" dirty="0" smtClean="0">
                <a:solidFill>
                  <a:schemeClr val="accent1"/>
                </a:solidFill>
                <a:latin typeface="+mj-lt"/>
              </a:rPr>
              <a:t>Design</a:t>
            </a:r>
            <a:endParaRPr kumimoji="1" lang="ja-JP" altLang="en-US" sz="2000" dirty="0">
              <a:solidFill>
                <a:schemeClr val="accent1"/>
              </a:solidFill>
              <a:latin typeface="+mj-lt"/>
            </a:endParaRPr>
          </a:p>
        </p:txBody>
      </p:sp>
      <p:cxnSp>
        <p:nvCxnSpPr>
          <p:cNvPr id="19" name="直線コネクタ 18"/>
          <p:cNvCxnSpPr/>
          <p:nvPr/>
        </p:nvCxnSpPr>
        <p:spPr>
          <a:xfrm>
            <a:off x="8133009" y="3523320"/>
            <a:ext cx="938112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715515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ID="2" presetClass="entr" presetSubtype="2" decel="100000" fill="hold" grpId="0" nodeType="afterEffect">
                                  <p:stCondLst>
                                    <p:cond delay="0"/>
                                  </p:stCondLst>
                                  <p:iterate type="wd">
                                    <p:tmPct val="10000"/>
                                  </p:iterate>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1150"/>
                            </p:stCondLst>
                            <p:childTnLst>
                              <p:par>
                                <p:cTn id="15" presetID="22" presetClass="entr" presetSubtype="8" fill="hold" nodeType="afterEffect">
                                  <p:stCondLst>
                                    <p:cond delay="25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par>
                          <p:cTn id="18" fill="hold">
                            <p:stCondLst>
                              <p:cond delay="1900"/>
                            </p:stCondLst>
                            <p:childTnLst>
                              <p:par>
                                <p:cTn id="19" presetID="2" presetClass="entr" presetSubtype="2" decel="100000" fill="hold" grpId="0" nodeType="afterEffect">
                                  <p:stCondLst>
                                    <p:cond delay="25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1+#ppt_w/2"/>
                                          </p:val>
                                        </p:tav>
                                        <p:tav tm="100000">
                                          <p:val>
                                            <p:strVal val="#ppt_x"/>
                                          </p:val>
                                        </p:tav>
                                      </p:tavLst>
                                    </p:anim>
                                    <p:anim calcmode="lin" valueType="num">
                                      <p:cBhvr additive="base">
                                        <p:cTn id="22" dur="500" fill="hold"/>
                                        <p:tgtEl>
                                          <p:spTgt spid="13"/>
                                        </p:tgtEl>
                                        <p:attrNameLst>
                                          <p:attrName>ppt_y</p:attrName>
                                        </p:attrNameLst>
                                      </p:cBhvr>
                                      <p:tavLst>
                                        <p:tav tm="0">
                                          <p:val>
                                            <p:strVal val="#ppt_y"/>
                                          </p:val>
                                        </p:tav>
                                        <p:tav tm="100000">
                                          <p:val>
                                            <p:strVal val="#ppt_y"/>
                                          </p:val>
                                        </p:tav>
                                      </p:tavLst>
                                    </p:anim>
                                  </p:childTnLst>
                                </p:cTn>
                              </p:par>
                            </p:childTnLst>
                          </p:cTn>
                        </p:par>
                        <p:par>
                          <p:cTn id="23" fill="hold">
                            <p:stCondLst>
                              <p:cond delay="2650"/>
                            </p:stCondLst>
                            <p:childTnLst>
                              <p:par>
                                <p:cTn id="24" presetID="22" presetClass="entr" presetSubtype="8" fill="hold" grpId="0" nodeType="afterEffect">
                                  <p:stCondLst>
                                    <p:cond delay="50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childTnLst>
                          </p:cTn>
                        </p:par>
                        <p:par>
                          <p:cTn id="27" fill="hold">
                            <p:stCondLst>
                              <p:cond delay="3650"/>
                            </p:stCondLst>
                            <p:childTnLst>
                              <p:par>
                                <p:cTn id="28" presetID="22" presetClass="entr" presetSubtype="8"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childTnLst>
                          </p:cTn>
                        </p:par>
                        <p:par>
                          <p:cTn id="31" fill="hold">
                            <p:stCondLst>
                              <p:cond delay="4150"/>
                            </p:stCondLst>
                            <p:childTnLst>
                              <p:par>
                                <p:cTn id="32" presetID="10" presetClass="entr" presetSubtype="0" fill="hold" grpId="0"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500"/>
                                        <p:tgtEl>
                                          <p:spTgt spid="38"/>
                                        </p:tgtEl>
                                      </p:cBhvr>
                                    </p:animEffect>
                                  </p:childTnLst>
                                </p:cTn>
                              </p:par>
                            </p:childTnLst>
                          </p:cTn>
                        </p:par>
                        <p:par>
                          <p:cTn id="35" fill="hold">
                            <p:stCondLst>
                              <p:cond delay="4650"/>
                            </p:stCondLst>
                            <p:childTnLst>
                              <p:par>
                                <p:cTn id="36" presetID="22" presetClass="entr" presetSubtype="8"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wipe(left)">
                                      <p:cBhvr>
                                        <p:cTn id="38" dur="500"/>
                                        <p:tgtEl>
                                          <p:spTgt spid="31"/>
                                        </p:tgtEl>
                                      </p:cBhvr>
                                    </p:animEffect>
                                  </p:childTnLst>
                                </p:cTn>
                              </p:par>
                            </p:childTnLst>
                          </p:cTn>
                        </p:par>
                        <p:par>
                          <p:cTn id="39" fill="hold">
                            <p:stCondLst>
                              <p:cond delay="5150"/>
                            </p:stCondLst>
                            <p:childTnLst>
                              <p:par>
                                <p:cTn id="40" presetID="22" presetClass="entr" presetSubtype="8" fill="hold" grpId="0" nodeType="after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left)">
                                      <p:cBhvr>
                                        <p:cTn id="42" dur="500"/>
                                        <p:tgtEl>
                                          <p:spTgt spid="33"/>
                                        </p:tgtEl>
                                      </p:cBhvr>
                                    </p:animEffect>
                                  </p:childTnLst>
                                </p:cTn>
                              </p:par>
                            </p:childTnLst>
                          </p:cTn>
                        </p:par>
                        <p:par>
                          <p:cTn id="43" fill="hold">
                            <p:stCondLst>
                              <p:cond delay="5650"/>
                            </p:stCondLst>
                            <p:childTnLst>
                              <p:par>
                                <p:cTn id="44" presetID="10" presetClass="entr" presetSubtype="0" fill="hold" grpId="0" nodeType="after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500"/>
                                        <p:tgtEl>
                                          <p:spTgt spid="39"/>
                                        </p:tgtEl>
                                      </p:cBhvr>
                                    </p:animEffect>
                                  </p:childTnLst>
                                </p:cTn>
                              </p:par>
                            </p:childTnLst>
                          </p:cTn>
                        </p:par>
                        <p:par>
                          <p:cTn id="47" fill="hold">
                            <p:stCondLst>
                              <p:cond delay="6150"/>
                            </p:stCondLst>
                            <p:childTnLst>
                              <p:par>
                                <p:cTn id="48" presetID="22" presetClass="entr" presetSubtype="8"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left)">
                                      <p:cBhvr>
                                        <p:cTn id="50" dur="500"/>
                                        <p:tgtEl>
                                          <p:spTgt spid="34"/>
                                        </p:tgtEl>
                                      </p:cBhvr>
                                    </p:animEffect>
                                  </p:childTnLst>
                                </p:cTn>
                              </p:par>
                            </p:childTnLst>
                          </p:cTn>
                        </p:par>
                        <p:par>
                          <p:cTn id="51" fill="hold">
                            <p:stCondLst>
                              <p:cond delay="6650"/>
                            </p:stCondLst>
                            <p:childTnLst>
                              <p:par>
                                <p:cTn id="52" presetID="22" presetClass="entr" presetSubtype="8" fill="hold" grpId="0" nodeType="after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wipe(left)">
                                      <p:cBhvr>
                                        <p:cTn id="54" dur="500"/>
                                        <p:tgtEl>
                                          <p:spTgt spid="35"/>
                                        </p:tgtEl>
                                      </p:cBhvr>
                                    </p:animEffect>
                                  </p:childTnLst>
                                </p:cTn>
                              </p:par>
                            </p:childTnLst>
                          </p:cTn>
                        </p:par>
                        <p:par>
                          <p:cTn id="55" fill="hold">
                            <p:stCondLst>
                              <p:cond delay="7150"/>
                            </p:stCondLst>
                            <p:childTnLst>
                              <p:par>
                                <p:cTn id="56" presetID="10" presetClass="entr" presetSubtype="0" fill="hold" grpId="0" nodeType="after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fade">
                                      <p:cBhvr>
                                        <p:cTn id="58" dur="500"/>
                                        <p:tgtEl>
                                          <p:spTgt spid="40"/>
                                        </p:tgtEl>
                                      </p:cBhvr>
                                    </p:animEffect>
                                  </p:childTnLst>
                                </p:cTn>
                              </p:par>
                            </p:childTnLst>
                          </p:cTn>
                        </p:par>
                        <p:par>
                          <p:cTn id="59" fill="hold">
                            <p:stCondLst>
                              <p:cond delay="7650"/>
                            </p:stCondLst>
                            <p:childTnLst>
                              <p:par>
                                <p:cTn id="60" presetID="22" presetClass="entr" presetSubtype="8" fill="hold" grpId="0" nodeType="after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wipe(left)">
                                      <p:cBhvr>
                                        <p:cTn id="62" dur="500"/>
                                        <p:tgtEl>
                                          <p:spTgt spid="36"/>
                                        </p:tgtEl>
                                      </p:cBhvr>
                                    </p:animEffect>
                                  </p:childTnLst>
                                </p:cTn>
                              </p:par>
                            </p:childTnLst>
                          </p:cTn>
                        </p:par>
                        <p:par>
                          <p:cTn id="63" fill="hold">
                            <p:stCondLst>
                              <p:cond delay="8150"/>
                            </p:stCondLst>
                            <p:childTnLst>
                              <p:par>
                                <p:cTn id="64" presetID="22" presetClass="entr" presetSubtype="8" fill="hold" grpId="0" nodeType="after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wipe(left)">
                                      <p:cBhvr>
                                        <p:cTn id="66" dur="500"/>
                                        <p:tgtEl>
                                          <p:spTgt spid="37"/>
                                        </p:tgtEl>
                                      </p:cBhvr>
                                    </p:animEffect>
                                  </p:childTnLst>
                                </p:cTn>
                              </p:par>
                            </p:childTnLst>
                          </p:cTn>
                        </p:par>
                        <p:par>
                          <p:cTn id="67" fill="hold">
                            <p:stCondLst>
                              <p:cond delay="8650"/>
                            </p:stCondLst>
                            <p:childTnLst>
                              <p:par>
                                <p:cTn id="68" presetID="10" presetClass="entr" presetSubtype="0" fill="hold" grpId="0" nodeType="after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fade">
                                      <p:cBhvr>
                                        <p:cTn id="7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7" grpId="0"/>
      <p:bldP spid="8" grpId="0"/>
      <p:bldP spid="13" grpId="0"/>
      <p:bldP spid="4" grpId="0" animBg="1"/>
      <p:bldP spid="31" grpId="0" animBg="1"/>
      <p:bldP spid="33" grpId="0" animBg="1"/>
      <p:bldP spid="34" grpId="0" animBg="1"/>
      <p:bldP spid="35" grpId="0" animBg="1"/>
      <p:bldP spid="36" grpId="0" animBg="1"/>
      <p:bldP spid="37" grpId="0" animBg="1"/>
      <p:bldP spid="38" grpId="0"/>
      <p:bldP spid="39" grpId="0"/>
      <p:bldP spid="40" grpId="0"/>
      <p:bldP spid="41"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862286" y="1764929"/>
            <a:ext cx="3690434" cy="646331"/>
          </a:xfrm>
          <a:prstGeom prst="rect">
            <a:avLst/>
          </a:prstGeom>
          <a:noFill/>
        </p:spPr>
        <p:txBody>
          <a:bodyPr wrap="none" rtlCol="0">
            <a:spAutoFit/>
          </a:bodyPr>
          <a:lstStyle/>
          <a:p>
            <a:r>
              <a:rPr kumimoji="1" lang="en-US" altLang="ja-JP" sz="3600" dirty="0" smtClean="0">
                <a:solidFill>
                  <a:schemeClr val="bg1"/>
                </a:solidFill>
                <a:latin typeface="+mj-lt"/>
              </a:rPr>
              <a:t>Creative Art Director</a:t>
            </a:r>
            <a:endParaRPr kumimoji="1" lang="ja-JP" altLang="en-US" sz="3600" dirty="0">
              <a:solidFill>
                <a:schemeClr val="bg1"/>
              </a:solidFill>
              <a:latin typeface="+mj-lt"/>
            </a:endParaRPr>
          </a:p>
        </p:txBody>
      </p:sp>
      <p:sp>
        <p:nvSpPr>
          <p:cNvPr id="8" name="テキスト ボックス 7"/>
          <p:cNvSpPr txBox="1"/>
          <p:nvPr/>
        </p:nvSpPr>
        <p:spPr>
          <a:xfrm>
            <a:off x="810051" y="2319795"/>
            <a:ext cx="7612982" cy="1015663"/>
          </a:xfrm>
          <a:prstGeom prst="rect">
            <a:avLst/>
          </a:prstGeom>
          <a:noFill/>
        </p:spPr>
        <p:txBody>
          <a:bodyPr wrap="none" rtlCol="0">
            <a:spAutoFit/>
          </a:bodyPr>
          <a:lstStyle/>
          <a:p>
            <a:r>
              <a:rPr kumimoji="1" lang="en-US" altLang="ja-JP" sz="6000" spc="300" dirty="0" smtClean="0">
                <a:latin typeface="+mj-lt"/>
              </a:rPr>
              <a:t>EMMANUELLE BERCOT</a:t>
            </a:r>
            <a:endParaRPr kumimoji="1" lang="ja-JP" altLang="en-US" sz="6000" spc="300" dirty="0">
              <a:latin typeface="+mj-lt"/>
            </a:endParaRPr>
          </a:p>
        </p:txBody>
      </p:sp>
      <p:sp>
        <p:nvSpPr>
          <p:cNvPr id="13" name="テキスト ボックス 12"/>
          <p:cNvSpPr txBox="1"/>
          <p:nvPr/>
        </p:nvSpPr>
        <p:spPr>
          <a:xfrm>
            <a:off x="862286" y="4105189"/>
            <a:ext cx="8026251" cy="1200329"/>
          </a:xfrm>
          <a:prstGeom prst="rect">
            <a:avLst/>
          </a:prstGeom>
          <a:noFill/>
        </p:spPr>
        <p:txBody>
          <a:bodyPr wrap="square" rtlCol="0">
            <a:spAutoFit/>
          </a:bodyPr>
          <a:lstStyle/>
          <a:p>
            <a:pPr>
              <a:lnSpc>
                <a:spcPct val="120000"/>
              </a:lnSpc>
            </a:pPr>
            <a:r>
              <a:rPr kumimoji="1" lang="en-US" altLang="ja-JP" sz="2000" dirty="0" smtClean="0"/>
              <a:t>Admodum accommodare signiferumque in vix, habemus consulatu ea vim, has te invidunt sensibus. Sale causae lobortis nec ad, has vocent sapientem ei. Sensibus reprehendunt ei nec. </a:t>
            </a:r>
            <a:endParaRPr kumimoji="1" lang="ja-JP" altLang="en-US" dirty="0"/>
          </a:p>
        </p:txBody>
      </p:sp>
      <p:grpSp>
        <p:nvGrpSpPr>
          <p:cNvPr id="2" name="グループ化 1"/>
          <p:cNvGrpSpPr/>
          <p:nvPr/>
        </p:nvGrpSpPr>
        <p:grpSpPr>
          <a:xfrm>
            <a:off x="932209" y="6059850"/>
            <a:ext cx="1836000" cy="1836000"/>
            <a:chOff x="932209" y="6059850"/>
            <a:chExt cx="1836000" cy="1836000"/>
          </a:xfrm>
        </p:grpSpPr>
        <p:sp>
          <p:nvSpPr>
            <p:cNvPr id="17" name="円/楕円 16"/>
            <p:cNvSpPr/>
            <p:nvPr/>
          </p:nvSpPr>
          <p:spPr>
            <a:xfrm>
              <a:off x="932209" y="6059850"/>
              <a:ext cx="1836000" cy="1836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パイ 15"/>
            <p:cNvSpPr/>
            <p:nvPr/>
          </p:nvSpPr>
          <p:spPr>
            <a:xfrm rot="16200000">
              <a:off x="932209" y="6059850"/>
              <a:ext cx="1836000" cy="1836000"/>
            </a:xfrm>
            <a:prstGeom prst="pie">
              <a:avLst>
                <a:gd name="adj1" fmla="val 0"/>
                <a:gd name="adj2" fmla="val 2083979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円/楕円 13"/>
            <p:cNvSpPr/>
            <p:nvPr/>
          </p:nvSpPr>
          <p:spPr>
            <a:xfrm>
              <a:off x="1022209" y="6149850"/>
              <a:ext cx="1656000" cy="1656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24" name="テキスト ボックス 23"/>
          <p:cNvSpPr txBox="1"/>
          <p:nvPr/>
        </p:nvSpPr>
        <p:spPr>
          <a:xfrm>
            <a:off x="1467733" y="6562352"/>
            <a:ext cx="764953" cy="830997"/>
          </a:xfrm>
          <a:prstGeom prst="rect">
            <a:avLst/>
          </a:prstGeom>
          <a:noFill/>
        </p:spPr>
        <p:txBody>
          <a:bodyPr wrap="none" rtlCol="0">
            <a:spAutoFit/>
          </a:bodyPr>
          <a:lstStyle/>
          <a:p>
            <a:r>
              <a:rPr kumimoji="1" lang="en-US" altLang="ja-JP" sz="4800" dirty="0" smtClean="0">
                <a:solidFill>
                  <a:schemeClr val="bg1"/>
                </a:solidFill>
                <a:latin typeface="+mj-lt"/>
              </a:rPr>
              <a:t>98</a:t>
            </a:r>
            <a:endParaRPr kumimoji="1" lang="ja-JP" altLang="en-US" sz="4800" dirty="0">
              <a:solidFill>
                <a:schemeClr val="bg1"/>
              </a:solidFill>
              <a:latin typeface="+mj-lt"/>
            </a:endParaRPr>
          </a:p>
        </p:txBody>
      </p:sp>
      <p:grpSp>
        <p:nvGrpSpPr>
          <p:cNvPr id="4" name="グループ化 3"/>
          <p:cNvGrpSpPr/>
          <p:nvPr/>
        </p:nvGrpSpPr>
        <p:grpSpPr>
          <a:xfrm>
            <a:off x="3467135" y="6059850"/>
            <a:ext cx="1836000" cy="1836001"/>
            <a:chOff x="3467135" y="6059850"/>
            <a:chExt cx="1836000" cy="1836001"/>
          </a:xfrm>
        </p:grpSpPr>
        <p:sp>
          <p:nvSpPr>
            <p:cNvPr id="18" name="円/楕円 17"/>
            <p:cNvSpPr/>
            <p:nvPr/>
          </p:nvSpPr>
          <p:spPr>
            <a:xfrm>
              <a:off x="3467135" y="6059850"/>
              <a:ext cx="1836000" cy="1836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パイ 18"/>
            <p:cNvSpPr/>
            <p:nvPr/>
          </p:nvSpPr>
          <p:spPr>
            <a:xfrm rot="16200000">
              <a:off x="3467135" y="6059851"/>
              <a:ext cx="1836000" cy="1836000"/>
            </a:xfrm>
            <a:prstGeom prst="pie">
              <a:avLst>
                <a:gd name="adj1" fmla="val 0"/>
                <a:gd name="adj2" fmla="val 1235736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円/楕円 19"/>
            <p:cNvSpPr/>
            <p:nvPr/>
          </p:nvSpPr>
          <p:spPr>
            <a:xfrm>
              <a:off x="3557135" y="6149850"/>
              <a:ext cx="1656000" cy="1656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26" name="テキスト ボックス 25"/>
          <p:cNvSpPr txBox="1"/>
          <p:nvPr/>
        </p:nvSpPr>
        <p:spPr>
          <a:xfrm>
            <a:off x="4002659" y="6562352"/>
            <a:ext cx="764953" cy="830997"/>
          </a:xfrm>
          <a:prstGeom prst="rect">
            <a:avLst/>
          </a:prstGeom>
          <a:noFill/>
        </p:spPr>
        <p:txBody>
          <a:bodyPr wrap="none" rtlCol="0">
            <a:spAutoFit/>
          </a:bodyPr>
          <a:lstStyle/>
          <a:p>
            <a:r>
              <a:rPr kumimoji="1" lang="en-US" altLang="ja-JP" sz="4800" dirty="0" smtClean="0">
                <a:solidFill>
                  <a:schemeClr val="bg1"/>
                </a:solidFill>
                <a:latin typeface="+mj-lt"/>
              </a:rPr>
              <a:t>67</a:t>
            </a:r>
            <a:endParaRPr kumimoji="1" lang="ja-JP" altLang="en-US" sz="4800" dirty="0">
              <a:solidFill>
                <a:schemeClr val="bg1"/>
              </a:solidFill>
              <a:latin typeface="+mj-lt"/>
            </a:endParaRPr>
          </a:p>
        </p:txBody>
      </p:sp>
      <p:grpSp>
        <p:nvGrpSpPr>
          <p:cNvPr id="5" name="グループ化 4"/>
          <p:cNvGrpSpPr/>
          <p:nvPr/>
        </p:nvGrpSpPr>
        <p:grpSpPr>
          <a:xfrm>
            <a:off x="6002061" y="6059850"/>
            <a:ext cx="1836000" cy="1836001"/>
            <a:chOff x="6002061" y="6059850"/>
            <a:chExt cx="1836000" cy="1836001"/>
          </a:xfrm>
        </p:grpSpPr>
        <p:sp>
          <p:nvSpPr>
            <p:cNvPr id="21" name="円/楕円 20"/>
            <p:cNvSpPr/>
            <p:nvPr/>
          </p:nvSpPr>
          <p:spPr>
            <a:xfrm>
              <a:off x="6002061" y="6059850"/>
              <a:ext cx="1836000" cy="1836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パイ 21"/>
            <p:cNvSpPr/>
            <p:nvPr/>
          </p:nvSpPr>
          <p:spPr>
            <a:xfrm rot="16200000">
              <a:off x="6002061" y="6059851"/>
              <a:ext cx="1836000" cy="1836000"/>
            </a:xfrm>
            <a:prstGeom prst="pie">
              <a:avLst>
                <a:gd name="adj1" fmla="val 0"/>
                <a:gd name="adj2" fmla="val 1975145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円/楕円 22"/>
            <p:cNvSpPr/>
            <p:nvPr/>
          </p:nvSpPr>
          <p:spPr>
            <a:xfrm>
              <a:off x="6092061" y="6149850"/>
              <a:ext cx="1656000" cy="1656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27" name="テキスト ボックス 26"/>
          <p:cNvSpPr txBox="1"/>
          <p:nvPr/>
        </p:nvSpPr>
        <p:spPr>
          <a:xfrm>
            <a:off x="6537585" y="6562352"/>
            <a:ext cx="764953" cy="830997"/>
          </a:xfrm>
          <a:prstGeom prst="rect">
            <a:avLst/>
          </a:prstGeom>
          <a:noFill/>
        </p:spPr>
        <p:txBody>
          <a:bodyPr wrap="none" rtlCol="0">
            <a:spAutoFit/>
          </a:bodyPr>
          <a:lstStyle/>
          <a:p>
            <a:r>
              <a:rPr kumimoji="1" lang="en-US" altLang="ja-JP" sz="4800" dirty="0" smtClean="0">
                <a:solidFill>
                  <a:schemeClr val="bg1"/>
                </a:solidFill>
                <a:latin typeface="+mj-lt"/>
              </a:rPr>
              <a:t>92</a:t>
            </a:r>
            <a:endParaRPr kumimoji="1" lang="ja-JP" altLang="en-US" sz="4800" dirty="0">
              <a:solidFill>
                <a:schemeClr val="bg1"/>
              </a:solidFill>
              <a:latin typeface="+mj-lt"/>
            </a:endParaRPr>
          </a:p>
        </p:txBody>
      </p:sp>
      <p:sp>
        <p:nvSpPr>
          <p:cNvPr id="28" name="テキスト ボックス 27"/>
          <p:cNvSpPr txBox="1"/>
          <p:nvPr/>
        </p:nvSpPr>
        <p:spPr>
          <a:xfrm>
            <a:off x="1365942" y="7983750"/>
            <a:ext cx="968535" cy="400110"/>
          </a:xfrm>
          <a:prstGeom prst="rect">
            <a:avLst/>
          </a:prstGeom>
          <a:noFill/>
        </p:spPr>
        <p:txBody>
          <a:bodyPr wrap="none" rtlCol="0">
            <a:spAutoFit/>
          </a:bodyPr>
          <a:lstStyle/>
          <a:p>
            <a:pPr algn="ctr"/>
            <a:r>
              <a:rPr kumimoji="1" lang="en-US" altLang="ja-JP" sz="2000" dirty="0" smtClean="0">
                <a:solidFill>
                  <a:schemeClr val="accent1"/>
                </a:solidFill>
                <a:latin typeface="+mj-lt"/>
              </a:rPr>
              <a:t>Creative</a:t>
            </a:r>
            <a:endParaRPr kumimoji="1" lang="ja-JP" altLang="en-US" sz="2000" dirty="0">
              <a:solidFill>
                <a:schemeClr val="accent1"/>
              </a:solidFill>
              <a:latin typeface="+mj-lt"/>
            </a:endParaRPr>
          </a:p>
        </p:txBody>
      </p:sp>
      <p:sp>
        <p:nvSpPr>
          <p:cNvPr id="29" name="テキスト ボックス 28"/>
          <p:cNvSpPr txBox="1"/>
          <p:nvPr/>
        </p:nvSpPr>
        <p:spPr>
          <a:xfrm>
            <a:off x="3652596" y="7983750"/>
            <a:ext cx="1452642" cy="400110"/>
          </a:xfrm>
          <a:prstGeom prst="rect">
            <a:avLst/>
          </a:prstGeom>
          <a:noFill/>
        </p:spPr>
        <p:txBody>
          <a:bodyPr wrap="none" rtlCol="0">
            <a:spAutoFit/>
          </a:bodyPr>
          <a:lstStyle/>
          <a:p>
            <a:pPr algn="ctr"/>
            <a:r>
              <a:rPr kumimoji="1" lang="en-US" altLang="ja-JP" sz="2000" dirty="0" smtClean="0">
                <a:solidFill>
                  <a:schemeClr val="accent1"/>
                </a:solidFill>
                <a:latin typeface="+mj-lt"/>
              </a:rPr>
              <a:t>Management</a:t>
            </a:r>
            <a:endParaRPr kumimoji="1" lang="ja-JP" altLang="en-US" sz="2000" dirty="0">
              <a:solidFill>
                <a:schemeClr val="accent1"/>
              </a:solidFill>
              <a:latin typeface="+mj-lt"/>
            </a:endParaRPr>
          </a:p>
        </p:txBody>
      </p:sp>
      <p:sp>
        <p:nvSpPr>
          <p:cNvPr id="30" name="テキスト ボックス 29"/>
          <p:cNvSpPr txBox="1"/>
          <p:nvPr/>
        </p:nvSpPr>
        <p:spPr>
          <a:xfrm>
            <a:off x="6062295" y="7983750"/>
            <a:ext cx="1715534" cy="400110"/>
          </a:xfrm>
          <a:prstGeom prst="rect">
            <a:avLst/>
          </a:prstGeom>
          <a:noFill/>
        </p:spPr>
        <p:txBody>
          <a:bodyPr wrap="none" rtlCol="0">
            <a:spAutoFit/>
          </a:bodyPr>
          <a:lstStyle/>
          <a:p>
            <a:pPr algn="ctr"/>
            <a:r>
              <a:rPr kumimoji="1" lang="en-US" altLang="ja-JP" sz="2000" dirty="0" smtClean="0">
                <a:solidFill>
                  <a:schemeClr val="accent1"/>
                </a:solidFill>
                <a:latin typeface="+mj-lt"/>
              </a:rPr>
              <a:t>Communication</a:t>
            </a:r>
            <a:endParaRPr kumimoji="1" lang="ja-JP" altLang="en-US" sz="2000" dirty="0">
              <a:solidFill>
                <a:schemeClr val="accent1"/>
              </a:solidFill>
              <a:latin typeface="+mj-lt"/>
            </a:endParaRPr>
          </a:p>
        </p:txBody>
      </p:sp>
      <p:cxnSp>
        <p:nvCxnSpPr>
          <p:cNvPr id="32" name="直線コネクタ 31"/>
          <p:cNvCxnSpPr/>
          <p:nvPr/>
        </p:nvCxnSpPr>
        <p:spPr>
          <a:xfrm>
            <a:off x="932209" y="3523320"/>
            <a:ext cx="938112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820269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ID="2" presetClass="entr" presetSubtype="8" decel="100000" fill="hold" grpId="0" nodeType="afterEffect">
                                  <p:stCondLst>
                                    <p:cond delay="0"/>
                                  </p:stCondLst>
                                  <p:iterate type="wd">
                                    <p:tmPct val="10000"/>
                                  </p:iterate>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1150"/>
                            </p:stCondLst>
                            <p:childTnLst>
                              <p:par>
                                <p:cTn id="15" presetID="22" presetClass="entr" presetSubtype="2" fill="hold" nodeType="afterEffect">
                                  <p:stCondLst>
                                    <p:cond delay="500"/>
                                  </p:stCondLst>
                                  <p:childTnLst>
                                    <p:set>
                                      <p:cBhvr>
                                        <p:cTn id="16" dur="1" fill="hold">
                                          <p:stCondLst>
                                            <p:cond delay="0"/>
                                          </p:stCondLst>
                                        </p:cTn>
                                        <p:tgtEl>
                                          <p:spTgt spid="32"/>
                                        </p:tgtEl>
                                        <p:attrNameLst>
                                          <p:attrName>style.visibility</p:attrName>
                                        </p:attrNameLst>
                                      </p:cBhvr>
                                      <p:to>
                                        <p:strVal val="visible"/>
                                      </p:to>
                                    </p:set>
                                    <p:animEffect transition="in" filter="wipe(right)">
                                      <p:cBhvr>
                                        <p:cTn id="17" dur="500"/>
                                        <p:tgtEl>
                                          <p:spTgt spid="32"/>
                                        </p:tgtEl>
                                      </p:cBhvr>
                                    </p:animEffect>
                                  </p:childTnLst>
                                </p:cTn>
                              </p:par>
                            </p:childTnLst>
                          </p:cTn>
                        </p:par>
                        <p:par>
                          <p:cTn id="18" fill="hold">
                            <p:stCondLst>
                              <p:cond delay="2150"/>
                            </p:stCondLst>
                            <p:childTnLst>
                              <p:par>
                                <p:cTn id="19" presetID="2" presetClass="entr" presetSubtype="8" fill="hold" grpId="0" nodeType="afterEffect">
                                  <p:stCondLst>
                                    <p:cond delay="25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0-#ppt_w/2"/>
                                          </p:val>
                                        </p:tav>
                                        <p:tav tm="100000">
                                          <p:val>
                                            <p:strVal val="#ppt_x"/>
                                          </p:val>
                                        </p:tav>
                                      </p:tavLst>
                                    </p:anim>
                                    <p:anim calcmode="lin" valueType="num">
                                      <p:cBhvr additive="base">
                                        <p:cTn id="22" dur="500" fill="hold"/>
                                        <p:tgtEl>
                                          <p:spTgt spid="13"/>
                                        </p:tgtEl>
                                        <p:attrNameLst>
                                          <p:attrName>ppt_y</p:attrName>
                                        </p:attrNameLst>
                                      </p:cBhvr>
                                      <p:tavLst>
                                        <p:tav tm="0">
                                          <p:val>
                                            <p:strVal val="#ppt_y"/>
                                          </p:val>
                                        </p:tav>
                                        <p:tav tm="100000">
                                          <p:val>
                                            <p:strVal val="#ppt_y"/>
                                          </p:val>
                                        </p:tav>
                                      </p:tavLst>
                                    </p:anim>
                                  </p:childTnLst>
                                </p:cTn>
                              </p:par>
                            </p:childTnLst>
                          </p:cTn>
                        </p:par>
                        <p:par>
                          <p:cTn id="23" fill="hold">
                            <p:stCondLst>
                              <p:cond delay="2900"/>
                            </p:stCondLst>
                            <p:childTnLst>
                              <p:par>
                                <p:cTn id="24" presetID="31" presetClass="entr" presetSubtype="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p:cTn id="26" dur="750" fill="hold"/>
                                        <p:tgtEl>
                                          <p:spTgt spid="2"/>
                                        </p:tgtEl>
                                        <p:attrNameLst>
                                          <p:attrName>ppt_w</p:attrName>
                                        </p:attrNameLst>
                                      </p:cBhvr>
                                      <p:tavLst>
                                        <p:tav tm="0">
                                          <p:val>
                                            <p:fltVal val="0"/>
                                          </p:val>
                                        </p:tav>
                                        <p:tav tm="100000">
                                          <p:val>
                                            <p:strVal val="#ppt_w"/>
                                          </p:val>
                                        </p:tav>
                                      </p:tavLst>
                                    </p:anim>
                                    <p:anim calcmode="lin" valueType="num">
                                      <p:cBhvr>
                                        <p:cTn id="27" dur="750" fill="hold"/>
                                        <p:tgtEl>
                                          <p:spTgt spid="2"/>
                                        </p:tgtEl>
                                        <p:attrNameLst>
                                          <p:attrName>ppt_h</p:attrName>
                                        </p:attrNameLst>
                                      </p:cBhvr>
                                      <p:tavLst>
                                        <p:tav tm="0">
                                          <p:val>
                                            <p:fltVal val="0"/>
                                          </p:val>
                                        </p:tav>
                                        <p:tav tm="100000">
                                          <p:val>
                                            <p:strVal val="#ppt_h"/>
                                          </p:val>
                                        </p:tav>
                                      </p:tavLst>
                                    </p:anim>
                                    <p:anim calcmode="lin" valueType="num">
                                      <p:cBhvr>
                                        <p:cTn id="28" dur="750" fill="hold"/>
                                        <p:tgtEl>
                                          <p:spTgt spid="2"/>
                                        </p:tgtEl>
                                        <p:attrNameLst>
                                          <p:attrName>style.rotation</p:attrName>
                                        </p:attrNameLst>
                                      </p:cBhvr>
                                      <p:tavLst>
                                        <p:tav tm="0">
                                          <p:val>
                                            <p:fltVal val="90"/>
                                          </p:val>
                                        </p:tav>
                                        <p:tav tm="100000">
                                          <p:val>
                                            <p:fltVal val="0"/>
                                          </p:val>
                                        </p:tav>
                                      </p:tavLst>
                                    </p:anim>
                                    <p:animEffect transition="in" filter="fade">
                                      <p:cBhvr>
                                        <p:cTn id="29" dur="750"/>
                                        <p:tgtEl>
                                          <p:spTgt spid="2"/>
                                        </p:tgtEl>
                                      </p:cBhvr>
                                    </p:animEffect>
                                  </p:childTnLst>
                                </p:cTn>
                              </p:par>
                              <p:par>
                                <p:cTn id="30" presetID="10" presetClass="entr" presetSubtype="0" fill="hold" grpId="0" nodeType="withEffect">
                                  <p:stCondLst>
                                    <p:cond delay="25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par>
                          <p:cTn id="33" fill="hold">
                            <p:stCondLst>
                              <p:cond delay="365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childTnLst>
                          </p:cTn>
                        </p:par>
                        <p:par>
                          <p:cTn id="37" fill="hold">
                            <p:stCondLst>
                              <p:cond delay="4150"/>
                            </p:stCondLst>
                            <p:childTnLst>
                              <p:par>
                                <p:cTn id="38" presetID="31" presetClass="entr" presetSubtype="0"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p:cTn id="40" dur="750" fill="hold"/>
                                        <p:tgtEl>
                                          <p:spTgt spid="4"/>
                                        </p:tgtEl>
                                        <p:attrNameLst>
                                          <p:attrName>ppt_w</p:attrName>
                                        </p:attrNameLst>
                                      </p:cBhvr>
                                      <p:tavLst>
                                        <p:tav tm="0">
                                          <p:val>
                                            <p:fltVal val="0"/>
                                          </p:val>
                                        </p:tav>
                                        <p:tav tm="100000">
                                          <p:val>
                                            <p:strVal val="#ppt_w"/>
                                          </p:val>
                                        </p:tav>
                                      </p:tavLst>
                                    </p:anim>
                                    <p:anim calcmode="lin" valueType="num">
                                      <p:cBhvr>
                                        <p:cTn id="41" dur="750" fill="hold"/>
                                        <p:tgtEl>
                                          <p:spTgt spid="4"/>
                                        </p:tgtEl>
                                        <p:attrNameLst>
                                          <p:attrName>ppt_h</p:attrName>
                                        </p:attrNameLst>
                                      </p:cBhvr>
                                      <p:tavLst>
                                        <p:tav tm="0">
                                          <p:val>
                                            <p:fltVal val="0"/>
                                          </p:val>
                                        </p:tav>
                                        <p:tav tm="100000">
                                          <p:val>
                                            <p:strVal val="#ppt_h"/>
                                          </p:val>
                                        </p:tav>
                                      </p:tavLst>
                                    </p:anim>
                                    <p:anim calcmode="lin" valueType="num">
                                      <p:cBhvr>
                                        <p:cTn id="42" dur="750" fill="hold"/>
                                        <p:tgtEl>
                                          <p:spTgt spid="4"/>
                                        </p:tgtEl>
                                        <p:attrNameLst>
                                          <p:attrName>style.rotation</p:attrName>
                                        </p:attrNameLst>
                                      </p:cBhvr>
                                      <p:tavLst>
                                        <p:tav tm="0">
                                          <p:val>
                                            <p:fltVal val="90"/>
                                          </p:val>
                                        </p:tav>
                                        <p:tav tm="100000">
                                          <p:val>
                                            <p:fltVal val="0"/>
                                          </p:val>
                                        </p:tav>
                                      </p:tavLst>
                                    </p:anim>
                                    <p:animEffect transition="in" filter="fade">
                                      <p:cBhvr>
                                        <p:cTn id="43" dur="750"/>
                                        <p:tgtEl>
                                          <p:spTgt spid="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childTnLst>
                          </p:cTn>
                        </p:par>
                        <p:par>
                          <p:cTn id="47" fill="hold">
                            <p:stCondLst>
                              <p:cond delay="4900"/>
                            </p:stCondLst>
                            <p:childTnLst>
                              <p:par>
                                <p:cTn id="48" presetID="10" presetClass="entr" presetSubtype="0"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childTnLst>
                          </p:cTn>
                        </p:par>
                        <p:par>
                          <p:cTn id="51" fill="hold">
                            <p:stCondLst>
                              <p:cond delay="5400"/>
                            </p:stCondLst>
                            <p:childTnLst>
                              <p:par>
                                <p:cTn id="52" presetID="31" presetClass="entr" presetSubtype="0" fill="hold" nodeType="afterEffect">
                                  <p:stCondLst>
                                    <p:cond delay="0"/>
                                  </p:stCondLst>
                                  <p:childTnLst>
                                    <p:set>
                                      <p:cBhvr>
                                        <p:cTn id="53" dur="1" fill="hold">
                                          <p:stCondLst>
                                            <p:cond delay="0"/>
                                          </p:stCondLst>
                                        </p:cTn>
                                        <p:tgtEl>
                                          <p:spTgt spid="5"/>
                                        </p:tgtEl>
                                        <p:attrNameLst>
                                          <p:attrName>style.visibility</p:attrName>
                                        </p:attrNameLst>
                                      </p:cBhvr>
                                      <p:to>
                                        <p:strVal val="visible"/>
                                      </p:to>
                                    </p:set>
                                    <p:anim calcmode="lin" valueType="num">
                                      <p:cBhvr>
                                        <p:cTn id="54" dur="750" fill="hold"/>
                                        <p:tgtEl>
                                          <p:spTgt spid="5"/>
                                        </p:tgtEl>
                                        <p:attrNameLst>
                                          <p:attrName>ppt_w</p:attrName>
                                        </p:attrNameLst>
                                      </p:cBhvr>
                                      <p:tavLst>
                                        <p:tav tm="0">
                                          <p:val>
                                            <p:fltVal val="0"/>
                                          </p:val>
                                        </p:tav>
                                        <p:tav tm="100000">
                                          <p:val>
                                            <p:strVal val="#ppt_w"/>
                                          </p:val>
                                        </p:tav>
                                      </p:tavLst>
                                    </p:anim>
                                    <p:anim calcmode="lin" valueType="num">
                                      <p:cBhvr>
                                        <p:cTn id="55" dur="750" fill="hold"/>
                                        <p:tgtEl>
                                          <p:spTgt spid="5"/>
                                        </p:tgtEl>
                                        <p:attrNameLst>
                                          <p:attrName>ppt_h</p:attrName>
                                        </p:attrNameLst>
                                      </p:cBhvr>
                                      <p:tavLst>
                                        <p:tav tm="0">
                                          <p:val>
                                            <p:fltVal val="0"/>
                                          </p:val>
                                        </p:tav>
                                        <p:tav tm="100000">
                                          <p:val>
                                            <p:strVal val="#ppt_h"/>
                                          </p:val>
                                        </p:tav>
                                      </p:tavLst>
                                    </p:anim>
                                    <p:anim calcmode="lin" valueType="num">
                                      <p:cBhvr>
                                        <p:cTn id="56" dur="750" fill="hold"/>
                                        <p:tgtEl>
                                          <p:spTgt spid="5"/>
                                        </p:tgtEl>
                                        <p:attrNameLst>
                                          <p:attrName>style.rotation</p:attrName>
                                        </p:attrNameLst>
                                      </p:cBhvr>
                                      <p:tavLst>
                                        <p:tav tm="0">
                                          <p:val>
                                            <p:fltVal val="90"/>
                                          </p:val>
                                        </p:tav>
                                        <p:tav tm="100000">
                                          <p:val>
                                            <p:fltVal val="0"/>
                                          </p:val>
                                        </p:tav>
                                      </p:tavLst>
                                    </p:anim>
                                    <p:animEffect transition="in" filter="fade">
                                      <p:cBhvr>
                                        <p:cTn id="57" dur="750"/>
                                        <p:tgtEl>
                                          <p:spTgt spid="5"/>
                                        </p:tgtEl>
                                      </p:cBhvr>
                                    </p:animEffect>
                                  </p:childTnLst>
                                </p:cTn>
                              </p:par>
                              <p:par>
                                <p:cTn id="58" presetID="10" presetClass="entr" presetSubtype="0" fill="hold" grpId="0" nodeType="withEffect">
                                  <p:stCondLst>
                                    <p:cond delay="25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childTnLst>
                          </p:cTn>
                        </p:par>
                        <p:par>
                          <p:cTn id="61" fill="hold">
                            <p:stCondLst>
                              <p:cond delay="6150"/>
                            </p:stCondLst>
                            <p:childTnLst>
                              <p:par>
                                <p:cTn id="62" presetID="10" presetClass="entr" presetSubtype="0" fill="hold" grpId="0" nodeType="after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3" grpId="0"/>
      <p:bldP spid="24" grpId="0"/>
      <p:bldP spid="26" grpId="0"/>
      <p:bldP spid="27" grpId="0"/>
      <p:bldP spid="28" grpId="0"/>
      <p:bldP spid="29" grpId="0"/>
      <p:bldP spid="30"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135</a:t>
            </a:fld>
            <a:endParaRPr lang="en-US" dirty="0"/>
          </a:p>
        </p:txBody>
      </p:sp>
      <p:sp>
        <p:nvSpPr>
          <p:cNvPr id="15" name="テキスト プレースホルダー 14"/>
          <p:cNvSpPr>
            <a:spLocks noGrp="1"/>
          </p:cNvSpPr>
          <p:nvPr>
            <p:ph type="body" sz="quarter" idx="15"/>
          </p:nvPr>
        </p:nvSpPr>
        <p:spPr/>
        <p:txBody>
          <a:bodyPr/>
          <a:lstStyle/>
          <a:p>
            <a:r>
              <a:rPr kumimoji="1" lang="en-US" altLang="ja-JP" dirty="0"/>
              <a:t>Mei ludus latine detraxit at, malorum minimum mnesarchum cu vel. Maiorum rationibus efficiantur te mea, et atqui constituto mea.</a:t>
            </a:r>
            <a:endParaRPr kumimoji="1" lang="ja-JP" altLang="en-US" dirty="0"/>
          </a:p>
        </p:txBody>
      </p:sp>
      <p:sp>
        <p:nvSpPr>
          <p:cNvPr id="17" name="テキスト プレースホルダー 16"/>
          <p:cNvSpPr>
            <a:spLocks noGrp="1"/>
          </p:cNvSpPr>
          <p:nvPr>
            <p:ph type="body" sz="quarter" idx="17"/>
          </p:nvPr>
        </p:nvSpPr>
        <p:spPr/>
        <p:txBody>
          <a:bodyPr/>
          <a:lstStyle/>
          <a:p>
            <a:r>
              <a:rPr kumimoji="1" lang="en-US" altLang="ja-JP" dirty="0"/>
              <a:t>Mel eius nostro splendide at, ei nam dicat detracto scriptorem. Ea dolore scaevola vim. Solum everti sensibus has cu, tale errem vel in.</a:t>
            </a:r>
            <a:endParaRPr kumimoji="1" lang="ja-JP" altLang="en-US" dirty="0"/>
          </a:p>
        </p:txBody>
      </p:sp>
      <p:sp>
        <p:nvSpPr>
          <p:cNvPr id="19" name="テキスト プレースホルダー 18"/>
          <p:cNvSpPr>
            <a:spLocks noGrp="1"/>
          </p:cNvSpPr>
          <p:nvPr>
            <p:ph type="body" sz="quarter" idx="19"/>
          </p:nvPr>
        </p:nvSpPr>
        <p:spPr/>
        <p:txBody>
          <a:bodyPr/>
          <a:lstStyle/>
          <a:p>
            <a:r>
              <a:rPr kumimoji="1" lang="en-US" altLang="ja-JP" dirty="0"/>
              <a:t>Lucilius forensibus mel ei, no ius placerat deseruisse. Nec timeam vivendum ocurreret no. Sed nostrud torquatos persequeris </a:t>
            </a:r>
            <a:r>
              <a:rPr kumimoji="1" lang="en-US" altLang="ja-JP" dirty="0" smtClean="0"/>
              <a:t>in.</a:t>
            </a:r>
            <a:endParaRPr kumimoji="1" lang="ja-JP" altLang="en-US" dirty="0"/>
          </a:p>
        </p:txBody>
      </p:sp>
      <p:sp>
        <p:nvSpPr>
          <p:cNvPr id="21" name="テキスト プレースホルダー 20"/>
          <p:cNvSpPr>
            <a:spLocks noGrp="1"/>
          </p:cNvSpPr>
          <p:nvPr>
            <p:ph type="body" sz="quarter" idx="21"/>
          </p:nvPr>
        </p:nvSpPr>
        <p:spPr/>
        <p:txBody>
          <a:bodyPr/>
          <a:lstStyle/>
          <a:p>
            <a:r>
              <a:rPr kumimoji="1" lang="en-US" altLang="ja-JP" dirty="0"/>
              <a:t>Molestie appellantur id vel, ut pri amet choro nemore, vix at quem audire apeirian. Nullam ornatus feugait at vel, ea sint prompta deleniti ius. </a:t>
            </a:r>
            <a:r>
              <a:rPr kumimoji="1" lang="en-US" altLang="ja-JP" dirty="0">
                <a:solidFill>
                  <a:schemeClr val="accent2"/>
                </a:solidFill>
              </a:rPr>
              <a:t>Case labore sit ei, id vide equidem duo</a:t>
            </a:r>
            <a:r>
              <a:rPr kumimoji="1" lang="en-US" altLang="ja-JP" dirty="0"/>
              <a:t>.</a:t>
            </a:r>
          </a:p>
          <a:p>
            <a:endParaRPr kumimoji="1" lang="ja-JP" altLang="en-US" dirty="0"/>
          </a:p>
        </p:txBody>
      </p:sp>
      <p:sp>
        <p:nvSpPr>
          <p:cNvPr id="5" name="タイトル 4"/>
          <p:cNvSpPr>
            <a:spLocks noGrp="1"/>
          </p:cNvSpPr>
          <p:nvPr>
            <p:ph type="title"/>
          </p:nvPr>
        </p:nvSpPr>
        <p:spPr/>
        <p:txBody>
          <a:bodyPr/>
          <a:lstStyle/>
          <a:p>
            <a:r>
              <a:rPr kumimoji="1" lang="en-US" altLang="ja-JP" dirty="0" smtClean="0"/>
              <a:t>2x2 IMAGES</a:t>
            </a:r>
            <a:endParaRPr kumimoji="1" lang="ja-JP" altLang="en-US" dirty="0"/>
          </a:p>
        </p:txBody>
      </p:sp>
      <p:sp>
        <p:nvSpPr>
          <p:cNvPr id="2" name="図プレースホルダー 1"/>
          <p:cNvSpPr>
            <a:spLocks noGrp="1"/>
          </p:cNvSpPr>
          <p:nvPr>
            <p:ph type="pic" sz="quarter" idx="12"/>
          </p:nvPr>
        </p:nvSpPr>
        <p:spPr/>
      </p:sp>
      <p:sp>
        <p:nvSpPr>
          <p:cNvPr id="6" name="図プレースホルダー 5"/>
          <p:cNvSpPr>
            <a:spLocks noGrp="1"/>
          </p:cNvSpPr>
          <p:nvPr>
            <p:ph type="pic" sz="quarter" idx="18"/>
          </p:nvPr>
        </p:nvSpPr>
        <p:spPr/>
      </p:sp>
      <p:sp>
        <p:nvSpPr>
          <p:cNvPr id="7" name="図プレースホルダー 6"/>
          <p:cNvSpPr>
            <a:spLocks noGrp="1"/>
          </p:cNvSpPr>
          <p:nvPr>
            <p:ph type="pic" sz="quarter" idx="20"/>
          </p:nvPr>
        </p:nvSpPr>
        <p:spPr/>
      </p:sp>
      <p:sp>
        <p:nvSpPr>
          <p:cNvPr id="8" name="図プレースホルダー 7"/>
          <p:cNvSpPr>
            <a:spLocks noGrp="1"/>
          </p:cNvSpPr>
          <p:nvPr>
            <p:ph type="pic" sz="quarter" idx="16"/>
          </p:nvPr>
        </p:nvSpPr>
        <p:spPr/>
      </p:sp>
    </p:spTree>
    <p:extLst>
      <p:ext uri="{BB962C8B-B14F-4D97-AF65-F5344CB8AC3E}">
        <p14:creationId xmlns:p14="http://schemas.microsoft.com/office/powerpoint/2010/main" val="27079969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136</a:t>
            </a:fld>
            <a:endParaRPr lang="en-US" dirty="0"/>
          </a:p>
        </p:txBody>
      </p:sp>
      <p:sp>
        <p:nvSpPr>
          <p:cNvPr id="6" name="テキスト プレースホルダー 5"/>
          <p:cNvSpPr>
            <a:spLocks noGrp="1"/>
          </p:cNvSpPr>
          <p:nvPr>
            <p:ph type="body" sz="quarter" idx="15"/>
          </p:nvPr>
        </p:nvSpPr>
        <p:spPr/>
        <p:txBody>
          <a:bodyPr/>
          <a:lstStyle/>
          <a:p>
            <a:r>
              <a:rPr kumimoji="1" lang="en-US" altLang="ja-JP" dirty="0"/>
              <a:t>Altera eirmod sed ad, novum discere nam ne. Mea an partiendo deterruisset, eos regione comprehensam ex. An cum quis adipiscing.</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a:t>Ex est latine aperiam omittantur, probatus delicata sed id. </a:t>
            </a:r>
            <a:r>
              <a:rPr kumimoji="1" lang="en-US" altLang="ja-JP" dirty="0">
                <a:solidFill>
                  <a:schemeClr val="accent2"/>
                </a:solidFill>
              </a:rPr>
              <a:t>His illum alienum ei</a:t>
            </a:r>
            <a:r>
              <a:rPr kumimoji="1" lang="en-US" altLang="ja-JP" dirty="0"/>
              <a:t>, urbanitas cotidieque at nam.</a:t>
            </a:r>
            <a:endParaRPr kumimoji="1" lang="ja-JP" altLang="en-US" dirty="0"/>
          </a:p>
        </p:txBody>
      </p:sp>
      <p:sp>
        <p:nvSpPr>
          <p:cNvPr id="10" name="テキスト プレースホルダー 9"/>
          <p:cNvSpPr>
            <a:spLocks noGrp="1"/>
          </p:cNvSpPr>
          <p:nvPr>
            <p:ph type="body" sz="quarter" idx="19"/>
          </p:nvPr>
        </p:nvSpPr>
        <p:spPr/>
        <p:txBody>
          <a:bodyPr/>
          <a:lstStyle/>
          <a:p>
            <a:r>
              <a:rPr kumimoji="1" lang="en-US" altLang="ja-JP" dirty="0"/>
              <a:t>Ad primis alterum prodesset vel, ei eum augue aliquando. Tollit splendide in usu, cum cu recteque omittantur. </a:t>
            </a:r>
            <a:endParaRPr kumimoji="1" lang="ja-JP" altLang="en-US" dirty="0"/>
          </a:p>
        </p:txBody>
      </p:sp>
      <p:sp>
        <p:nvSpPr>
          <p:cNvPr id="12" name="テキスト プレースホルダー 11"/>
          <p:cNvSpPr>
            <a:spLocks noGrp="1"/>
          </p:cNvSpPr>
          <p:nvPr>
            <p:ph type="body" sz="quarter" idx="21"/>
          </p:nvPr>
        </p:nvSpPr>
        <p:spPr/>
        <p:txBody>
          <a:bodyPr/>
          <a:lstStyle/>
          <a:p>
            <a:r>
              <a:rPr kumimoji="1" lang="en-US" altLang="ja-JP" dirty="0"/>
              <a:t>Te modo imperdiet pro. Cu usu possit omittam luptatum, </a:t>
            </a:r>
            <a:r>
              <a:rPr kumimoji="1" lang="en-US" altLang="ja-JP" dirty="0">
                <a:solidFill>
                  <a:schemeClr val="accent2"/>
                </a:solidFill>
              </a:rPr>
              <a:t>tollit scripta argumentum qui id</a:t>
            </a:r>
            <a:r>
              <a:rPr kumimoji="1" lang="en-US" altLang="ja-JP" dirty="0"/>
              <a:t>, scripta suscipit nominati est ut.</a:t>
            </a:r>
            <a:endParaRPr kumimoji="1" lang="ja-JP" altLang="en-US" dirty="0"/>
          </a:p>
        </p:txBody>
      </p:sp>
      <p:sp>
        <p:nvSpPr>
          <p:cNvPr id="22" name="テキスト プレースホルダー 21"/>
          <p:cNvSpPr>
            <a:spLocks noGrp="1"/>
          </p:cNvSpPr>
          <p:nvPr>
            <p:ph type="body" sz="quarter" idx="23"/>
          </p:nvPr>
        </p:nvSpPr>
        <p:spPr/>
        <p:txBody>
          <a:bodyPr/>
          <a:lstStyle/>
          <a:p>
            <a:r>
              <a:rPr kumimoji="1" lang="en-US" altLang="ja-JP" dirty="0"/>
              <a:t>Altera eirmod sed ad, novum discere nam ne. Mea an partiendo deterruisset, eos regione comprehensam ex. An cum quis adipiscing.</a:t>
            </a:r>
            <a:endParaRPr kumimoji="1" lang="ja-JP" altLang="en-US" dirty="0"/>
          </a:p>
        </p:txBody>
      </p:sp>
      <p:sp>
        <p:nvSpPr>
          <p:cNvPr id="24" name="テキスト プレースホルダー 23"/>
          <p:cNvSpPr>
            <a:spLocks noGrp="1"/>
          </p:cNvSpPr>
          <p:nvPr>
            <p:ph type="body" sz="quarter" idx="25"/>
          </p:nvPr>
        </p:nvSpPr>
        <p:spPr/>
        <p:txBody>
          <a:bodyPr/>
          <a:lstStyle/>
          <a:p>
            <a:r>
              <a:rPr kumimoji="1" lang="en-US" altLang="ja-JP" dirty="0"/>
              <a:t>Solet tritani petentium vis ad, at putant iuvaret corrumpit est.</a:t>
            </a:r>
          </a:p>
          <a:p>
            <a:endParaRPr kumimoji="1" lang="ja-JP" altLang="en-US" dirty="0"/>
          </a:p>
        </p:txBody>
      </p:sp>
      <p:sp>
        <p:nvSpPr>
          <p:cNvPr id="5" name="タイトル 4"/>
          <p:cNvSpPr>
            <a:spLocks noGrp="1"/>
          </p:cNvSpPr>
          <p:nvPr>
            <p:ph type="title"/>
          </p:nvPr>
        </p:nvSpPr>
        <p:spPr/>
        <p:txBody>
          <a:bodyPr/>
          <a:lstStyle/>
          <a:p>
            <a:r>
              <a:rPr kumimoji="1" lang="en-US" altLang="ja-JP" dirty="0" smtClean="0"/>
              <a:t>2x3 IMAGES</a:t>
            </a:r>
            <a:endParaRPr kumimoji="1" lang="ja-JP" altLang="en-US" dirty="0"/>
          </a:p>
        </p:txBody>
      </p:sp>
      <p:sp>
        <p:nvSpPr>
          <p:cNvPr id="2" name="図プレースホルダー 1"/>
          <p:cNvSpPr>
            <a:spLocks noGrp="1"/>
          </p:cNvSpPr>
          <p:nvPr>
            <p:ph type="pic" sz="quarter" idx="12"/>
          </p:nvPr>
        </p:nvSpPr>
        <p:spPr/>
      </p:sp>
      <p:sp>
        <p:nvSpPr>
          <p:cNvPr id="7" name="図プレースホルダー 6"/>
          <p:cNvSpPr>
            <a:spLocks noGrp="1"/>
          </p:cNvSpPr>
          <p:nvPr>
            <p:ph type="pic" sz="quarter" idx="20"/>
          </p:nvPr>
        </p:nvSpPr>
        <p:spPr/>
      </p:sp>
      <p:sp>
        <p:nvSpPr>
          <p:cNvPr id="9" name="図プレースホルダー 8"/>
          <p:cNvSpPr>
            <a:spLocks noGrp="1"/>
          </p:cNvSpPr>
          <p:nvPr>
            <p:ph type="pic" sz="quarter" idx="22"/>
          </p:nvPr>
        </p:nvSpPr>
        <p:spPr/>
      </p:sp>
      <p:sp>
        <p:nvSpPr>
          <p:cNvPr id="11" name="図プレースホルダー 10"/>
          <p:cNvSpPr>
            <a:spLocks noGrp="1"/>
          </p:cNvSpPr>
          <p:nvPr>
            <p:ph type="pic" sz="quarter" idx="16"/>
          </p:nvPr>
        </p:nvSpPr>
        <p:spPr/>
      </p:sp>
      <p:sp>
        <p:nvSpPr>
          <p:cNvPr id="13" name="図プレースホルダー 12"/>
          <p:cNvSpPr>
            <a:spLocks noGrp="1"/>
          </p:cNvSpPr>
          <p:nvPr>
            <p:ph type="pic" sz="quarter" idx="18"/>
          </p:nvPr>
        </p:nvSpPr>
        <p:spPr/>
      </p:sp>
      <p:sp>
        <p:nvSpPr>
          <p:cNvPr id="14" name="図プレースホルダー 13"/>
          <p:cNvSpPr>
            <a:spLocks noGrp="1"/>
          </p:cNvSpPr>
          <p:nvPr>
            <p:ph type="pic" sz="quarter" idx="24"/>
          </p:nvPr>
        </p:nvSpPr>
        <p:spPr/>
      </p:sp>
    </p:spTree>
    <p:extLst>
      <p:ext uri="{BB962C8B-B14F-4D97-AF65-F5344CB8AC3E}">
        <p14:creationId xmlns:p14="http://schemas.microsoft.com/office/powerpoint/2010/main" val="38258649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5"/>
          </p:nvPr>
        </p:nvSpPr>
        <p:spPr/>
        <p:txBody>
          <a:bodyPr/>
          <a:lstStyle/>
          <a:p>
            <a:r>
              <a:rPr kumimoji="1" lang="en-US" altLang="ja-JP" dirty="0"/>
              <a:t>Minim accumsan verterem vel ex, vocent accusamus dissentiunt usu ut. Duis tation sententiae no vel, ut detracto perfecto delicatissimi usu, diam utroque id pri. Id vix dicat animal abhorreant. Aliquid disputando et mea, labore malorum disputationi at mei.</a:t>
            </a:r>
            <a:endParaRPr kumimoji="1" lang="ja-JP" altLang="en-US" dirty="0"/>
          </a:p>
        </p:txBody>
      </p:sp>
      <p:sp>
        <p:nvSpPr>
          <p:cNvPr id="7" name="テキスト プレースホルダー 6"/>
          <p:cNvSpPr>
            <a:spLocks noGrp="1"/>
          </p:cNvSpPr>
          <p:nvPr>
            <p:ph type="body" sz="quarter" idx="16"/>
          </p:nvPr>
        </p:nvSpPr>
        <p:spPr/>
        <p:txBody>
          <a:bodyPr/>
          <a:lstStyle/>
          <a:p>
            <a:r>
              <a:rPr kumimoji="1" lang="en-US" altLang="ja-JP" dirty="0" smtClean="0"/>
              <a:t>PHOTOGRAPHY 1</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a:t>Feugait intellegat no cum, no ius percipit voluptaria omittantur, modo brute cu quo. Vel suas vivendo ut, ea zril copiosae efficiendi has, mea maluisset eloquentiam in. Eleifend disputando ne cum, dicam delenit has cu. Qui an mutat oblique interpretaris.</a:t>
            </a:r>
            <a:endParaRPr kumimoji="1" lang="ja-JP" altLang="en-US" dirty="0"/>
          </a:p>
        </p:txBody>
      </p:sp>
      <p:sp>
        <p:nvSpPr>
          <p:cNvPr id="9" name="テキスト プレースホルダー 8"/>
          <p:cNvSpPr>
            <a:spLocks noGrp="1"/>
          </p:cNvSpPr>
          <p:nvPr>
            <p:ph type="body" sz="quarter" idx="18"/>
          </p:nvPr>
        </p:nvSpPr>
        <p:spPr/>
        <p:txBody>
          <a:bodyPr/>
          <a:lstStyle/>
          <a:p>
            <a:r>
              <a:rPr kumimoji="1" lang="en-US" altLang="ja-JP" dirty="0"/>
              <a:t>PHOTOGRAPHY </a:t>
            </a:r>
            <a:r>
              <a:rPr kumimoji="1" lang="en-US" altLang="ja-JP" dirty="0" smtClean="0"/>
              <a:t>2</a:t>
            </a:r>
            <a:endParaRPr kumimoji="1" lang="ja-JP" altLang="en-US" dirty="0"/>
          </a:p>
        </p:txBody>
      </p:sp>
      <p:sp>
        <p:nvSpPr>
          <p:cNvPr id="2" name="図プレースホルダー 1"/>
          <p:cNvSpPr>
            <a:spLocks noGrp="1"/>
          </p:cNvSpPr>
          <p:nvPr>
            <p:ph type="pic" sz="quarter" idx="10"/>
          </p:nvPr>
        </p:nvSpPr>
        <p:spPr/>
      </p:sp>
      <p:sp>
        <p:nvSpPr>
          <p:cNvPr id="3" name="図プレースホルダー 2"/>
          <p:cNvSpPr>
            <a:spLocks noGrp="1"/>
          </p:cNvSpPr>
          <p:nvPr>
            <p:ph type="pic" sz="quarter" idx="11"/>
          </p:nvPr>
        </p:nvSpPr>
        <p:spPr/>
      </p:sp>
    </p:spTree>
    <p:extLst>
      <p:ext uri="{BB962C8B-B14F-4D97-AF65-F5344CB8AC3E}">
        <p14:creationId xmlns:p14="http://schemas.microsoft.com/office/powerpoint/2010/main" val="327378257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18"/>
          </p:nvPr>
        </p:nvSpPr>
        <p:spPr/>
      </p:sp>
      <p:sp>
        <p:nvSpPr>
          <p:cNvPr id="4" name="図プレースホルダー 3"/>
          <p:cNvSpPr>
            <a:spLocks noGrp="1"/>
          </p:cNvSpPr>
          <p:nvPr>
            <p:ph type="pic" sz="quarter" idx="16"/>
          </p:nvPr>
        </p:nvSpPr>
        <p:spPr/>
      </p:sp>
      <p:sp>
        <p:nvSpPr>
          <p:cNvPr id="10" name="テキスト プレースホルダー 9"/>
          <p:cNvSpPr>
            <a:spLocks noGrp="1"/>
          </p:cNvSpPr>
          <p:nvPr>
            <p:ph type="body" sz="quarter" idx="15"/>
          </p:nvPr>
        </p:nvSpPr>
        <p:spPr/>
        <p:txBody>
          <a:bodyPr/>
          <a:lstStyle/>
          <a:p>
            <a:endParaRPr kumimoji="1" lang="ja-JP" altLang="en-US"/>
          </a:p>
        </p:txBody>
      </p:sp>
      <p:sp>
        <p:nvSpPr>
          <p:cNvPr id="12" name="テキスト プレースホルダー 11"/>
          <p:cNvSpPr>
            <a:spLocks noGrp="1"/>
          </p:cNvSpPr>
          <p:nvPr>
            <p:ph type="body" sz="quarter" idx="17"/>
          </p:nvPr>
        </p:nvSpPr>
        <p:spPr/>
        <p:txBody>
          <a:bodyPr/>
          <a:lstStyle/>
          <a:p>
            <a:endParaRPr kumimoji="1" lang="ja-JP" altLang="en-US"/>
          </a:p>
        </p:txBody>
      </p:sp>
      <p:sp>
        <p:nvSpPr>
          <p:cNvPr id="9" name="テキスト プレースホルダー 8"/>
          <p:cNvSpPr>
            <a:spLocks noGrp="1"/>
          </p:cNvSpPr>
          <p:nvPr>
            <p:ph type="body" sz="quarter" idx="14"/>
          </p:nvPr>
        </p:nvSpPr>
        <p:spPr/>
        <p:txBody>
          <a:bodyPr/>
          <a:lstStyle/>
          <a:p>
            <a:endParaRPr kumimoji="1" lang="ja-JP" altLang="en-US"/>
          </a:p>
        </p:txBody>
      </p:sp>
      <p:sp>
        <p:nvSpPr>
          <p:cNvPr id="14" name="テキスト プレースホルダー 13"/>
          <p:cNvSpPr>
            <a:spLocks noGrp="1"/>
          </p:cNvSpPr>
          <p:nvPr>
            <p:ph type="body" sz="quarter" idx="38"/>
          </p:nvPr>
        </p:nvSpPr>
        <p:spPr/>
        <p:txBody>
          <a:bodyPr/>
          <a:lstStyle/>
          <a:p>
            <a:r>
              <a:rPr kumimoji="1" lang="en-US" altLang="ja-JP" dirty="0" smtClean="0"/>
              <a:t>DESKTOP IMAGES</a:t>
            </a:r>
            <a:endParaRPr kumimoji="1" lang="ja-JP" altLang="en-US" dirty="0"/>
          </a:p>
        </p:txBody>
      </p:sp>
      <p:sp>
        <p:nvSpPr>
          <p:cNvPr id="15" name="テキスト プレースホルダー 14"/>
          <p:cNvSpPr>
            <a:spLocks noGrp="1"/>
          </p:cNvSpPr>
          <p:nvPr>
            <p:ph type="body" sz="quarter" idx="39"/>
          </p:nvPr>
        </p:nvSpPr>
        <p:spPr/>
        <p:txBody>
          <a:bodyPr/>
          <a:lstStyle/>
          <a:p>
            <a:r>
              <a:rPr kumimoji="1" lang="en-US" altLang="ja-JP" dirty="0"/>
              <a:t>Mundi prompta conceptam eam ei, an amet dicant prompta cum. </a:t>
            </a:r>
          </a:p>
          <a:p>
            <a:r>
              <a:rPr kumimoji="1" lang="en-US" altLang="ja-JP" dirty="0"/>
              <a:t>Ut per quas graeco lucilius. </a:t>
            </a:r>
            <a:r>
              <a:rPr kumimoji="1" lang="en-US" altLang="ja-JP" dirty="0">
                <a:solidFill>
                  <a:schemeClr val="accent2"/>
                </a:solidFill>
              </a:rPr>
              <a:t>Te veri contentiones est</a:t>
            </a:r>
            <a:r>
              <a:rPr kumimoji="1" lang="en-US" altLang="ja-JP" dirty="0"/>
              <a:t>, ne verear alienum per. </a:t>
            </a:r>
          </a:p>
          <a:p>
            <a:r>
              <a:rPr kumimoji="1" lang="en-US" altLang="ja-JP" dirty="0"/>
              <a:t>Mollis detraxit eu vel. Est purto nemore ne</a:t>
            </a:r>
            <a:r>
              <a:rPr kumimoji="1" lang="en-US" altLang="ja-JP" dirty="0" smtClean="0"/>
              <a:t>.</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138</a:t>
            </a:fld>
            <a:endParaRPr lang="en-US" dirty="0"/>
          </a:p>
        </p:txBody>
      </p:sp>
      <p:sp>
        <p:nvSpPr>
          <p:cNvPr id="5" name="図プレースホルダー 4"/>
          <p:cNvSpPr>
            <a:spLocks noGrp="1"/>
          </p:cNvSpPr>
          <p:nvPr>
            <p:ph type="pic" sz="quarter" idx="13"/>
          </p:nvPr>
        </p:nvSpPr>
        <p:spPr/>
      </p:sp>
    </p:spTree>
    <p:extLst>
      <p:ext uri="{BB962C8B-B14F-4D97-AF65-F5344CB8AC3E}">
        <p14:creationId xmlns:p14="http://schemas.microsoft.com/office/powerpoint/2010/main" val="372941412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smtClean="0"/>
              <a:t>KEY TAKEAWAYS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139</a:t>
            </a:fld>
            <a:endParaRPr lang="en-US" dirty="0"/>
          </a:p>
        </p:txBody>
      </p:sp>
      <p:sp>
        <p:nvSpPr>
          <p:cNvPr id="19" name="テキスト プレースホルダー 18"/>
          <p:cNvSpPr>
            <a:spLocks noGrp="1"/>
          </p:cNvSpPr>
          <p:nvPr>
            <p:ph type="body" sz="quarter" idx="15"/>
          </p:nvPr>
        </p:nvSpPr>
        <p:spPr/>
        <p:txBody>
          <a:bodyPr/>
          <a:lstStyle/>
          <a:p>
            <a:r>
              <a:rPr kumimoji="1" lang="en-US" altLang="ja-JP" dirty="0"/>
              <a:t>Et vitae constituto vis, ei putent temporibus vim, vix in detracto deserunt rationibus. Assum graeco mea id, te qui torquatos interpretaris </a:t>
            </a:r>
            <a:r>
              <a:rPr kumimoji="1" lang="en-US" altLang="ja-JP" dirty="0" smtClean="0"/>
              <a:t>necessitatibus.</a:t>
            </a:r>
            <a:endParaRPr kumimoji="1" lang="ja-JP" altLang="en-US" dirty="0"/>
          </a:p>
        </p:txBody>
      </p:sp>
      <p:sp>
        <p:nvSpPr>
          <p:cNvPr id="20" name="テキスト プレースホルダー 19"/>
          <p:cNvSpPr>
            <a:spLocks noGrp="1"/>
          </p:cNvSpPr>
          <p:nvPr>
            <p:ph type="body" sz="quarter" idx="16"/>
          </p:nvPr>
        </p:nvSpPr>
        <p:spPr/>
        <p:txBody>
          <a:bodyPr/>
          <a:lstStyle/>
          <a:p>
            <a:r>
              <a:rPr kumimoji="1" lang="en-US" altLang="ja-JP" dirty="0" smtClean="0"/>
              <a:t>PUBLISHING</a:t>
            </a:r>
            <a:endParaRPr kumimoji="1" lang="ja-JP" altLang="en-US" dirty="0"/>
          </a:p>
        </p:txBody>
      </p:sp>
      <p:sp>
        <p:nvSpPr>
          <p:cNvPr id="21" name="テキスト プレースホルダー 20"/>
          <p:cNvSpPr>
            <a:spLocks noGrp="1"/>
          </p:cNvSpPr>
          <p:nvPr>
            <p:ph type="body" sz="quarter" idx="21"/>
          </p:nvPr>
        </p:nvSpPr>
        <p:spPr/>
        <p:txBody>
          <a:bodyPr/>
          <a:lstStyle/>
          <a:p>
            <a:r>
              <a:rPr kumimoji="1" lang="en-US" altLang="ja-JP" dirty="0" smtClean="0"/>
              <a:t>1</a:t>
            </a:r>
            <a:endParaRPr kumimoji="1" lang="ja-JP" altLang="en-US" dirty="0"/>
          </a:p>
        </p:txBody>
      </p:sp>
      <p:sp>
        <p:nvSpPr>
          <p:cNvPr id="22" name="テキスト プレースホルダー 21"/>
          <p:cNvSpPr>
            <a:spLocks noGrp="1"/>
          </p:cNvSpPr>
          <p:nvPr>
            <p:ph type="body" sz="quarter" idx="22"/>
          </p:nvPr>
        </p:nvSpPr>
        <p:spPr/>
        <p:txBody>
          <a:bodyPr/>
          <a:lstStyle/>
          <a:p>
            <a:r>
              <a:rPr kumimoji="1" lang="en-US" altLang="ja-JP" dirty="0"/>
              <a:t>Vis salutatus reprimique in, ignota possim expetendis ei pri, nec deserunt conceptam voluptatum ei. </a:t>
            </a:r>
            <a:r>
              <a:rPr kumimoji="1" lang="en-US" altLang="ja-JP" dirty="0">
                <a:solidFill>
                  <a:schemeClr val="accent2"/>
                </a:solidFill>
              </a:rPr>
              <a:t>Vim eu agam aliquid</a:t>
            </a:r>
            <a:r>
              <a:rPr kumimoji="1" lang="en-US" altLang="ja-JP" dirty="0"/>
              <a:t>. Ea duo zril scripta recteque, ad verear blandit definitionem per.</a:t>
            </a:r>
            <a:endParaRPr kumimoji="1" lang="ja-JP" altLang="en-US" dirty="0"/>
          </a:p>
        </p:txBody>
      </p:sp>
      <p:sp>
        <p:nvSpPr>
          <p:cNvPr id="23" name="テキスト プレースホルダー 22"/>
          <p:cNvSpPr>
            <a:spLocks noGrp="1"/>
          </p:cNvSpPr>
          <p:nvPr>
            <p:ph type="body" sz="quarter" idx="23"/>
          </p:nvPr>
        </p:nvSpPr>
        <p:spPr/>
        <p:txBody>
          <a:bodyPr/>
          <a:lstStyle/>
          <a:p>
            <a:r>
              <a:rPr kumimoji="1" lang="en-US" altLang="ja-JP" dirty="0" smtClean="0"/>
              <a:t>SEO MARKETING</a:t>
            </a:r>
            <a:endParaRPr kumimoji="1" lang="ja-JP" altLang="en-US" dirty="0"/>
          </a:p>
        </p:txBody>
      </p:sp>
      <p:sp>
        <p:nvSpPr>
          <p:cNvPr id="24" name="テキスト プレースホルダー 23"/>
          <p:cNvSpPr>
            <a:spLocks noGrp="1"/>
          </p:cNvSpPr>
          <p:nvPr>
            <p:ph type="body" sz="quarter" idx="24"/>
          </p:nvPr>
        </p:nvSpPr>
        <p:spPr/>
        <p:txBody>
          <a:bodyPr/>
          <a:lstStyle/>
          <a:p>
            <a:r>
              <a:rPr kumimoji="1" lang="en-US" altLang="ja-JP" dirty="0"/>
              <a:t>2</a:t>
            </a:r>
            <a:endParaRPr kumimoji="1" lang="ja-JP" altLang="en-US" dirty="0"/>
          </a:p>
        </p:txBody>
      </p:sp>
      <p:sp>
        <p:nvSpPr>
          <p:cNvPr id="25" name="テキスト プレースホルダー 24"/>
          <p:cNvSpPr>
            <a:spLocks noGrp="1"/>
          </p:cNvSpPr>
          <p:nvPr>
            <p:ph type="body" sz="quarter" idx="25"/>
          </p:nvPr>
        </p:nvSpPr>
        <p:spPr/>
        <p:txBody>
          <a:bodyPr/>
          <a:lstStyle/>
          <a:p>
            <a:r>
              <a:rPr kumimoji="1" lang="en-US" altLang="ja-JP" dirty="0"/>
              <a:t>No per offendit epicurei, cum te falli mediocritatem, vidit tempor salutandi cu vim. Sit cu illud blandit apeirian, primis nostrum et per, oratio doctus pri te. </a:t>
            </a:r>
            <a:endParaRPr kumimoji="1" lang="ja-JP" altLang="en-US" dirty="0"/>
          </a:p>
        </p:txBody>
      </p:sp>
      <p:sp>
        <p:nvSpPr>
          <p:cNvPr id="26" name="テキスト プレースホルダー 25"/>
          <p:cNvSpPr>
            <a:spLocks noGrp="1"/>
          </p:cNvSpPr>
          <p:nvPr>
            <p:ph type="body" sz="quarter" idx="26"/>
          </p:nvPr>
        </p:nvSpPr>
        <p:spPr/>
        <p:txBody>
          <a:bodyPr/>
          <a:lstStyle/>
          <a:p>
            <a:r>
              <a:rPr kumimoji="1" lang="en-US" altLang="ja-JP" dirty="0" smtClean="0"/>
              <a:t>WEB DESIGN</a:t>
            </a:r>
            <a:endParaRPr kumimoji="1" lang="ja-JP" altLang="en-US" dirty="0"/>
          </a:p>
        </p:txBody>
      </p:sp>
      <p:sp>
        <p:nvSpPr>
          <p:cNvPr id="27" name="テキスト プレースホルダー 26"/>
          <p:cNvSpPr>
            <a:spLocks noGrp="1"/>
          </p:cNvSpPr>
          <p:nvPr>
            <p:ph type="body" sz="quarter" idx="27"/>
          </p:nvPr>
        </p:nvSpPr>
        <p:spPr/>
        <p:txBody>
          <a:bodyPr/>
          <a:lstStyle/>
          <a:p>
            <a:r>
              <a:rPr kumimoji="1" lang="en-US" altLang="ja-JP" dirty="0" smtClean="0"/>
              <a:t>3</a:t>
            </a:r>
            <a:endParaRPr kumimoji="1" lang="ja-JP" altLang="en-US" dirty="0"/>
          </a:p>
        </p:txBody>
      </p:sp>
      <p:sp>
        <p:nvSpPr>
          <p:cNvPr id="28" name="テキスト プレースホルダー 27"/>
          <p:cNvSpPr>
            <a:spLocks noGrp="1"/>
          </p:cNvSpPr>
          <p:nvPr>
            <p:ph type="body" sz="quarter" idx="28"/>
          </p:nvPr>
        </p:nvSpPr>
        <p:spPr/>
        <p:txBody>
          <a:bodyPr/>
          <a:lstStyle/>
          <a:p>
            <a:r>
              <a:rPr kumimoji="1" lang="en-US" altLang="ja-JP" dirty="0"/>
              <a:t>Ius debet conceptam scribentur ut, fastidii fabellas forensibus eos ut, ea per rationibus complectitur. </a:t>
            </a:r>
            <a:r>
              <a:rPr kumimoji="1" lang="en-US" altLang="ja-JP" dirty="0">
                <a:solidFill>
                  <a:schemeClr val="accent2"/>
                </a:solidFill>
              </a:rPr>
              <a:t>Ad malorum reprehendunt duo</a:t>
            </a:r>
            <a:r>
              <a:rPr kumimoji="1" lang="en-US" altLang="ja-JP" dirty="0"/>
              <a:t>, sit at soluta verterem accusamus.</a:t>
            </a:r>
            <a:endParaRPr kumimoji="1" lang="ja-JP" altLang="en-US" dirty="0"/>
          </a:p>
        </p:txBody>
      </p:sp>
      <p:sp>
        <p:nvSpPr>
          <p:cNvPr id="29" name="テキスト プレースホルダー 28"/>
          <p:cNvSpPr>
            <a:spLocks noGrp="1"/>
          </p:cNvSpPr>
          <p:nvPr>
            <p:ph type="body" sz="quarter" idx="29"/>
          </p:nvPr>
        </p:nvSpPr>
        <p:spPr/>
        <p:txBody>
          <a:bodyPr/>
          <a:lstStyle/>
          <a:p>
            <a:r>
              <a:rPr kumimoji="1" lang="en-US" altLang="ja-JP" dirty="0" smtClean="0"/>
              <a:t>TRAVEL PLANNING</a:t>
            </a:r>
            <a:endParaRPr kumimoji="1" lang="ja-JP" altLang="en-US" dirty="0"/>
          </a:p>
        </p:txBody>
      </p:sp>
      <p:sp>
        <p:nvSpPr>
          <p:cNvPr id="30" name="テキスト プレースホルダー 29"/>
          <p:cNvSpPr>
            <a:spLocks noGrp="1"/>
          </p:cNvSpPr>
          <p:nvPr>
            <p:ph type="body" sz="quarter" idx="30"/>
          </p:nvPr>
        </p:nvSpPr>
        <p:spPr/>
        <p:txBody>
          <a:bodyPr/>
          <a:lstStyle/>
          <a:p>
            <a:r>
              <a:rPr kumimoji="1" lang="en-US" altLang="ja-JP" dirty="0" smtClean="0"/>
              <a:t>4</a:t>
            </a:r>
            <a:endParaRPr kumimoji="1" lang="ja-JP" altLang="en-US" dirty="0"/>
          </a:p>
        </p:txBody>
      </p:sp>
      <p:sp>
        <p:nvSpPr>
          <p:cNvPr id="31" name="テキスト プレースホルダー 30"/>
          <p:cNvSpPr>
            <a:spLocks noGrp="1"/>
          </p:cNvSpPr>
          <p:nvPr>
            <p:ph type="body" sz="quarter" idx="31"/>
          </p:nvPr>
        </p:nvSpPr>
        <p:spPr/>
        <p:txBody>
          <a:bodyPr/>
          <a:lstStyle/>
          <a:p>
            <a:r>
              <a:rPr kumimoji="1" lang="en-US" altLang="ja-JP" dirty="0"/>
              <a:t>Te labores menandri scribentur sit, pro id offendit </a:t>
            </a:r>
            <a:r>
              <a:rPr kumimoji="1" lang="en-US" altLang="ja-JP" dirty="0" smtClean="0"/>
              <a:t>sadipscing. Iusto </a:t>
            </a:r>
            <a:r>
              <a:rPr kumimoji="1" lang="en-US" altLang="ja-JP" dirty="0"/>
              <a:t>possim vix ea, at pro inani tation, accusam cotidieque at sed.</a:t>
            </a:r>
            <a:endParaRPr kumimoji="1" lang="ja-JP" altLang="en-US" dirty="0"/>
          </a:p>
        </p:txBody>
      </p:sp>
      <p:sp>
        <p:nvSpPr>
          <p:cNvPr id="32" name="テキスト プレースホルダー 31"/>
          <p:cNvSpPr>
            <a:spLocks noGrp="1"/>
          </p:cNvSpPr>
          <p:nvPr>
            <p:ph type="body" sz="quarter" idx="32"/>
          </p:nvPr>
        </p:nvSpPr>
        <p:spPr/>
        <p:txBody>
          <a:bodyPr/>
          <a:lstStyle/>
          <a:p>
            <a:r>
              <a:rPr kumimoji="1" lang="en-US" altLang="ja-JP" dirty="0" smtClean="0"/>
              <a:t>ONLINE SHOP</a:t>
            </a:r>
            <a:endParaRPr kumimoji="1" lang="ja-JP" altLang="en-US" dirty="0"/>
          </a:p>
        </p:txBody>
      </p:sp>
      <p:sp>
        <p:nvSpPr>
          <p:cNvPr id="33" name="テキスト プレースホルダー 32"/>
          <p:cNvSpPr>
            <a:spLocks noGrp="1"/>
          </p:cNvSpPr>
          <p:nvPr>
            <p:ph type="body" sz="quarter" idx="33"/>
          </p:nvPr>
        </p:nvSpPr>
        <p:spPr/>
        <p:txBody>
          <a:bodyPr/>
          <a:lstStyle/>
          <a:p>
            <a:r>
              <a:rPr kumimoji="1" lang="en-US" altLang="ja-JP" dirty="0" smtClean="0"/>
              <a:t>5</a:t>
            </a:r>
            <a:endParaRPr kumimoji="1" lang="ja-JP" altLang="en-US" dirty="0"/>
          </a:p>
        </p:txBody>
      </p:sp>
      <p:sp>
        <p:nvSpPr>
          <p:cNvPr id="34" name="テキスト プレースホルダー 33"/>
          <p:cNvSpPr>
            <a:spLocks noGrp="1"/>
          </p:cNvSpPr>
          <p:nvPr>
            <p:ph type="body" sz="quarter" idx="34"/>
          </p:nvPr>
        </p:nvSpPr>
        <p:spPr/>
        <p:txBody>
          <a:bodyPr/>
          <a:lstStyle/>
          <a:p>
            <a:r>
              <a:rPr kumimoji="1" lang="en-US" altLang="ja-JP" dirty="0">
                <a:solidFill>
                  <a:schemeClr val="accent2"/>
                </a:solidFill>
              </a:rPr>
              <a:t>Mea graeci mnesarchum assueverit ea</a:t>
            </a:r>
            <a:r>
              <a:rPr kumimoji="1" lang="en-US" altLang="ja-JP" dirty="0"/>
              <a:t>, vis et legere quidam volumus. Mel soleat voluptatum sadipscing ut, sea oporteat quaestio comprehensam ea, ut fierent oporteat eum.</a:t>
            </a:r>
            <a:endParaRPr kumimoji="1" lang="ja-JP" altLang="en-US" dirty="0"/>
          </a:p>
        </p:txBody>
      </p:sp>
      <p:sp>
        <p:nvSpPr>
          <p:cNvPr id="35" name="テキスト プレースホルダー 34"/>
          <p:cNvSpPr>
            <a:spLocks noGrp="1"/>
          </p:cNvSpPr>
          <p:nvPr>
            <p:ph type="body" sz="quarter" idx="35"/>
          </p:nvPr>
        </p:nvSpPr>
        <p:spPr/>
        <p:txBody>
          <a:bodyPr/>
          <a:lstStyle/>
          <a:p>
            <a:r>
              <a:rPr kumimoji="1" lang="en-US" altLang="ja-JP" dirty="0" smtClean="0"/>
              <a:t>EDUCATION</a:t>
            </a:r>
            <a:endParaRPr kumimoji="1" lang="ja-JP" altLang="en-US" dirty="0"/>
          </a:p>
        </p:txBody>
      </p:sp>
      <p:sp>
        <p:nvSpPr>
          <p:cNvPr id="36" name="テキスト プレースホルダー 35"/>
          <p:cNvSpPr>
            <a:spLocks noGrp="1"/>
          </p:cNvSpPr>
          <p:nvPr>
            <p:ph type="body" sz="quarter" idx="36"/>
          </p:nvPr>
        </p:nvSpPr>
        <p:spPr/>
        <p:txBody>
          <a:bodyPr/>
          <a:lstStyle/>
          <a:p>
            <a:r>
              <a:rPr kumimoji="1" lang="en-US" altLang="ja-JP" dirty="0" smtClean="0"/>
              <a:t>6</a:t>
            </a:r>
            <a:endParaRPr kumimoji="1" lang="ja-JP" altLang="en-US" dirty="0"/>
          </a:p>
        </p:txBody>
      </p:sp>
    </p:spTree>
    <p:extLst>
      <p:ext uri="{BB962C8B-B14F-4D97-AF65-F5344CB8AC3E}">
        <p14:creationId xmlns:p14="http://schemas.microsoft.com/office/powerpoint/2010/main" val="359025610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1"/>
          </p:nvPr>
        </p:nvSpPr>
        <p:spPr>
          <a:xfrm>
            <a:off x="412205" y="372970"/>
            <a:ext cx="3960471" cy="3735415"/>
          </a:xfrm>
        </p:spPr>
        <p:txBody>
          <a:bodyPr/>
          <a:lstStyle/>
          <a:p>
            <a:endParaRPr kumimoji="1" lang="ja-JP" altLang="en-US" dirty="0"/>
          </a:p>
        </p:txBody>
      </p:sp>
      <p:sp>
        <p:nvSpPr>
          <p:cNvPr id="3" name="Oval 2"/>
          <p:cNvSpPr/>
          <p:nvPr/>
        </p:nvSpPr>
        <p:spPr>
          <a:xfrm>
            <a:off x="2628848" y="802738"/>
            <a:ext cx="2159993" cy="2388865"/>
          </a:xfrm>
          <a:prstGeom prst="ellipse">
            <a:avLst/>
          </a:prstGeom>
          <a:solidFill>
            <a:srgbClr val="F2CD65"/>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6" name="タイトル 5"/>
          <p:cNvSpPr>
            <a:spLocks noGrp="1"/>
          </p:cNvSpPr>
          <p:nvPr>
            <p:ph type="ctrTitle"/>
          </p:nvPr>
        </p:nvSpPr>
        <p:spPr>
          <a:xfrm>
            <a:off x="-3960" y="1318075"/>
            <a:ext cx="5265616" cy="990110"/>
          </a:xfrm>
          <a:prstGeom prst="rect">
            <a:avLst/>
          </a:prstGeom>
        </p:spPr>
        <p:txBody>
          <a:bodyPr/>
          <a:lstStyle/>
          <a:p>
            <a:r>
              <a:rPr lang="en-US" sz="9600" dirty="0" smtClean="0"/>
              <a:t>Tools</a:t>
            </a:r>
            <a:endParaRPr kumimoji="1" lang="ja-JP" altLang="en-US" sz="9600" dirty="0"/>
          </a:p>
        </p:txBody>
      </p:sp>
      <p:pic>
        <p:nvPicPr>
          <p:cNvPr id="8" name="Picture 2" descr="http://www.eclipse.org/birt/img/logo/eclipse_logo_colou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1450" y="1318075"/>
            <a:ext cx="6459482" cy="151754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Image result for postma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9362" y="5053490"/>
            <a:ext cx="2388249" cy="238824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Image result for logo dbeav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6370" y="3507499"/>
            <a:ext cx="2654553" cy="265455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Image result for logo sublime tex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07513" y="3191603"/>
            <a:ext cx="1743877" cy="174387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2" descr="Image result for logo sourcetre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879682" y="5594826"/>
            <a:ext cx="2743018" cy="274301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4" descr="Image result for logo pgadmi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895760" y="3266052"/>
            <a:ext cx="2942161" cy="303533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0" descr="Image result for logo gitlab"/>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25072" y="6619565"/>
            <a:ext cx="2238602" cy="206516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2" descr="Image result for logo apache tomcat"/>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065713" y="6720296"/>
            <a:ext cx="2359455" cy="1572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17059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KEY TAKEAWAYS</a:t>
            </a:r>
            <a:endParaRPr kumimoji="1" lang="ja-JP" altLang="en-US" dirty="0"/>
          </a:p>
        </p:txBody>
      </p:sp>
      <p:sp>
        <p:nvSpPr>
          <p:cNvPr id="9" name="テキスト プレースホルダー 8"/>
          <p:cNvSpPr>
            <a:spLocks noGrp="1"/>
          </p:cNvSpPr>
          <p:nvPr>
            <p:ph type="body" sz="quarter" idx="16"/>
          </p:nvPr>
        </p:nvSpPr>
        <p:spPr/>
        <p:txBody>
          <a:bodyPr/>
          <a:lstStyle/>
          <a:p>
            <a:r>
              <a:rPr kumimoji="1" lang="en-US" altLang="ja-JP" dirty="0"/>
              <a:t>Ei qui autem numquam, mea eu veri etiam convenire, mel te bonorum accusam suscipit. </a:t>
            </a:r>
            <a:endParaRPr kumimoji="1" lang="en-US" altLang="ja-JP" dirty="0" smtClean="0"/>
          </a:p>
          <a:p>
            <a:r>
              <a:rPr kumimoji="1" lang="en-US" altLang="ja-JP" dirty="0" smtClean="0"/>
              <a:t>Cu </a:t>
            </a:r>
            <a:r>
              <a:rPr kumimoji="1" lang="en-US" altLang="ja-JP" dirty="0"/>
              <a:t>justo mucius his, nulla commodo qualisque ex qui.</a:t>
            </a:r>
            <a:br>
              <a:rPr kumimoji="1" lang="en-US" altLang="ja-JP" dirty="0"/>
            </a:br>
            <a:r>
              <a:rPr kumimoji="1" lang="en-US" altLang="ja-JP" dirty="0">
                <a:solidFill>
                  <a:schemeClr val="accent2"/>
                </a:solidFill>
              </a:rPr>
              <a:t>No nec idque admodum adolescens</a:t>
            </a:r>
            <a:r>
              <a:rPr kumimoji="1" lang="en-US" altLang="ja-JP" dirty="0"/>
              <a:t>, eleifend antiopam ut </a:t>
            </a:r>
            <a:r>
              <a:rPr kumimoji="1" lang="en-US" altLang="ja-JP" dirty="0" smtClean="0"/>
              <a:t>mea.</a:t>
            </a:r>
            <a:br>
              <a:rPr kumimoji="1" lang="en-US" altLang="ja-JP" dirty="0" smtClean="0"/>
            </a:br>
            <a:r>
              <a:rPr kumimoji="1" lang="en-US" altLang="ja-JP" dirty="0" smtClean="0"/>
              <a:t>Has </a:t>
            </a:r>
            <a:r>
              <a:rPr kumimoji="1" lang="en-US" altLang="ja-JP" dirty="0"/>
              <a:t>quodsi vituperata an, modus utroque interpretaris eum an. </a:t>
            </a:r>
            <a:endParaRPr kumimoji="1" lang="ja-JP" altLang="en-US" dirty="0"/>
          </a:p>
        </p:txBody>
      </p:sp>
      <p:sp>
        <p:nvSpPr>
          <p:cNvPr id="10" name="テキスト プレースホルダー 9"/>
          <p:cNvSpPr>
            <a:spLocks noGrp="1"/>
          </p:cNvSpPr>
          <p:nvPr>
            <p:ph type="body" sz="quarter" idx="17"/>
          </p:nvPr>
        </p:nvSpPr>
        <p:spPr/>
        <p:txBody>
          <a:bodyPr/>
          <a:lstStyle/>
          <a:p>
            <a:r>
              <a:rPr kumimoji="1" lang="en-US" altLang="ja-JP" dirty="0" smtClean="0"/>
              <a:t>HEART</a:t>
            </a:r>
            <a:endParaRPr kumimoji="1" lang="ja-JP" altLang="en-US" dirty="0"/>
          </a:p>
        </p:txBody>
      </p:sp>
      <p:sp>
        <p:nvSpPr>
          <p:cNvPr id="11" name="テキスト プレースホルダー 10"/>
          <p:cNvSpPr>
            <a:spLocks noGrp="1"/>
          </p:cNvSpPr>
          <p:nvPr>
            <p:ph type="body" sz="quarter" idx="18"/>
          </p:nvPr>
        </p:nvSpPr>
        <p:spPr/>
        <p:txBody>
          <a:bodyPr/>
          <a:lstStyle/>
          <a:p>
            <a:r>
              <a:rPr kumimoji="1" lang="en-US" altLang="ja-JP" dirty="0"/>
              <a:t>Ex mel scripta accumsan, eu mel duis harum omittam, his tollit propriae consetetur at.</a:t>
            </a:r>
            <a:endParaRPr kumimoji="1" lang="ja-JP" altLang="en-US" dirty="0"/>
          </a:p>
        </p:txBody>
      </p:sp>
      <p:sp>
        <p:nvSpPr>
          <p:cNvPr id="12" name="テキスト プレースホルダー 11"/>
          <p:cNvSpPr>
            <a:spLocks noGrp="1"/>
          </p:cNvSpPr>
          <p:nvPr>
            <p:ph type="body" sz="quarter" idx="19"/>
          </p:nvPr>
        </p:nvSpPr>
        <p:spPr/>
        <p:txBody>
          <a:bodyPr/>
          <a:lstStyle/>
          <a:p>
            <a:r>
              <a:rPr kumimoji="1" lang="en-US" altLang="ja-JP" dirty="0" smtClean="0"/>
              <a:t>DESIGN</a:t>
            </a:r>
            <a:endParaRPr kumimoji="1" lang="ja-JP" altLang="en-US" dirty="0"/>
          </a:p>
        </p:txBody>
      </p:sp>
      <p:sp>
        <p:nvSpPr>
          <p:cNvPr id="13" name="テキスト プレースホルダー 12"/>
          <p:cNvSpPr>
            <a:spLocks noGrp="1"/>
          </p:cNvSpPr>
          <p:nvPr>
            <p:ph type="body" sz="quarter" idx="20"/>
          </p:nvPr>
        </p:nvSpPr>
        <p:spPr/>
        <p:txBody>
          <a:bodyPr/>
          <a:lstStyle/>
          <a:p>
            <a:r>
              <a:rPr kumimoji="1" lang="en-US" altLang="ja-JP" dirty="0"/>
              <a:t>Vis ne inani vocibus. An vis timeam oblique, id munere utamur assentior pro.</a:t>
            </a:r>
            <a:endParaRPr kumimoji="1" lang="ja-JP" altLang="en-US" dirty="0"/>
          </a:p>
        </p:txBody>
      </p:sp>
      <p:sp>
        <p:nvSpPr>
          <p:cNvPr id="14" name="テキスト プレースホルダー 13"/>
          <p:cNvSpPr>
            <a:spLocks noGrp="1"/>
          </p:cNvSpPr>
          <p:nvPr>
            <p:ph type="body" sz="quarter" idx="21"/>
          </p:nvPr>
        </p:nvSpPr>
        <p:spPr/>
        <p:txBody>
          <a:bodyPr/>
          <a:lstStyle/>
          <a:p>
            <a:r>
              <a:rPr kumimoji="1" lang="en-US" altLang="ja-JP" dirty="0" smtClean="0"/>
              <a:t>CONFICENCE</a:t>
            </a:r>
            <a:endParaRPr kumimoji="1" lang="ja-JP" altLang="en-US" dirty="0"/>
          </a:p>
        </p:txBody>
      </p:sp>
      <p:sp>
        <p:nvSpPr>
          <p:cNvPr id="15" name="テキスト プレースホルダー 14"/>
          <p:cNvSpPr>
            <a:spLocks noGrp="1"/>
          </p:cNvSpPr>
          <p:nvPr>
            <p:ph type="body" sz="quarter" idx="22"/>
          </p:nvPr>
        </p:nvSpPr>
        <p:spPr/>
        <p:txBody>
          <a:bodyPr/>
          <a:lstStyle/>
          <a:p>
            <a:r>
              <a:rPr kumimoji="1" lang="en-US" altLang="ja-JP" dirty="0"/>
              <a:t>Mundi errem principes vis ad. Facer voluptaria no eam.</a:t>
            </a:r>
            <a:endParaRPr kumimoji="1" lang="ja-JP" altLang="en-US" dirty="0"/>
          </a:p>
        </p:txBody>
      </p:sp>
      <p:sp>
        <p:nvSpPr>
          <p:cNvPr id="16" name="テキスト プレースホルダー 15"/>
          <p:cNvSpPr>
            <a:spLocks noGrp="1"/>
          </p:cNvSpPr>
          <p:nvPr>
            <p:ph type="body" sz="quarter" idx="23"/>
          </p:nvPr>
        </p:nvSpPr>
        <p:spPr/>
        <p:txBody>
          <a:bodyPr/>
          <a:lstStyle/>
          <a:p>
            <a:r>
              <a:rPr kumimoji="1" lang="en-US" altLang="ja-JP" dirty="0" smtClean="0"/>
              <a:t>SATISFACTION</a:t>
            </a:r>
            <a:endParaRPr kumimoji="1" lang="ja-JP" altLang="en-US" dirty="0"/>
          </a:p>
        </p:txBody>
      </p:sp>
      <p:sp>
        <p:nvSpPr>
          <p:cNvPr id="17" name="テキスト プレースホルダー 16"/>
          <p:cNvSpPr>
            <a:spLocks noGrp="1"/>
          </p:cNvSpPr>
          <p:nvPr>
            <p:ph type="body" sz="quarter" idx="24"/>
          </p:nvPr>
        </p:nvSpPr>
        <p:spPr/>
        <p:txBody>
          <a:bodyPr/>
          <a:lstStyle/>
          <a:p>
            <a:r>
              <a:rPr kumimoji="1" lang="en-US" altLang="ja-JP" dirty="0" smtClean="0"/>
              <a:t>CREATIVE</a:t>
            </a:r>
            <a:endParaRPr kumimoji="1" lang="ja-JP" altLang="en-US" dirty="0"/>
          </a:p>
        </p:txBody>
      </p:sp>
      <p:sp>
        <p:nvSpPr>
          <p:cNvPr id="18" name="テキスト プレースホルダー 17"/>
          <p:cNvSpPr>
            <a:spLocks noGrp="1"/>
          </p:cNvSpPr>
          <p:nvPr>
            <p:ph type="body" sz="quarter" idx="25"/>
          </p:nvPr>
        </p:nvSpPr>
        <p:spPr/>
        <p:txBody>
          <a:bodyPr/>
          <a:lstStyle/>
          <a:p>
            <a:r>
              <a:rPr kumimoji="1" lang="en-US" altLang="ja-JP" dirty="0" smtClean="0"/>
              <a:t>LEADERSIP</a:t>
            </a:r>
            <a:endParaRPr kumimoji="1" lang="ja-JP" altLang="en-US" dirty="0"/>
          </a:p>
        </p:txBody>
      </p:sp>
      <p:sp>
        <p:nvSpPr>
          <p:cNvPr id="19" name="テキスト プレースホルダー 18"/>
          <p:cNvSpPr>
            <a:spLocks noGrp="1"/>
          </p:cNvSpPr>
          <p:nvPr>
            <p:ph type="body" sz="quarter" idx="26"/>
          </p:nvPr>
        </p:nvSpPr>
        <p:spPr/>
        <p:txBody>
          <a:bodyPr/>
          <a:lstStyle/>
          <a:p>
            <a:r>
              <a:rPr kumimoji="1" lang="en-US" altLang="ja-JP" dirty="0" smtClean="0"/>
              <a:t>SATISFACTION</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140</a:t>
            </a:fld>
            <a:endParaRPr lang="en-US" dirty="0"/>
          </a:p>
        </p:txBody>
      </p:sp>
    </p:spTree>
    <p:extLst>
      <p:ext uri="{BB962C8B-B14F-4D97-AF65-F5344CB8AC3E}">
        <p14:creationId xmlns:p14="http://schemas.microsoft.com/office/powerpoint/2010/main" val="36990435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6" name="テキスト プレースホルダー 5"/>
          <p:cNvSpPr>
            <a:spLocks noGrp="1"/>
          </p:cNvSpPr>
          <p:nvPr>
            <p:ph type="body" sz="quarter" idx="11"/>
          </p:nvPr>
        </p:nvSpPr>
        <p:spPr/>
        <p:txBody>
          <a:bodyPr/>
          <a:lstStyle/>
          <a:p>
            <a:r>
              <a:rPr kumimoji="1" lang="en-US" altLang="ja-JP" dirty="0" smtClean="0"/>
              <a:t>FLY HIGH, WHERE NOBODY CAN TOUCH YOU!</a:t>
            </a:r>
            <a:endParaRPr kumimoji="1" lang="ja-JP" altLang="en-US" dirty="0"/>
          </a:p>
        </p:txBody>
      </p:sp>
      <p:sp>
        <p:nvSpPr>
          <p:cNvPr id="7" name="テキスト プレースホルダー 6"/>
          <p:cNvSpPr>
            <a:spLocks noGrp="1"/>
          </p:cNvSpPr>
          <p:nvPr>
            <p:ph type="body" sz="quarter" idx="12"/>
          </p:nvPr>
        </p:nvSpPr>
        <p:spPr/>
        <p:txBody>
          <a:bodyPr/>
          <a:lstStyle/>
          <a:p>
            <a:r>
              <a:rPr kumimoji="1" lang="en-US" altLang="ja-JP" dirty="0"/>
              <a:t>Eu iudicabit definiebas vim. Ad his amet dicant perfecto, pri ex case prodesset, his meliore invenire et. </a:t>
            </a:r>
            <a:endParaRPr kumimoji="1" lang="en-US" altLang="ja-JP" dirty="0" smtClean="0"/>
          </a:p>
          <a:p>
            <a:r>
              <a:rPr kumimoji="1" lang="en-US" altLang="ja-JP" dirty="0" smtClean="0"/>
              <a:t>Te </a:t>
            </a:r>
            <a:r>
              <a:rPr kumimoji="1" lang="en-US" altLang="ja-JP" dirty="0"/>
              <a:t>ridens prompta pri, ne nam dicat mandamus, quaestio senserit an mei. </a:t>
            </a:r>
            <a:endParaRPr kumimoji="1" lang="en-US" altLang="ja-JP" dirty="0" smtClean="0"/>
          </a:p>
          <a:p>
            <a:r>
              <a:rPr kumimoji="1" lang="en-US" altLang="ja-JP" dirty="0" smtClean="0"/>
              <a:t>Vim </a:t>
            </a:r>
            <a:r>
              <a:rPr kumimoji="1" lang="en-US" altLang="ja-JP" dirty="0"/>
              <a:t>ridens posidonium appellantur ei, dictas liberavisse est ea.</a:t>
            </a:r>
          </a:p>
          <a:p>
            <a:endParaRPr kumimoji="1" lang="ja-JP" altLang="en-US" dirty="0"/>
          </a:p>
        </p:txBody>
      </p:sp>
    </p:spTree>
    <p:extLst>
      <p:ext uri="{BB962C8B-B14F-4D97-AF65-F5344CB8AC3E}">
        <p14:creationId xmlns:p14="http://schemas.microsoft.com/office/powerpoint/2010/main" val="192590796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5"/>
          </p:nvPr>
        </p:nvSpPr>
        <p:spPr/>
        <p:txBody>
          <a:bodyPr/>
          <a:lstStyle/>
          <a:p>
            <a:r>
              <a:rPr kumimoji="1" lang="en-US" altLang="ja-JP" dirty="0" smtClean="0"/>
              <a:t>CONTACT US!</a:t>
            </a:r>
            <a:endParaRPr kumimoji="1" lang="ja-JP" altLang="en-US" dirty="0"/>
          </a:p>
        </p:txBody>
      </p:sp>
      <p:sp>
        <p:nvSpPr>
          <p:cNvPr id="6" name="テキスト プレースホルダー 5"/>
          <p:cNvSpPr>
            <a:spLocks noGrp="1"/>
          </p:cNvSpPr>
          <p:nvPr>
            <p:ph type="body" sz="quarter" idx="23"/>
          </p:nvPr>
        </p:nvSpPr>
        <p:spPr/>
        <p:txBody>
          <a:bodyPr/>
          <a:lstStyle/>
          <a:p>
            <a:r>
              <a:rPr kumimoji="1" lang="en-US" altLang="ja-JP" dirty="0"/>
              <a:t>1-9-1 Marunouchi, Chiyoda 100-0005 </a:t>
            </a:r>
            <a:r>
              <a:rPr kumimoji="1" lang="en-US" altLang="ja-JP" dirty="0" smtClean="0"/>
              <a:t>, </a:t>
            </a:r>
            <a:br>
              <a:rPr kumimoji="1" lang="en-US" altLang="ja-JP" dirty="0" smtClean="0"/>
            </a:br>
            <a:r>
              <a:rPr kumimoji="1" lang="en-US" altLang="ja-JP" dirty="0" smtClean="0"/>
              <a:t>Tokyo Prefecture</a:t>
            </a:r>
          </a:p>
        </p:txBody>
      </p:sp>
      <p:sp>
        <p:nvSpPr>
          <p:cNvPr id="10" name="テキスト プレースホルダー 9"/>
          <p:cNvSpPr>
            <a:spLocks noGrp="1"/>
          </p:cNvSpPr>
          <p:nvPr>
            <p:ph type="body" sz="quarter" idx="27"/>
          </p:nvPr>
        </p:nvSpPr>
        <p:spPr/>
        <p:txBody>
          <a:bodyPr/>
          <a:lstStyle/>
          <a:p>
            <a:r>
              <a:rPr kumimoji="1" lang="en-US" altLang="ja-JP" dirty="0" smtClean="0"/>
              <a:t>facebook.com</a:t>
            </a:r>
            <a:endParaRPr kumimoji="1" lang="ja-JP" altLang="en-US" dirty="0"/>
          </a:p>
        </p:txBody>
      </p:sp>
      <p:sp>
        <p:nvSpPr>
          <p:cNvPr id="12" name="テキスト プレースホルダー 11"/>
          <p:cNvSpPr>
            <a:spLocks noGrp="1"/>
          </p:cNvSpPr>
          <p:nvPr>
            <p:ph type="body" sz="quarter" idx="29"/>
          </p:nvPr>
        </p:nvSpPr>
        <p:spPr/>
        <p:txBody>
          <a:bodyPr/>
          <a:lstStyle/>
          <a:p>
            <a:r>
              <a:rPr kumimoji="1" lang="en-US" altLang="ja-JP" dirty="0" smtClean="0"/>
              <a:t>mail@mail.com</a:t>
            </a:r>
            <a:endParaRPr kumimoji="1" lang="ja-JP" altLang="en-US" dirty="0"/>
          </a:p>
        </p:txBody>
      </p:sp>
      <p:sp>
        <p:nvSpPr>
          <p:cNvPr id="14" name="テキスト プレースホルダー 13"/>
          <p:cNvSpPr>
            <a:spLocks noGrp="1"/>
          </p:cNvSpPr>
          <p:nvPr>
            <p:ph type="body" sz="quarter" idx="31"/>
          </p:nvPr>
        </p:nvSpPr>
        <p:spPr/>
        <p:txBody>
          <a:bodyPr/>
          <a:lstStyle/>
          <a:p>
            <a:r>
              <a:rPr kumimoji="1" lang="en-US" altLang="ja-JP" dirty="0" smtClean="0"/>
              <a:t>twiter.com</a:t>
            </a:r>
            <a:endParaRPr kumimoji="1" lang="ja-JP" altLang="en-US" dirty="0"/>
          </a:p>
        </p:txBody>
      </p:sp>
      <p:sp>
        <p:nvSpPr>
          <p:cNvPr id="16" name="テキスト プレースホルダー 15"/>
          <p:cNvSpPr>
            <a:spLocks noGrp="1"/>
          </p:cNvSpPr>
          <p:nvPr>
            <p:ph type="body" sz="quarter" idx="33"/>
          </p:nvPr>
        </p:nvSpPr>
        <p:spPr/>
        <p:txBody>
          <a:bodyPr/>
          <a:lstStyle/>
          <a:p>
            <a:r>
              <a:rPr kumimoji="1" lang="en-US" altLang="ja-JP" dirty="0"/>
              <a:t>+81 12 3456 </a:t>
            </a:r>
            <a:r>
              <a:rPr kumimoji="1" lang="en-US" altLang="ja-JP" dirty="0" smtClean="0"/>
              <a:t>7890</a:t>
            </a:r>
            <a:endParaRPr kumimoji="1" lang="ja-JP" altLang="en-US" dirty="0"/>
          </a:p>
        </p:txBody>
      </p:sp>
      <p:sp>
        <p:nvSpPr>
          <p:cNvPr id="2" name="図プレースホルダー 1"/>
          <p:cNvSpPr>
            <a:spLocks noGrp="1"/>
          </p:cNvSpPr>
          <p:nvPr>
            <p:ph type="pic" sz="quarter" idx="24"/>
          </p:nvPr>
        </p:nvSpPr>
        <p:spPr/>
      </p:sp>
      <p:pic>
        <p:nvPicPr>
          <p:cNvPr id="4" name="図プレースホルダー 3"/>
          <p:cNvPicPr>
            <a:picLocks noGrp="1" noChangeAspect="1"/>
          </p:cNvPicPr>
          <p:nvPr>
            <p:ph type="pic" sz="quarter" idx="25"/>
          </p:nvPr>
        </p:nvPicPr>
        <p:blipFill>
          <a:blip r:embed="rId2" cstate="print">
            <a:extLst>
              <a:ext uri="{28A0092B-C50C-407E-A947-70E740481C1C}">
                <a14:useLocalDpi xmlns:a14="http://schemas.microsoft.com/office/drawing/2010/main" val="0"/>
              </a:ext>
            </a:extLst>
          </a:blip>
          <a:srcRect t="73" b="73"/>
          <a:stretch>
            <a:fillRect/>
          </a:stretch>
        </p:blipFill>
        <p:spPr/>
      </p:pic>
      <p:pic>
        <p:nvPicPr>
          <p:cNvPr id="13" name="図プレースホルダー 12"/>
          <p:cNvPicPr>
            <a:picLocks noGrp="1" noChangeAspect="1"/>
          </p:cNvPicPr>
          <p:nvPr>
            <p:ph type="pic" sz="quarter" idx="26"/>
          </p:nvPr>
        </p:nvPicPr>
        <p:blipFill>
          <a:blip r:embed="rId3" cstate="print">
            <a:extLst>
              <a:ext uri="{28A0092B-C50C-407E-A947-70E740481C1C}">
                <a14:useLocalDpi xmlns:a14="http://schemas.microsoft.com/office/drawing/2010/main" val="0"/>
              </a:ext>
            </a:extLst>
          </a:blip>
          <a:srcRect t="110" b="110"/>
          <a:stretch>
            <a:fillRect/>
          </a:stretch>
        </p:blipFill>
        <p:spPr/>
      </p:pic>
      <p:pic>
        <p:nvPicPr>
          <p:cNvPr id="17" name="図プレースホルダー 16"/>
          <p:cNvPicPr>
            <a:picLocks noGrp="1" noChangeAspect="1"/>
          </p:cNvPicPr>
          <p:nvPr>
            <p:ph type="pic" sz="quarter" idx="28"/>
          </p:nvPr>
        </p:nvPicPr>
        <p:blipFill>
          <a:blip r:embed="rId4" cstate="print">
            <a:extLst>
              <a:ext uri="{28A0092B-C50C-407E-A947-70E740481C1C}">
                <a14:useLocalDpi xmlns:a14="http://schemas.microsoft.com/office/drawing/2010/main" val="0"/>
              </a:ext>
            </a:extLst>
          </a:blip>
          <a:srcRect t="110" b="110"/>
          <a:stretch>
            <a:fillRect/>
          </a:stretch>
        </p:blipFill>
        <p:spPr/>
      </p:pic>
      <p:pic>
        <p:nvPicPr>
          <p:cNvPr id="23" name="図プレースホルダー 22"/>
          <p:cNvPicPr>
            <a:picLocks noGrp="1" noChangeAspect="1"/>
          </p:cNvPicPr>
          <p:nvPr>
            <p:ph type="pic" sz="quarter" idx="32"/>
          </p:nvPr>
        </p:nvPicPr>
        <p:blipFill>
          <a:blip r:embed="rId5" cstate="print">
            <a:extLst>
              <a:ext uri="{28A0092B-C50C-407E-A947-70E740481C1C}">
                <a14:useLocalDpi xmlns:a14="http://schemas.microsoft.com/office/drawing/2010/main" val="0"/>
              </a:ext>
            </a:extLst>
          </a:blip>
          <a:srcRect/>
          <a:stretch>
            <a:fillRect/>
          </a:stretch>
        </p:blipFill>
        <p:spPr/>
      </p:pic>
      <p:pic>
        <p:nvPicPr>
          <p:cNvPr id="15" name="図プレースホルダー 14"/>
          <p:cNvPicPr>
            <a:picLocks noGrp="1" noChangeAspect="1"/>
          </p:cNvPicPr>
          <p:nvPr>
            <p:ph type="pic" sz="quarter" idx="30"/>
          </p:nvPr>
        </p:nvPicPr>
        <p:blipFill>
          <a:blip r:embed="rId6"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44025532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5"/>
          </p:nvPr>
        </p:nvSpPr>
        <p:spPr/>
        <p:txBody>
          <a:bodyPr/>
          <a:lstStyle/>
          <a:p>
            <a:r>
              <a:rPr kumimoji="1" lang="en-US" altLang="ja-JP" dirty="0" smtClean="0"/>
              <a:t>THANK </a:t>
            </a:r>
            <a:r>
              <a:rPr kumimoji="1" lang="en-US" altLang="ja-JP" dirty="0" smtClean="0">
                <a:solidFill>
                  <a:schemeClr val="accent1"/>
                </a:solidFill>
              </a:rPr>
              <a:t>Y</a:t>
            </a:r>
            <a:r>
              <a:rPr kumimoji="1" lang="en-US" altLang="ja-JP" dirty="0" smtClean="0"/>
              <a:t>OU!</a:t>
            </a:r>
            <a:endParaRPr kumimoji="1" lang="ja-JP" altLang="en-US" dirty="0"/>
          </a:p>
        </p:txBody>
      </p:sp>
      <p:sp>
        <p:nvSpPr>
          <p:cNvPr id="6" name="テキスト プレースホルダー 5"/>
          <p:cNvSpPr>
            <a:spLocks noGrp="1"/>
          </p:cNvSpPr>
          <p:nvPr>
            <p:ph type="body" sz="quarter" idx="16"/>
          </p:nvPr>
        </p:nvSpPr>
        <p:spPr/>
        <p:txBody>
          <a:bodyPr/>
          <a:lstStyle/>
          <a:p>
            <a:r>
              <a:rPr kumimoji="1" lang="en-US" altLang="ja-JP" dirty="0" smtClean="0"/>
              <a:t>ANY QUESTIONS?</a:t>
            </a:r>
            <a:endParaRPr kumimoji="1" lang="ja-JP" altLang="en-US" dirty="0"/>
          </a:p>
        </p:txBody>
      </p:sp>
      <p:sp>
        <p:nvSpPr>
          <p:cNvPr id="7" name="テキスト プレースホルダー 6"/>
          <p:cNvSpPr>
            <a:spLocks noGrp="1"/>
          </p:cNvSpPr>
          <p:nvPr>
            <p:ph type="body" sz="quarter" idx="23"/>
          </p:nvPr>
        </p:nvSpPr>
        <p:spPr/>
        <p:txBody>
          <a:bodyPr/>
          <a:lstStyle/>
          <a:p>
            <a:r>
              <a:rPr kumimoji="1" lang="en-US" altLang="ja-JP" dirty="0" smtClean="0"/>
              <a:t>Jun Akizaki - </a:t>
            </a:r>
            <a:r>
              <a:rPr kumimoji="1" lang="en-US" altLang="ja-JP" dirty="0" smtClean="0">
                <a:hlinkClick r:id="rId2"/>
              </a:rPr>
              <a:t>http://thepopp.com</a:t>
            </a:r>
            <a:endParaRPr kumimoji="1" lang="en-US" altLang="ja-JP" dirty="0" smtClean="0"/>
          </a:p>
          <a:p>
            <a:r>
              <a:rPr kumimoji="1" lang="en-US" altLang="ja-JP" dirty="0" smtClean="0"/>
              <a:t>Used Font: Roboto Light &amp; Roboto Condensed Light</a:t>
            </a:r>
          </a:p>
          <a:p>
            <a:r>
              <a:rPr lang="en-US" altLang="ja-JP" dirty="0"/>
              <a:t>Icon: Font generated by </a:t>
            </a:r>
            <a:r>
              <a:rPr lang="en-US" altLang="ja-JP" dirty="0">
                <a:hlinkClick r:id="rId3"/>
              </a:rPr>
              <a:t>flaticon.com</a:t>
            </a:r>
            <a:r>
              <a:rPr lang="en-US" altLang="ja-JP" dirty="0"/>
              <a:t> under </a:t>
            </a:r>
            <a:r>
              <a:rPr lang="en-US" altLang="ja-JP" dirty="0">
                <a:hlinkClick r:id="rId4"/>
              </a:rPr>
              <a:t>CC BY</a:t>
            </a:r>
            <a:r>
              <a:rPr lang="en-US" altLang="ja-JP" dirty="0"/>
              <a:t>. The authors are: </a:t>
            </a:r>
            <a:r>
              <a:rPr lang="en-US" altLang="ja-JP" dirty="0">
                <a:hlinkClick r:id="rId5"/>
              </a:rPr>
              <a:t>Stephen Hutchings</a:t>
            </a:r>
            <a:r>
              <a:rPr lang="en-US" altLang="ja-JP" dirty="0"/>
              <a:t>.</a:t>
            </a:r>
            <a:r>
              <a:rPr kumimoji="1" lang="en-US" altLang="ja-JP" dirty="0"/>
              <a:t> </a:t>
            </a:r>
            <a:br>
              <a:rPr kumimoji="1" lang="en-US" altLang="ja-JP" dirty="0"/>
            </a:br>
            <a:r>
              <a:rPr kumimoji="1" lang="en-US" altLang="ja-JP" dirty="0"/>
              <a:t>Changed the color by Photoshop</a:t>
            </a:r>
          </a:p>
          <a:p>
            <a:r>
              <a:rPr kumimoji="1" lang="en-US" altLang="ja-JP" dirty="0" smtClean="0"/>
              <a:t>World </a:t>
            </a:r>
            <a:r>
              <a:rPr kumimoji="1" lang="en-US" altLang="ja-JP" dirty="0"/>
              <a:t>Map: </a:t>
            </a:r>
            <a:r>
              <a:rPr kumimoji="1" lang="en-US" altLang="ja-JP" dirty="0">
                <a:hlinkClick r:id="rId6"/>
              </a:rPr>
              <a:t>http://</a:t>
            </a:r>
            <a:r>
              <a:rPr kumimoji="1" lang="en-US" altLang="ja-JP" dirty="0" smtClean="0">
                <a:hlinkClick r:id="rId6"/>
              </a:rPr>
              <a:t>www.tutsking.com/vectors/world-dots-map</a:t>
            </a:r>
            <a:r>
              <a:rPr kumimoji="1" lang="en-US" altLang="ja-JP" dirty="0" smtClean="0"/>
              <a:t/>
            </a:r>
            <a:br>
              <a:rPr kumimoji="1" lang="en-US" altLang="ja-JP" dirty="0" smtClean="0"/>
            </a:br>
            <a:r>
              <a:rPr kumimoji="1" lang="en-US" altLang="ja-JP" dirty="0" smtClean="0"/>
              <a:t>Changed the color by Photoshop</a:t>
            </a:r>
          </a:p>
        </p:txBody>
      </p:sp>
    </p:spTree>
    <p:extLst>
      <p:ext uri="{BB962C8B-B14F-4D97-AF65-F5344CB8AC3E}">
        <p14:creationId xmlns:p14="http://schemas.microsoft.com/office/powerpoint/2010/main" val="385285341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テキスト プレースホルダー 28"/>
          <p:cNvSpPr>
            <a:spLocks noGrp="1"/>
          </p:cNvSpPr>
          <p:nvPr>
            <p:ph type="body" sz="quarter" idx="15"/>
          </p:nvPr>
        </p:nvSpPr>
        <p:spPr/>
        <p:txBody>
          <a:bodyPr/>
          <a:lstStyle/>
          <a:p>
            <a:r>
              <a:rPr kumimoji="1" lang="en-US" altLang="ja-JP" b="1" dirty="0" smtClean="0"/>
              <a:t>FRONT</a:t>
            </a:r>
          </a:p>
          <a:p>
            <a:r>
              <a:rPr kumimoji="1" lang="en-US" altLang="ja-JP" dirty="0" smtClean="0"/>
              <a:t>END</a:t>
            </a:r>
            <a:endParaRPr kumimoji="1" lang="ja-JP" alt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33308" y="2012021"/>
            <a:ext cx="3124662" cy="1914131"/>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363786" y="5593550"/>
            <a:ext cx="3476038" cy="135275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76522" y="344623"/>
            <a:ext cx="5194767" cy="3116861"/>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76257" y="6481638"/>
            <a:ext cx="2837024" cy="2382657"/>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60999" y="3666416"/>
            <a:ext cx="2610290" cy="2610290"/>
          </a:xfrm>
          <a:prstGeom prst="rect">
            <a:avLst/>
          </a:prstGeom>
        </p:spPr>
      </p:pic>
    </p:spTree>
    <p:extLst>
      <p:ext uri="{BB962C8B-B14F-4D97-AF65-F5344CB8AC3E}">
        <p14:creationId xmlns:p14="http://schemas.microsoft.com/office/powerpoint/2010/main" val="318536020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フッター プレースホルダー 6"/>
          <p:cNvSpPr>
            <a:spLocks noGrp="1"/>
          </p:cNvSpPr>
          <p:nvPr>
            <p:ph type="ftr" sz="quarter" idx="10"/>
          </p:nvPr>
        </p:nvSpPr>
        <p:spPr/>
        <p:txBody>
          <a:bodyPr/>
          <a:lstStyle/>
          <a:p>
            <a:r>
              <a:rPr lang="en-US" smtClean="0"/>
              <a:t>The Power of PowerPoint | thepopp.com</a:t>
            </a:r>
            <a:endParaRPr lang="en-US" dirty="0"/>
          </a:p>
        </p:txBody>
      </p:sp>
      <p:sp>
        <p:nvSpPr>
          <p:cNvPr id="8" name="スライド番号プレースホルダー 7"/>
          <p:cNvSpPr>
            <a:spLocks noGrp="1"/>
          </p:cNvSpPr>
          <p:nvPr>
            <p:ph type="sldNum" sz="quarter" idx="11"/>
          </p:nvPr>
        </p:nvSpPr>
        <p:spPr/>
        <p:txBody>
          <a:bodyPr/>
          <a:lstStyle/>
          <a:p>
            <a:fld id="{387164BF-D67A-46C0-81D2-5BAF67C00C80}" type="slidenum">
              <a:rPr lang="en-US" smtClean="0"/>
              <a:pPr/>
              <a:t>16</a:t>
            </a:fld>
            <a:endParaRPr lang="en-US" dirty="0"/>
          </a:p>
        </p:txBody>
      </p:sp>
      <p:sp>
        <p:nvSpPr>
          <p:cNvPr id="14" name="テキスト プレースホルダー 13"/>
          <p:cNvSpPr>
            <a:spLocks noGrp="1"/>
          </p:cNvSpPr>
          <p:nvPr>
            <p:ph type="body" sz="quarter" idx="22"/>
          </p:nvPr>
        </p:nvSpPr>
        <p:spPr/>
        <p:txBody>
          <a:bodyPr/>
          <a:lstStyle/>
          <a:p>
            <a:r>
              <a:rPr lang="id-ID" dirty="0"/>
              <a:t>EMAIL TEMPLATE</a:t>
            </a:r>
            <a:endParaRPr kumimoji="1" lang="ja-JP" altLang="en-US" dirty="0"/>
          </a:p>
        </p:txBody>
      </p:sp>
      <p:sp>
        <p:nvSpPr>
          <p:cNvPr id="16" name="テキスト プレースホルダー 15"/>
          <p:cNvSpPr>
            <a:spLocks noGrp="1"/>
          </p:cNvSpPr>
          <p:nvPr>
            <p:ph type="body" sz="quarter" idx="24"/>
          </p:nvPr>
        </p:nvSpPr>
        <p:spPr/>
        <p:txBody>
          <a:bodyPr/>
          <a:lstStyle/>
          <a:p>
            <a:r>
              <a:rPr lang="id-ID" dirty="0"/>
              <a:t>EMAIL SENDER</a:t>
            </a:r>
            <a:endParaRPr kumimoji="1" lang="ja-JP" altLang="en-US" dirty="0"/>
          </a:p>
        </p:txBody>
      </p:sp>
      <p:sp>
        <p:nvSpPr>
          <p:cNvPr id="18" name="テキスト プレースホルダー 17"/>
          <p:cNvSpPr>
            <a:spLocks noGrp="1"/>
          </p:cNvSpPr>
          <p:nvPr>
            <p:ph type="body" sz="quarter" idx="26"/>
          </p:nvPr>
        </p:nvSpPr>
        <p:spPr/>
        <p:txBody>
          <a:bodyPr/>
          <a:lstStyle/>
          <a:p>
            <a:r>
              <a:rPr lang="id-ID" dirty="0"/>
              <a:t>EMAIL CATEGORY</a:t>
            </a:r>
            <a:endParaRPr kumimoji="1" lang="ja-JP" altLang="en-US" dirty="0"/>
          </a:p>
        </p:txBody>
      </p:sp>
      <p:sp>
        <p:nvSpPr>
          <p:cNvPr id="20" name="テキスト プレースホルダー 19"/>
          <p:cNvSpPr>
            <a:spLocks noGrp="1"/>
          </p:cNvSpPr>
          <p:nvPr>
            <p:ph type="body" sz="quarter" idx="28"/>
          </p:nvPr>
        </p:nvSpPr>
        <p:spPr/>
        <p:txBody>
          <a:bodyPr/>
          <a:lstStyle/>
          <a:p>
            <a:r>
              <a:rPr lang="id-ID" dirty="0"/>
              <a:t>COMPOSE EMAIL</a:t>
            </a:r>
            <a:endParaRPr kumimoji="1" lang="ja-JP" altLang="en-US" dirty="0"/>
          </a:p>
        </p:txBody>
      </p:sp>
      <p:sp>
        <p:nvSpPr>
          <p:cNvPr id="22" name="テキスト プレースホルダー 21"/>
          <p:cNvSpPr>
            <a:spLocks noGrp="1"/>
          </p:cNvSpPr>
          <p:nvPr>
            <p:ph type="body" sz="quarter" idx="30"/>
          </p:nvPr>
        </p:nvSpPr>
        <p:spPr/>
        <p:txBody>
          <a:bodyPr/>
          <a:lstStyle/>
          <a:p>
            <a:r>
              <a:rPr lang="id-ID" dirty="0"/>
              <a:t>EMAIL HISTORY</a:t>
            </a:r>
            <a:endParaRPr kumimoji="1" lang="ja-JP" altLang="en-US" dirty="0"/>
          </a:p>
        </p:txBody>
      </p:sp>
      <p:sp>
        <p:nvSpPr>
          <p:cNvPr id="24" name="図プレースホルダー 23"/>
          <p:cNvSpPr>
            <a:spLocks noGrp="1"/>
          </p:cNvSpPr>
          <p:nvPr>
            <p:ph type="pic" sz="quarter" idx="32"/>
          </p:nvPr>
        </p:nvSpPr>
        <p:spPr/>
      </p:sp>
      <p:sp>
        <p:nvSpPr>
          <p:cNvPr id="25" name="図プレースホルダー 24"/>
          <p:cNvSpPr>
            <a:spLocks noGrp="1"/>
          </p:cNvSpPr>
          <p:nvPr>
            <p:ph type="pic" sz="quarter" idx="33"/>
          </p:nvPr>
        </p:nvSpPr>
        <p:spPr/>
      </p:sp>
      <p:sp>
        <p:nvSpPr>
          <p:cNvPr id="26" name="図プレースホルダー 25"/>
          <p:cNvSpPr>
            <a:spLocks noGrp="1"/>
          </p:cNvSpPr>
          <p:nvPr>
            <p:ph type="pic" sz="quarter" idx="34"/>
          </p:nvPr>
        </p:nvSpPr>
        <p:spPr/>
      </p:sp>
      <p:sp>
        <p:nvSpPr>
          <p:cNvPr id="27" name="図プレースホルダー 26"/>
          <p:cNvSpPr>
            <a:spLocks noGrp="1"/>
          </p:cNvSpPr>
          <p:nvPr>
            <p:ph type="pic" sz="quarter" idx="35"/>
          </p:nvPr>
        </p:nvSpPr>
        <p:spPr/>
      </p:sp>
      <p:sp>
        <p:nvSpPr>
          <p:cNvPr id="28" name="図プレースホルダー 27"/>
          <p:cNvSpPr>
            <a:spLocks noGrp="1"/>
          </p:cNvSpPr>
          <p:nvPr>
            <p:ph type="pic" sz="quarter" idx="36"/>
          </p:nvPr>
        </p:nvSpPr>
        <p:spPr/>
      </p:sp>
    </p:spTree>
    <p:extLst>
      <p:ext uri="{BB962C8B-B14F-4D97-AF65-F5344CB8AC3E}">
        <p14:creationId xmlns:p14="http://schemas.microsoft.com/office/powerpoint/2010/main" val="255019880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テキスト プレースホルダー 28"/>
          <p:cNvSpPr>
            <a:spLocks noGrp="1"/>
          </p:cNvSpPr>
          <p:nvPr>
            <p:ph type="body" sz="quarter" idx="15"/>
          </p:nvPr>
        </p:nvSpPr>
        <p:spPr/>
        <p:txBody>
          <a:bodyPr/>
          <a:lstStyle/>
          <a:p>
            <a:r>
              <a:rPr kumimoji="1" lang="en-US" altLang="ja-JP" b="1" dirty="0" smtClean="0"/>
              <a:t>BACK</a:t>
            </a:r>
          </a:p>
          <a:p>
            <a:r>
              <a:rPr kumimoji="1" lang="en-US" altLang="ja-JP" dirty="0" smtClean="0"/>
              <a:t>END</a:t>
            </a:r>
            <a:endParaRPr kumimoji="1" lang="ja-JP" altLang="en-US" dirty="0"/>
          </a:p>
        </p:txBody>
      </p:sp>
    </p:spTree>
    <p:extLst>
      <p:ext uri="{BB962C8B-B14F-4D97-AF65-F5344CB8AC3E}">
        <p14:creationId xmlns:p14="http://schemas.microsoft.com/office/powerpoint/2010/main" val="83413596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18</a:t>
            </a:fld>
            <a:endParaRPr lang="en-US" dirty="0"/>
          </a:p>
        </p:txBody>
      </p:sp>
      <p:sp>
        <p:nvSpPr>
          <p:cNvPr id="23" name="タイトル 22"/>
          <p:cNvSpPr>
            <a:spLocks noGrp="1"/>
          </p:cNvSpPr>
          <p:nvPr>
            <p:ph type="title"/>
          </p:nvPr>
        </p:nvSpPr>
        <p:spPr/>
        <p:txBody>
          <a:bodyPr/>
          <a:lstStyle/>
          <a:p>
            <a:r>
              <a:rPr lang="en-ID" b="1" dirty="0"/>
              <a:t>SPRING JAVA</a:t>
            </a:r>
          </a:p>
        </p:txBody>
      </p:sp>
      <p:sp>
        <p:nvSpPr>
          <p:cNvPr id="29" name="テキスト プレースホルダー 28"/>
          <p:cNvSpPr>
            <a:spLocks noGrp="1"/>
          </p:cNvSpPr>
          <p:nvPr>
            <p:ph type="body" sz="quarter" idx="26"/>
          </p:nvPr>
        </p:nvSpPr>
        <p:spPr/>
        <p:txBody>
          <a:bodyPr/>
          <a:lstStyle/>
          <a:p>
            <a:pPr lvl="0"/>
            <a:r>
              <a:rPr lang="en-ID" sz="4000" dirty="0"/>
              <a:t>Mature</a:t>
            </a:r>
            <a:endParaRPr lang="en-US" sz="4000" dirty="0"/>
          </a:p>
        </p:txBody>
      </p:sp>
      <p:sp>
        <p:nvSpPr>
          <p:cNvPr id="31" name="テキスト プレースホルダー 30"/>
          <p:cNvSpPr>
            <a:spLocks noGrp="1"/>
          </p:cNvSpPr>
          <p:nvPr>
            <p:ph type="body" sz="quarter" idx="29"/>
          </p:nvPr>
        </p:nvSpPr>
        <p:spPr/>
        <p:txBody>
          <a:bodyPr/>
          <a:lstStyle/>
          <a:p>
            <a:pPr lvl="0"/>
            <a:r>
              <a:rPr lang="en-ID" sz="4000" dirty="0" err="1"/>
              <a:t>Lighthweight</a:t>
            </a:r>
            <a:endParaRPr lang="en-US" sz="4000" dirty="0"/>
          </a:p>
        </p:txBody>
      </p:sp>
      <p:sp>
        <p:nvSpPr>
          <p:cNvPr id="33" name="テキスト プレースホルダー 32"/>
          <p:cNvSpPr>
            <a:spLocks noGrp="1"/>
          </p:cNvSpPr>
          <p:nvPr>
            <p:ph type="body" sz="quarter" idx="31"/>
          </p:nvPr>
        </p:nvSpPr>
        <p:spPr/>
        <p:txBody>
          <a:bodyPr/>
          <a:lstStyle/>
          <a:p>
            <a:pPr lvl="0"/>
            <a:r>
              <a:rPr lang="en-ID" sz="4000" dirty="0"/>
              <a:t>Support Framework</a:t>
            </a:r>
            <a:endParaRPr lang="en-US" sz="4000" dirty="0"/>
          </a:p>
        </p:txBody>
      </p:sp>
      <p:sp>
        <p:nvSpPr>
          <p:cNvPr id="35" name="テキスト プレースホルダー 34"/>
          <p:cNvSpPr>
            <a:spLocks noGrp="1"/>
          </p:cNvSpPr>
          <p:nvPr>
            <p:ph type="body" sz="quarter" idx="33"/>
          </p:nvPr>
        </p:nvSpPr>
        <p:spPr/>
        <p:txBody>
          <a:bodyPr/>
          <a:lstStyle/>
          <a:p>
            <a:pPr lvl="0"/>
            <a:r>
              <a:rPr lang="en-ID" sz="4000" dirty="0"/>
              <a:t>Good API  Design</a:t>
            </a:r>
            <a:endParaRPr lang="en-US" sz="4000" dirty="0"/>
          </a:p>
        </p:txBody>
      </p:sp>
      <p:sp>
        <p:nvSpPr>
          <p:cNvPr id="37" name="テキスト プレースホルダー 36"/>
          <p:cNvSpPr>
            <a:spLocks noGrp="1"/>
          </p:cNvSpPr>
          <p:nvPr>
            <p:ph type="body" sz="quarter" idx="35"/>
          </p:nvPr>
        </p:nvSpPr>
        <p:spPr/>
        <p:txBody>
          <a:bodyPr/>
          <a:lstStyle/>
          <a:p>
            <a:pPr lvl="0"/>
            <a:r>
              <a:rPr lang="en-ID" sz="4000" dirty="0"/>
              <a:t>Backward Compatible</a:t>
            </a:r>
            <a:endParaRPr lang="en-US" sz="4000" dirty="0"/>
          </a:p>
        </p:txBody>
      </p:sp>
      <p:sp>
        <p:nvSpPr>
          <p:cNvPr id="39" name="テキスト プレースホルダー 38"/>
          <p:cNvSpPr>
            <a:spLocks noGrp="1"/>
          </p:cNvSpPr>
          <p:nvPr>
            <p:ph type="body" sz="quarter" idx="37"/>
          </p:nvPr>
        </p:nvSpPr>
        <p:spPr/>
        <p:txBody>
          <a:bodyPr/>
          <a:lstStyle/>
          <a:p>
            <a:r>
              <a:rPr lang="en-ID" sz="2400" dirty="0"/>
              <a:t>P</a:t>
            </a:r>
            <a:r>
              <a:rPr lang="id-ID" sz="2400" dirty="0"/>
              <a:t>ertama kali ditulis dan dirilis oleh </a:t>
            </a:r>
            <a:r>
              <a:rPr lang="id-ID" sz="2400" b="1" dirty="0"/>
              <a:t>Rod Johnson</a:t>
            </a:r>
            <a:r>
              <a:rPr lang="id-ID" sz="2400" dirty="0"/>
              <a:t> dengan lisensi Apache 2.0 pada bulan Juni 2003.</a:t>
            </a:r>
            <a:endParaRPr lang="en-ID" sz="2400" dirty="0"/>
          </a:p>
        </p:txBody>
      </p:sp>
      <p:sp>
        <p:nvSpPr>
          <p:cNvPr id="10" name="Text Placeholder 9"/>
          <p:cNvSpPr>
            <a:spLocks noGrp="1"/>
          </p:cNvSpPr>
          <p:nvPr>
            <p:ph type="body" sz="quarter" idx="28"/>
          </p:nvPr>
        </p:nvSpPr>
        <p:spPr/>
        <p:txBody>
          <a:bodyPr/>
          <a:lstStyle/>
          <a:p>
            <a:endParaRPr lang="en-US"/>
          </a:p>
        </p:txBody>
      </p:sp>
      <p:sp>
        <p:nvSpPr>
          <p:cNvPr id="11" name="Text Placeholder 10"/>
          <p:cNvSpPr>
            <a:spLocks noGrp="1"/>
          </p:cNvSpPr>
          <p:nvPr>
            <p:ph type="body" sz="quarter" idx="30"/>
          </p:nvPr>
        </p:nvSpPr>
        <p:spPr/>
        <p:txBody>
          <a:bodyPr/>
          <a:lstStyle/>
          <a:p>
            <a:endParaRPr lang="en-US" dirty="0"/>
          </a:p>
        </p:txBody>
      </p:sp>
      <p:sp>
        <p:nvSpPr>
          <p:cNvPr id="12" name="Text Placeholder 11"/>
          <p:cNvSpPr>
            <a:spLocks noGrp="1"/>
          </p:cNvSpPr>
          <p:nvPr>
            <p:ph type="body" sz="quarter" idx="32"/>
          </p:nvPr>
        </p:nvSpPr>
        <p:spPr/>
        <p:txBody>
          <a:bodyPr/>
          <a:lstStyle/>
          <a:p>
            <a:endParaRPr lang="en-US"/>
          </a:p>
        </p:txBody>
      </p:sp>
      <p:sp>
        <p:nvSpPr>
          <p:cNvPr id="13" name="Text Placeholder 12"/>
          <p:cNvSpPr>
            <a:spLocks noGrp="1"/>
          </p:cNvSpPr>
          <p:nvPr>
            <p:ph type="body" sz="quarter" idx="34"/>
          </p:nvPr>
        </p:nvSpPr>
        <p:spPr/>
        <p:txBody>
          <a:bodyPr/>
          <a:lstStyle/>
          <a:p>
            <a:endParaRPr lang="en-US"/>
          </a:p>
        </p:txBody>
      </p:sp>
      <p:sp>
        <p:nvSpPr>
          <p:cNvPr id="14" name="Text Placeholder 13"/>
          <p:cNvSpPr>
            <a:spLocks noGrp="1"/>
          </p:cNvSpPr>
          <p:nvPr>
            <p:ph type="body" sz="quarter" idx="36"/>
          </p:nvPr>
        </p:nvSpPr>
        <p:spPr/>
        <p:txBody>
          <a:bodyPr/>
          <a:lstStyle/>
          <a:p>
            <a:endParaRPr lang="en-US" dirty="0"/>
          </a:p>
        </p:txBody>
      </p:sp>
    </p:spTree>
    <p:extLst>
      <p:ext uri="{BB962C8B-B14F-4D97-AF65-F5344CB8AC3E}">
        <p14:creationId xmlns:p14="http://schemas.microsoft.com/office/powerpoint/2010/main" val="141060108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1"/>
          </p:nvPr>
        </p:nvSpPr>
        <p:spPr>
          <a:xfrm>
            <a:off x="457176" y="507855"/>
            <a:ext cx="5085630" cy="5175705"/>
          </a:xfrm>
        </p:spPr>
        <p:txBody>
          <a:bodyPr/>
          <a:lstStyle/>
          <a:p>
            <a:endParaRPr kumimoji="1" lang="ja-JP" altLang="en-US" dirty="0"/>
          </a:p>
        </p:txBody>
      </p:sp>
      <p:sp>
        <p:nvSpPr>
          <p:cNvPr id="6" name="タイトル 5"/>
          <p:cNvSpPr>
            <a:spLocks noGrp="1"/>
          </p:cNvSpPr>
          <p:nvPr>
            <p:ph type="ctrTitle"/>
          </p:nvPr>
        </p:nvSpPr>
        <p:spPr>
          <a:xfrm>
            <a:off x="322226" y="2218175"/>
            <a:ext cx="5580620" cy="1189757"/>
          </a:xfrm>
          <a:prstGeom prst="rect">
            <a:avLst/>
          </a:prstGeom>
        </p:spPr>
        <p:txBody>
          <a:bodyPr/>
          <a:lstStyle/>
          <a:p>
            <a:r>
              <a:rPr lang="en-ID" dirty="0"/>
              <a:t>STRUKTUR SPRING FRAMEWORK</a:t>
            </a:r>
            <a:endParaRPr kumimoji="1" lang="ja-JP" altLang="en-US" dirty="0"/>
          </a:p>
        </p:txBody>
      </p:sp>
      <p:sp>
        <p:nvSpPr>
          <p:cNvPr id="2" name="Picture Placeholder 1"/>
          <p:cNvSpPr>
            <a:spLocks noGrp="1"/>
          </p:cNvSpPr>
          <p:nvPr>
            <p:ph type="pic" sz="quarter" idx="18"/>
          </p:nvPr>
        </p:nvSpPr>
        <p:spPr/>
      </p:sp>
      <p:graphicFrame>
        <p:nvGraphicFramePr>
          <p:cNvPr id="8" name="Content Placeholder 5"/>
          <p:cNvGraphicFramePr>
            <a:graphicFrameLocks/>
          </p:cNvGraphicFramePr>
          <p:nvPr>
            <p:extLst>
              <p:ext uri="{D42A27DB-BD31-4B8C-83A1-F6EECF244321}">
                <p14:modId xmlns:p14="http://schemas.microsoft.com/office/powerpoint/2010/main" val="1840299191"/>
              </p:ext>
            </p:extLst>
          </p:nvPr>
        </p:nvGraphicFramePr>
        <p:xfrm>
          <a:off x="4552696" y="1273070"/>
          <a:ext cx="11559970" cy="80558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347250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ctrTitle"/>
          </p:nvPr>
        </p:nvSpPr>
        <p:spPr>
          <a:xfrm>
            <a:off x="2326448" y="3482826"/>
            <a:ext cx="13753528" cy="1189757"/>
          </a:xfrm>
          <a:prstGeom prst="rect">
            <a:avLst/>
          </a:prstGeom>
        </p:spPr>
        <p:txBody>
          <a:bodyPr/>
          <a:lstStyle/>
          <a:p>
            <a:r>
              <a:rPr lang="id-ID" dirty="0"/>
              <a:t>Internship </a:t>
            </a:r>
            <a:r>
              <a:rPr lang="en-US" dirty="0" smtClean="0"/>
              <a:t/>
            </a:r>
            <a:br>
              <a:rPr lang="en-US" dirty="0" smtClean="0"/>
            </a:br>
            <a:r>
              <a:rPr lang="id-ID" dirty="0" smtClean="0"/>
              <a:t>PT </a:t>
            </a:r>
            <a:r>
              <a:rPr lang="id-ID" dirty="0"/>
              <a:t>Aristi Jasadata</a:t>
            </a:r>
            <a:endParaRPr kumimoji="1" lang="ja-JP" altLang="en-US" dirty="0"/>
          </a:p>
        </p:txBody>
      </p:sp>
      <p:sp>
        <p:nvSpPr>
          <p:cNvPr id="12" name="サブタイトル 11"/>
          <p:cNvSpPr>
            <a:spLocks noGrp="1"/>
          </p:cNvSpPr>
          <p:nvPr>
            <p:ph type="subTitle" idx="1"/>
          </p:nvPr>
        </p:nvSpPr>
        <p:spPr/>
        <p:txBody>
          <a:bodyPr/>
          <a:lstStyle/>
          <a:p>
            <a:r>
              <a:rPr lang="id-ID" dirty="0"/>
              <a:t>22 </a:t>
            </a:r>
            <a:r>
              <a:rPr lang="id-ID" dirty="0" smtClean="0"/>
              <a:t>Jun</a:t>
            </a:r>
            <a:r>
              <a:rPr lang="en-US" dirty="0" err="1" smtClean="0"/>
              <a:t>i</a:t>
            </a:r>
            <a:r>
              <a:rPr lang="id-ID" dirty="0" smtClean="0"/>
              <a:t> </a:t>
            </a:r>
            <a:r>
              <a:rPr lang="id-ID" dirty="0"/>
              <a:t>2018 – 16 Agustus 2018</a:t>
            </a:r>
          </a:p>
        </p:txBody>
      </p:sp>
      <p:sp>
        <p:nvSpPr>
          <p:cNvPr id="2" name="Text Placeholder 1"/>
          <p:cNvSpPr>
            <a:spLocks noGrp="1"/>
          </p:cNvSpPr>
          <p:nvPr>
            <p:ph type="body" sz="quarter" idx="17"/>
          </p:nvPr>
        </p:nvSpPr>
        <p:spPr/>
        <p:txBody>
          <a:bodyPr/>
          <a:lstStyle/>
          <a:p>
            <a:endParaRPr lang="en-US"/>
          </a:p>
        </p:txBody>
      </p:sp>
      <p:sp>
        <p:nvSpPr>
          <p:cNvPr id="3" name="Text Placeholder 2"/>
          <p:cNvSpPr>
            <a:spLocks noGrp="1"/>
          </p:cNvSpPr>
          <p:nvPr>
            <p:ph type="body" sz="quarter" idx="19"/>
          </p:nvPr>
        </p:nvSpPr>
        <p:spPr/>
        <p:txBody>
          <a:bodyPr/>
          <a:lstStyle/>
          <a:p>
            <a:endParaRPr lang="en-US"/>
          </a:p>
        </p:txBody>
      </p:sp>
      <p:sp>
        <p:nvSpPr>
          <p:cNvPr id="4" name="Text Placeholder 3"/>
          <p:cNvSpPr>
            <a:spLocks noGrp="1"/>
          </p:cNvSpPr>
          <p:nvPr>
            <p:ph type="body" sz="quarter" idx="21"/>
          </p:nvPr>
        </p:nvSpPr>
        <p:spPr/>
        <p:txBody>
          <a:bodyPr/>
          <a:lstStyle/>
          <a:p>
            <a:endParaRPr lang="en-US"/>
          </a:p>
        </p:txBody>
      </p:sp>
      <p:sp>
        <p:nvSpPr>
          <p:cNvPr id="5" name="Picture Placeholder 4"/>
          <p:cNvSpPr>
            <a:spLocks noGrp="1"/>
          </p:cNvSpPr>
          <p:nvPr>
            <p:ph type="pic" sz="quarter" idx="10"/>
          </p:nvPr>
        </p:nvSpPr>
        <p:spPr/>
      </p:sp>
      <p:sp>
        <p:nvSpPr>
          <p:cNvPr id="7" name="Picture Placeholder 6"/>
          <p:cNvSpPr>
            <a:spLocks noGrp="1"/>
          </p:cNvSpPr>
          <p:nvPr>
            <p:ph type="pic" sz="quarter" idx="16"/>
          </p:nvPr>
        </p:nvSpPr>
        <p:spPr/>
      </p:sp>
      <p:sp>
        <p:nvSpPr>
          <p:cNvPr id="8" name="Picture Placeholder 7"/>
          <p:cNvSpPr>
            <a:spLocks noGrp="1"/>
          </p:cNvSpPr>
          <p:nvPr>
            <p:ph type="pic" sz="quarter" idx="18"/>
          </p:nvPr>
        </p:nvSpPr>
        <p:spPr/>
      </p:sp>
      <p:sp>
        <p:nvSpPr>
          <p:cNvPr id="10" name="Picture Placeholder 9"/>
          <p:cNvSpPr>
            <a:spLocks noGrp="1"/>
          </p:cNvSpPr>
          <p:nvPr>
            <p:ph type="pic" sz="quarter" idx="20"/>
          </p:nvPr>
        </p:nvSpPr>
        <p:spPr/>
      </p:sp>
      <p:sp>
        <p:nvSpPr>
          <p:cNvPr id="15" name="Text Placeholder 14"/>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227016428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extLst mod="1">
    <p:ext uri="{E180D4A7-C9FB-4DFB-919C-405C955672EB}">
      <p14:showEvtLst xmlns:p14="http://schemas.microsoft.com/office/powerpoint/2010/main">
        <p14:playEvt time="6602" objId="2"/>
      </p14:showEvtLst>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テキスト プレースホルダー 28"/>
          <p:cNvSpPr>
            <a:spLocks noGrp="1"/>
          </p:cNvSpPr>
          <p:nvPr>
            <p:ph type="body" sz="quarter" idx="15"/>
          </p:nvPr>
        </p:nvSpPr>
        <p:spPr>
          <a:xfrm>
            <a:off x="502246" y="958035"/>
            <a:ext cx="8325925" cy="1710190"/>
          </a:xfrm>
        </p:spPr>
        <p:txBody>
          <a:bodyPr/>
          <a:lstStyle/>
          <a:p>
            <a:r>
              <a:rPr lang="en-ID" sz="6000" b="1" dirty="0"/>
              <a:t>EMAIL SENDER</a:t>
            </a:r>
          </a:p>
        </p:txBody>
      </p:sp>
      <p:sp>
        <p:nvSpPr>
          <p:cNvPr id="30" name="テキスト プレースホルダー 29"/>
          <p:cNvSpPr>
            <a:spLocks noGrp="1"/>
          </p:cNvSpPr>
          <p:nvPr>
            <p:ph type="body" sz="quarter" idx="23"/>
          </p:nvPr>
        </p:nvSpPr>
        <p:spPr>
          <a:xfrm>
            <a:off x="10049649" y="688005"/>
            <a:ext cx="7650851" cy="922602"/>
          </a:xfrm>
        </p:spPr>
        <p:txBody>
          <a:bodyPr/>
          <a:lstStyle/>
          <a:p>
            <a:r>
              <a:rPr lang="en-ID" sz="3200" dirty="0"/>
              <a:t>API &amp; JSON</a:t>
            </a:r>
            <a:endParaRPr kumimoji="1" lang="ja-JP" altLang="en-US" sz="3200" dirty="0"/>
          </a:p>
        </p:txBody>
      </p:sp>
      <p:sp>
        <p:nvSpPr>
          <p:cNvPr id="4" name="テキスト プレースホルダー 29"/>
          <p:cNvSpPr txBox="1">
            <a:spLocks/>
          </p:cNvSpPr>
          <p:nvPr/>
        </p:nvSpPr>
        <p:spPr>
          <a:xfrm>
            <a:off x="907291" y="2756222"/>
            <a:ext cx="6210691" cy="3557407"/>
          </a:xfrm>
          <a:prstGeom prst="rect">
            <a:avLst/>
          </a:prstGeom>
        </p:spPr>
        <p:txBody>
          <a:bodyPr vert="horz" lIns="163275" tIns="81638" rIns="163275" bIns="81638" rtlCol="0" anchor="ctr">
            <a:noAutofit/>
          </a:bodyPr>
          <a:lstStyle>
            <a:lvl1pPr marL="0" indent="0" algn="l" defTabSz="1632753" rtl="0" eaLnBrk="1" latinLnBrk="0" hangingPunct="1">
              <a:lnSpc>
                <a:spcPct val="120000"/>
              </a:lnSpc>
              <a:spcBef>
                <a:spcPts val="12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lang="en-ID" sz="3600" dirty="0" err="1">
                <a:solidFill>
                  <a:schemeClr val="bg1"/>
                </a:solidFill>
              </a:rPr>
              <a:t>Digunakan</a:t>
            </a:r>
            <a:r>
              <a:rPr lang="en-ID" sz="3600" dirty="0">
                <a:solidFill>
                  <a:schemeClr val="bg1"/>
                </a:solidFill>
              </a:rPr>
              <a:t> </a:t>
            </a:r>
            <a:r>
              <a:rPr lang="en-ID" sz="3600" dirty="0" err="1">
                <a:solidFill>
                  <a:schemeClr val="bg1"/>
                </a:solidFill>
              </a:rPr>
              <a:t>untuk</a:t>
            </a:r>
            <a:r>
              <a:rPr lang="en-ID" sz="3600" dirty="0">
                <a:solidFill>
                  <a:schemeClr val="bg1"/>
                </a:solidFill>
              </a:rPr>
              <a:t> </a:t>
            </a:r>
            <a:r>
              <a:rPr lang="en-ID" sz="3600" dirty="0" err="1">
                <a:solidFill>
                  <a:schemeClr val="bg1"/>
                </a:solidFill>
              </a:rPr>
              <a:t>mengolah</a:t>
            </a:r>
            <a:r>
              <a:rPr lang="en-ID" sz="3600" dirty="0">
                <a:solidFill>
                  <a:schemeClr val="bg1"/>
                </a:solidFill>
              </a:rPr>
              <a:t> </a:t>
            </a:r>
            <a:r>
              <a:rPr lang="en-ID" sz="3600" i="1" dirty="0">
                <a:solidFill>
                  <a:schemeClr val="bg1"/>
                </a:solidFill>
              </a:rPr>
              <a:t>email sender </a:t>
            </a:r>
            <a:r>
              <a:rPr lang="en-ID" sz="3600" dirty="0" err="1">
                <a:solidFill>
                  <a:schemeClr val="bg1"/>
                </a:solidFill>
              </a:rPr>
              <a:t>atau</a:t>
            </a:r>
            <a:r>
              <a:rPr lang="en-ID" sz="3600" dirty="0">
                <a:solidFill>
                  <a:schemeClr val="bg1"/>
                </a:solidFill>
              </a:rPr>
              <a:t> email yang </a:t>
            </a:r>
            <a:r>
              <a:rPr lang="en-ID" sz="3600" dirty="0" err="1">
                <a:solidFill>
                  <a:schemeClr val="bg1"/>
                </a:solidFill>
              </a:rPr>
              <a:t>akan</a:t>
            </a:r>
            <a:r>
              <a:rPr lang="en-ID" sz="3600" dirty="0">
                <a:solidFill>
                  <a:schemeClr val="bg1"/>
                </a:solidFill>
              </a:rPr>
              <a:t> </a:t>
            </a:r>
            <a:r>
              <a:rPr lang="en-ID" sz="3600" dirty="0" err="1">
                <a:solidFill>
                  <a:schemeClr val="bg1"/>
                </a:solidFill>
              </a:rPr>
              <a:t>digunakan</a:t>
            </a:r>
            <a:r>
              <a:rPr lang="en-ID" sz="3600" dirty="0">
                <a:solidFill>
                  <a:schemeClr val="bg1"/>
                </a:solidFill>
              </a:rPr>
              <a:t> </a:t>
            </a:r>
            <a:r>
              <a:rPr lang="en-ID" sz="3600" dirty="0" err="1">
                <a:solidFill>
                  <a:schemeClr val="bg1"/>
                </a:solidFill>
              </a:rPr>
              <a:t>untuk</a:t>
            </a:r>
            <a:r>
              <a:rPr lang="en-ID" sz="3600" dirty="0">
                <a:solidFill>
                  <a:schemeClr val="bg1"/>
                </a:solidFill>
              </a:rPr>
              <a:t> </a:t>
            </a:r>
            <a:r>
              <a:rPr lang="en-ID" sz="3600" dirty="0" err="1">
                <a:solidFill>
                  <a:schemeClr val="bg1"/>
                </a:solidFill>
              </a:rPr>
              <a:t>mengirim</a:t>
            </a:r>
            <a:r>
              <a:rPr lang="en-ID" sz="3600" dirty="0">
                <a:solidFill>
                  <a:schemeClr val="bg1"/>
                </a:solidFill>
              </a:rPr>
              <a:t> email.</a:t>
            </a:r>
            <a:endParaRPr lang="en-ID" sz="3600" i="1" dirty="0">
              <a:solidFill>
                <a:schemeClr val="bg1"/>
              </a:solidFill>
            </a:endParaRPr>
          </a:p>
        </p:txBody>
      </p:sp>
      <p:sp>
        <p:nvSpPr>
          <p:cNvPr id="5" name="テキスト プレースホルダー 29"/>
          <p:cNvSpPr txBox="1">
            <a:spLocks/>
          </p:cNvSpPr>
          <p:nvPr/>
        </p:nvSpPr>
        <p:spPr>
          <a:xfrm>
            <a:off x="10049649" y="5278515"/>
            <a:ext cx="7650851" cy="922602"/>
          </a:xfrm>
          <a:prstGeom prst="rect">
            <a:avLst/>
          </a:prstGeom>
        </p:spPr>
        <p:txBody>
          <a:bodyPr vert="horz" lIns="163275" tIns="81638" rIns="163275" bIns="81638" rtlCol="0" anchor="ctr">
            <a:noAutofit/>
          </a:bodyPr>
          <a:lstStyle>
            <a:lvl1pPr marL="0" indent="0" algn="l" defTabSz="1632753" rtl="0" eaLnBrk="1" latinLnBrk="0" hangingPunct="1">
              <a:lnSpc>
                <a:spcPct val="120000"/>
              </a:lnSpc>
              <a:spcBef>
                <a:spcPts val="12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lvl="0"/>
            <a:r>
              <a:rPr lang="id-ID" sz="1400" b="1" dirty="0"/>
              <a:t>API </a:t>
            </a:r>
            <a:r>
              <a:rPr lang="id-ID" sz="1400" b="1" i="1" dirty="0"/>
              <a:t>input email sender</a:t>
            </a:r>
            <a:r>
              <a:rPr lang="en-US" sz="1400" b="1" dirty="0"/>
              <a:t> </a:t>
            </a:r>
          </a:p>
          <a:p>
            <a:pPr lvl="0"/>
            <a:r>
              <a:rPr lang="id-ID" sz="1400" dirty="0"/>
              <a:t>http://localhost:8080/tenancy-management/api/sender/create</a:t>
            </a:r>
            <a:endParaRPr lang="en-US" sz="1400" dirty="0"/>
          </a:p>
          <a:p>
            <a:r>
              <a:rPr lang="id-ID" sz="1400" dirty="0"/>
              <a:t>JSON :</a:t>
            </a:r>
            <a:endParaRPr lang="en-US" sz="1400" dirty="0"/>
          </a:p>
          <a:p>
            <a:r>
              <a:rPr lang="id-ID" sz="1400" dirty="0"/>
              <a:t>{</a:t>
            </a:r>
            <a:endParaRPr lang="en-US" sz="1400" dirty="0"/>
          </a:p>
          <a:p>
            <a:pPr marL="274320" lvl="1" indent="0">
              <a:buNone/>
            </a:pPr>
            <a:r>
              <a:rPr lang="id-ID" sz="1800" dirty="0"/>
              <a:t>"email": "cobapaska@gmail.com",</a:t>
            </a:r>
            <a:endParaRPr lang="en-US" sz="1800" dirty="0"/>
          </a:p>
          <a:p>
            <a:pPr marL="274320" lvl="1" indent="0">
              <a:buNone/>
            </a:pPr>
            <a:r>
              <a:rPr lang="id-ID" sz="1800" dirty="0"/>
              <a:t>"password": "cobapaska123",</a:t>
            </a:r>
            <a:endParaRPr lang="en-US" sz="1800" dirty="0"/>
          </a:p>
          <a:p>
            <a:pPr marL="274320" lvl="1" indent="0">
              <a:buNone/>
            </a:pPr>
            <a:r>
              <a:rPr lang="id-ID" sz="1800" dirty="0"/>
              <a:t>"host": "smtp.gmail.com",</a:t>
            </a:r>
            <a:endParaRPr lang="en-US" sz="1800" dirty="0"/>
          </a:p>
          <a:p>
            <a:pPr marL="274320" lvl="1" indent="0">
              <a:buNone/>
            </a:pPr>
            <a:r>
              <a:rPr lang="id-ID" sz="1800" dirty="0"/>
              <a:t>"port": 465,</a:t>
            </a:r>
            <a:endParaRPr lang="en-US" sz="1800" dirty="0"/>
          </a:p>
          <a:p>
            <a:pPr marL="274320" lvl="1" indent="0">
              <a:buNone/>
            </a:pPr>
            <a:r>
              <a:rPr lang="id-ID" sz="1800" dirty="0"/>
              <a:t>"ssl": true,</a:t>
            </a:r>
            <a:endParaRPr lang="en-US" sz="1800" dirty="0"/>
          </a:p>
          <a:p>
            <a:pPr marL="274320" lvl="1" indent="0">
              <a:buNone/>
            </a:pPr>
            <a:r>
              <a:rPr lang="id-ID" sz="1800" dirty="0"/>
              <a:t>"active": true</a:t>
            </a:r>
            <a:endParaRPr lang="en-US" sz="1800" dirty="0"/>
          </a:p>
          <a:p>
            <a:r>
              <a:rPr lang="id-ID" sz="1400" dirty="0"/>
              <a:t>}</a:t>
            </a:r>
            <a:endParaRPr lang="en-US" sz="1400" dirty="0"/>
          </a:p>
          <a:p>
            <a:pPr lvl="0"/>
            <a:r>
              <a:rPr lang="id-ID" sz="1400" b="1" dirty="0"/>
              <a:t>API </a:t>
            </a:r>
            <a:r>
              <a:rPr lang="id-ID" sz="1400" b="1" i="1" dirty="0"/>
              <a:t>edit email sender</a:t>
            </a:r>
            <a:endParaRPr lang="en-US" sz="1400" b="1" dirty="0"/>
          </a:p>
          <a:p>
            <a:r>
              <a:rPr lang="id-ID" sz="1400" dirty="0"/>
              <a:t>http://localhost:8080/tenancy-management/api/sender/edit</a:t>
            </a:r>
            <a:endParaRPr lang="en-US" sz="1400" dirty="0"/>
          </a:p>
          <a:p>
            <a:pPr lvl="0"/>
            <a:r>
              <a:rPr lang="id-ID" sz="1400" b="1" dirty="0"/>
              <a:t>API </a:t>
            </a:r>
            <a:r>
              <a:rPr lang="id-ID" sz="1400" b="1" i="1" dirty="0"/>
              <a:t>delete email sender</a:t>
            </a:r>
            <a:endParaRPr lang="en-US" sz="1400" b="1" dirty="0"/>
          </a:p>
          <a:p>
            <a:r>
              <a:rPr lang="id-ID" sz="1400" dirty="0"/>
              <a:t>http://localhost:8080/tenancy-management/api/sender/delete/{emailSenderId</a:t>
            </a:r>
            <a:r>
              <a:rPr lang="id-ID" sz="1400" dirty="0" smtClean="0"/>
              <a:t>}</a:t>
            </a:r>
          </a:p>
          <a:p>
            <a:pPr lvl="0"/>
            <a:r>
              <a:rPr lang="id-ID" sz="1400" b="1" dirty="0" smtClean="0"/>
              <a:t>API </a:t>
            </a:r>
            <a:r>
              <a:rPr lang="id-ID" sz="1400" b="1" i="1" dirty="0" smtClean="0"/>
              <a:t>Get All</a:t>
            </a:r>
            <a:endParaRPr lang="en-US" sz="1400" b="1" dirty="0" smtClean="0"/>
          </a:p>
          <a:p>
            <a:r>
              <a:rPr lang="id-ID" sz="1400" dirty="0" smtClean="0"/>
              <a:t>http://localhost:8080/tenancy-management/api/sender/list</a:t>
            </a:r>
            <a:endParaRPr lang="en-US" sz="1400" dirty="0" smtClean="0"/>
          </a:p>
          <a:p>
            <a:pPr lvl="0"/>
            <a:r>
              <a:rPr lang="id-ID" sz="1400" b="1" dirty="0" smtClean="0"/>
              <a:t>API </a:t>
            </a:r>
            <a:r>
              <a:rPr lang="id-ID" sz="1400" b="1" i="1" dirty="0" smtClean="0"/>
              <a:t>Get by Id</a:t>
            </a:r>
            <a:endParaRPr lang="en-US" sz="1400" b="1" dirty="0" smtClean="0"/>
          </a:p>
          <a:p>
            <a:r>
              <a:rPr lang="id-ID" sz="1400" dirty="0" smtClean="0"/>
              <a:t>http://localhost:8080/tenancy-management/api/sender/ {emailSenderId}</a:t>
            </a:r>
            <a:endParaRPr lang="en-US" sz="1400" dirty="0" smtClean="0"/>
          </a:p>
          <a:p>
            <a:r>
              <a:rPr lang="id-ID" sz="1400" b="1" dirty="0" smtClean="0"/>
              <a:t>API </a:t>
            </a:r>
            <a:r>
              <a:rPr lang="id-ID" sz="1400" b="1" i="1" dirty="0" smtClean="0"/>
              <a:t>Get by Active</a:t>
            </a:r>
            <a:endParaRPr lang="en-US" sz="1400" b="1" dirty="0" smtClean="0"/>
          </a:p>
          <a:p>
            <a:r>
              <a:rPr lang="id-ID" sz="1400" dirty="0" smtClean="0"/>
              <a:t>http://localhost:8080/tenancy-management/api/sender/active</a:t>
            </a:r>
            <a:endParaRPr lang="en-US" sz="1400" dirty="0"/>
          </a:p>
        </p:txBody>
      </p:sp>
    </p:spTree>
    <p:extLst>
      <p:ext uri="{BB962C8B-B14F-4D97-AF65-F5344CB8AC3E}">
        <p14:creationId xmlns:p14="http://schemas.microsoft.com/office/powerpoint/2010/main" val="63305774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テキスト プレースホルダー 28"/>
          <p:cNvSpPr>
            <a:spLocks noGrp="1"/>
          </p:cNvSpPr>
          <p:nvPr>
            <p:ph type="body" sz="quarter" idx="15"/>
          </p:nvPr>
        </p:nvSpPr>
        <p:spPr>
          <a:xfrm>
            <a:off x="502246" y="958035"/>
            <a:ext cx="8325925" cy="1710190"/>
          </a:xfrm>
        </p:spPr>
        <p:txBody>
          <a:bodyPr/>
          <a:lstStyle/>
          <a:p>
            <a:r>
              <a:rPr lang="en-ID" sz="6000" b="1" dirty="0"/>
              <a:t>EMAIL CATEGORY</a:t>
            </a:r>
          </a:p>
        </p:txBody>
      </p:sp>
      <p:sp>
        <p:nvSpPr>
          <p:cNvPr id="30" name="テキスト プレースホルダー 29"/>
          <p:cNvSpPr>
            <a:spLocks noGrp="1"/>
          </p:cNvSpPr>
          <p:nvPr>
            <p:ph type="body" sz="quarter" idx="23"/>
          </p:nvPr>
        </p:nvSpPr>
        <p:spPr>
          <a:xfrm>
            <a:off x="10049649" y="372970"/>
            <a:ext cx="7650851" cy="922602"/>
          </a:xfrm>
        </p:spPr>
        <p:txBody>
          <a:bodyPr/>
          <a:lstStyle/>
          <a:p>
            <a:r>
              <a:rPr lang="en-ID" sz="3200" dirty="0"/>
              <a:t>API &amp; JSON</a:t>
            </a:r>
            <a:endParaRPr kumimoji="1" lang="ja-JP" altLang="en-US" sz="3200" dirty="0"/>
          </a:p>
        </p:txBody>
      </p:sp>
      <p:sp>
        <p:nvSpPr>
          <p:cNvPr id="4" name="テキスト プレースホルダー 29"/>
          <p:cNvSpPr txBox="1">
            <a:spLocks/>
          </p:cNvSpPr>
          <p:nvPr/>
        </p:nvSpPr>
        <p:spPr>
          <a:xfrm>
            <a:off x="907291" y="2756222"/>
            <a:ext cx="6210691" cy="3557407"/>
          </a:xfrm>
          <a:prstGeom prst="rect">
            <a:avLst/>
          </a:prstGeom>
        </p:spPr>
        <p:txBody>
          <a:bodyPr vert="horz" lIns="163275" tIns="81638" rIns="163275" bIns="81638" rtlCol="0" anchor="ctr">
            <a:noAutofit/>
          </a:bodyPr>
          <a:lstStyle>
            <a:lvl1pPr marL="0" indent="0" algn="l" defTabSz="1632753" rtl="0" eaLnBrk="1" latinLnBrk="0" hangingPunct="1">
              <a:lnSpc>
                <a:spcPct val="120000"/>
              </a:lnSpc>
              <a:spcBef>
                <a:spcPts val="12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lang="en-ID" sz="3600" dirty="0" err="1">
                <a:solidFill>
                  <a:schemeClr val="bg1"/>
                </a:solidFill>
              </a:rPr>
              <a:t>Digunakan</a:t>
            </a:r>
            <a:r>
              <a:rPr lang="en-ID" sz="3600" dirty="0">
                <a:solidFill>
                  <a:schemeClr val="bg1"/>
                </a:solidFill>
              </a:rPr>
              <a:t> </a:t>
            </a:r>
            <a:r>
              <a:rPr lang="en-ID" sz="3600" dirty="0" err="1">
                <a:solidFill>
                  <a:schemeClr val="bg1"/>
                </a:solidFill>
              </a:rPr>
              <a:t>untuk</a:t>
            </a:r>
            <a:r>
              <a:rPr lang="en-ID" sz="3600" dirty="0">
                <a:solidFill>
                  <a:schemeClr val="bg1"/>
                </a:solidFill>
              </a:rPr>
              <a:t> </a:t>
            </a:r>
            <a:r>
              <a:rPr lang="en-ID" sz="3600" dirty="0" err="1">
                <a:solidFill>
                  <a:schemeClr val="bg1"/>
                </a:solidFill>
              </a:rPr>
              <a:t>mengolah</a:t>
            </a:r>
            <a:r>
              <a:rPr lang="en-ID" sz="3600" dirty="0">
                <a:solidFill>
                  <a:schemeClr val="bg1"/>
                </a:solidFill>
              </a:rPr>
              <a:t> </a:t>
            </a:r>
            <a:r>
              <a:rPr lang="en-ID" sz="3600" i="1" dirty="0">
                <a:solidFill>
                  <a:schemeClr val="bg1"/>
                </a:solidFill>
              </a:rPr>
              <a:t>email category </a:t>
            </a:r>
            <a:r>
              <a:rPr lang="en-ID" sz="3600" dirty="0">
                <a:solidFill>
                  <a:schemeClr val="bg1"/>
                </a:solidFill>
              </a:rPr>
              <a:t>yang </a:t>
            </a:r>
            <a:r>
              <a:rPr lang="en-ID" sz="3600" dirty="0" err="1">
                <a:solidFill>
                  <a:schemeClr val="bg1"/>
                </a:solidFill>
              </a:rPr>
              <a:t>nantinya</a:t>
            </a:r>
            <a:r>
              <a:rPr lang="en-ID" sz="3600" dirty="0">
                <a:solidFill>
                  <a:schemeClr val="bg1"/>
                </a:solidFill>
              </a:rPr>
              <a:t> </a:t>
            </a:r>
            <a:r>
              <a:rPr lang="en-ID" sz="3600" dirty="0" err="1">
                <a:solidFill>
                  <a:schemeClr val="bg1"/>
                </a:solidFill>
              </a:rPr>
              <a:t>digunakan</a:t>
            </a:r>
            <a:r>
              <a:rPr lang="en-ID" sz="3600" dirty="0">
                <a:solidFill>
                  <a:schemeClr val="bg1"/>
                </a:solidFill>
              </a:rPr>
              <a:t> </a:t>
            </a:r>
            <a:r>
              <a:rPr lang="en-ID" sz="3600" dirty="0" err="1">
                <a:solidFill>
                  <a:schemeClr val="bg1"/>
                </a:solidFill>
              </a:rPr>
              <a:t>sebagai</a:t>
            </a:r>
            <a:r>
              <a:rPr lang="en-ID" sz="3600" dirty="0">
                <a:solidFill>
                  <a:schemeClr val="bg1"/>
                </a:solidFill>
              </a:rPr>
              <a:t> </a:t>
            </a:r>
            <a:r>
              <a:rPr lang="en-ID" sz="3600" dirty="0" err="1">
                <a:solidFill>
                  <a:schemeClr val="bg1"/>
                </a:solidFill>
              </a:rPr>
              <a:t>identitas</a:t>
            </a:r>
            <a:r>
              <a:rPr lang="en-ID" sz="3600" dirty="0">
                <a:solidFill>
                  <a:schemeClr val="bg1"/>
                </a:solidFill>
              </a:rPr>
              <a:t> </a:t>
            </a:r>
            <a:r>
              <a:rPr lang="en-ID" sz="3600" dirty="0" err="1">
                <a:solidFill>
                  <a:schemeClr val="bg1"/>
                </a:solidFill>
              </a:rPr>
              <a:t>untuk</a:t>
            </a:r>
            <a:r>
              <a:rPr lang="en-ID" sz="3600" dirty="0">
                <a:solidFill>
                  <a:schemeClr val="bg1"/>
                </a:solidFill>
              </a:rPr>
              <a:t> </a:t>
            </a:r>
            <a:r>
              <a:rPr lang="en-ID" sz="3600" dirty="0" err="1">
                <a:solidFill>
                  <a:schemeClr val="bg1"/>
                </a:solidFill>
              </a:rPr>
              <a:t>mengkategorikan</a:t>
            </a:r>
            <a:r>
              <a:rPr lang="en-ID" sz="3600" dirty="0">
                <a:solidFill>
                  <a:schemeClr val="bg1"/>
                </a:solidFill>
              </a:rPr>
              <a:t> email.</a:t>
            </a:r>
            <a:endParaRPr lang="en-ID" sz="3600" i="1" dirty="0">
              <a:solidFill>
                <a:schemeClr val="bg1"/>
              </a:solidFill>
            </a:endParaRPr>
          </a:p>
        </p:txBody>
      </p:sp>
      <p:sp>
        <p:nvSpPr>
          <p:cNvPr id="5" name="テキスト プレースホルダー 29"/>
          <p:cNvSpPr txBox="1">
            <a:spLocks/>
          </p:cNvSpPr>
          <p:nvPr/>
        </p:nvSpPr>
        <p:spPr>
          <a:xfrm>
            <a:off x="10049649" y="5278515"/>
            <a:ext cx="7650851" cy="922602"/>
          </a:xfrm>
          <a:prstGeom prst="rect">
            <a:avLst/>
          </a:prstGeom>
        </p:spPr>
        <p:txBody>
          <a:bodyPr vert="horz" lIns="163275" tIns="81638" rIns="163275" bIns="81638" rtlCol="0" anchor="ctr">
            <a:noAutofit/>
          </a:bodyPr>
          <a:lstStyle>
            <a:lvl1pPr marL="0" indent="0" algn="l" defTabSz="1632753" rtl="0" eaLnBrk="1" latinLnBrk="0" hangingPunct="1">
              <a:lnSpc>
                <a:spcPct val="120000"/>
              </a:lnSpc>
              <a:spcBef>
                <a:spcPts val="12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lvl="0"/>
            <a:r>
              <a:rPr lang="id-ID" sz="1600" b="1" dirty="0"/>
              <a:t>API </a:t>
            </a:r>
            <a:r>
              <a:rPr lang="id-ID" sz="1600" b="1" i="1" dirty="0"/>
              <a:t>Insert email template category</a:t>
            </a:r>
            <a:endParaRPr lang="en-US" sz="1600" b="1" dirty="0"/>
          </a:p>
          <a:p>
            <a:r>
              <a:rPr lang="id-ID" sz="1600" dirty="0"/>
              <a:t>http://localhost:8080/tenancy-management/api/email-template-category/create</a:t>
            </a:r>
            <a:endParaRPr lang="en-US" sz="1600" dirty="0"/>
          </a:p>
          <a:p>
            <a:r>
              <a:rPr lang="id-ID" sz="1600" dirty="0"/>
              <a:t>JSON :</a:t>
            </a:r>
            <a:endParaRPr lang="en-US" sz="1600" dirty="0"/>
          </a:p>
          <a:p>
            <a:r>
              <a:rPr lang="id-ID" sz="1600" dirty="0"/>
              <a:t>{</a:t>
            </a:r>
            <a:endParaRPr lang="en-US" sz="1600" dirty="0"/>
          </a:p>
          <a:p>
            <a:pPr marL="274320" lvl="1" indent="0">
              <a:buNone/>
            </a:pPr>
            <a:r>
              <a:rPr lang="id-ID" sz="2000" dirty="0"/>
              <a:t>“id”:1,</a:t>
            </a:r>
            <a:endParaRPr lang="en-US" sz="2000" dirty="0"/>
          </a:p>
          <a:p>
            <a:pPr marL="274320" lvl="1" indent="0">
              <a:buNone/>
            </a:pPr>
            <a:r>
              <a:rPr lang="id-ID" sz="2000" dirty="0"/>
              <a:t>"categoryName":"Big",</a:t>
            </a:r>
            <a:endParaRPr lang="en-US" sz="2000" dirty="0"/>
          </a:p>
          <a:p>
            <a:pPr marL="274320" lvl="1" indent="0">
              <a:buNone/>
            </a:pPr>
            <a:r>
              <a:rPr lang="id-ID" sz="2000" dirty="0"/>
              <a:t>"description":"besar",</a:t>
            </a:r>
            <a:endParaRPr lang="en-US" sz="2000" dirty="0"/>
          </a:p>
          <a:p>
            <a:pPr marL="274320" lvl="1" indent="0">
              <a:buNone/>
            </a:pPr>
            <a:r>
              <a:rPr lang="id-ID" sz="2000" dirty="0"/>
              <a:t>"active":true</a:t>
            </a:r>
            <a:endParaRPr lang="en-US" sz="2000" dirty="0"/>
          </a:p>
          <a:p>
            <a:r>
              <a:rPr lang="id-ID" sz="1600" dirty="0"/>
              <a:t>}</a:t>
            </a:r>
            <a:endParaRPr lang="en-US" sz="1600" dirty="0"/>
          </a:p>
          <a:p>
            <a:pPr lvl="0"/>
            <a:r>
              <a:rPr lang="id-ID" sz="1600" b="1" dirty="0"/>
              <a:t>API </a:t>
            </a:r>
            <a:r>
              <a:rPr lang="id-ID" sz="1600" b="1" i="1" dirty="0"/>
              <a:t>edit email template category</a:t>
            </a:r>
            <a:endParaRPr lang="en-US" sz="1600" b="1" dirty="0"/>
          </a:p>
          <a:p>
            <a:r>
              <a:rPr lang="id-ID" sz="1600" dirty="0"/>
              <a:t>http://localhost:8080/tenancy-management/api/email-template-category/edit</a:t>
            </a:r>
            <a:endParaRPr lang="en-US" sz="1600" dirty="0"/>
          </a:p>
          <a:p>
            <a:pPr lvl="0"/>
            <a:r>
              <a:rPr lang="id-ID" sz="1600" b="1" dirty="0"/>
              <a:t>Delete email template category</a:t>
            </a:r>
            <a:endParaRPr lang="en-US" sz="1600" b="1" dirty="0"/>
          </a:p>
          <a:p>
            <a:r>
              <a:rPr lang="id-ID" sz="1600" dirty="0"/>
              <a:t>http://localhost:8080/tenancy-management/api/email-template-category/delete/{emailTemCategoryId}</a:t>
            </a:r>
            <a:endParaRPr lang="en-US" sz="1600" dirty="0"/>
          </a:p>
          <a:p>
            <a:pPr lvl="0"/>
            <a:r>
              <a:rPr lang="id-ID" sz="1600" b="1" dirty="0"/>
              <a:t>Get all</a:t>
            </a:r>
            <a:endParaRPr lang="en-US" sz="1600" b="1" dirty="0"/>
          </a:p>
          <a:p>
            <a:r>
              <a:rPr lang="id-ID" sz="1600" dirty="0"/>
              <a:t>http://localhost:8080/tenancy-management/api/email-template-category/list</a:t>
            </a:r>
            <a:endParaRPr lang="en-US" sz="1600" dirty="0"/>
          </a:p>
          <a:p>
            <a:pPr lvl="0"/>
            <a:r>
              <a:rPr lang="id-ID" sz="1600" b="1" dirty="0"/>
              <a:t>Get by Id</a:t>
            </a:r>
            <a:endParaRPr lang="en-US" sz="1600" b="1" dirty="0"/>
          </a:p>
          <a:p>
            <a:r>
              <a:rPr lang="id-ID" sz="1600" dirty="0"/>
              <a:t>http://localhost:8080/tenancy-management/api/email-template-category/{emailTemCategoryId}</a:t>
            </a:r>
            <a:endParaRPr lang="en-US" sz="1600" dirty="0"/>
          </a:p>
          <a:p>
            <a:pPr lvl="0"/>
            <a:r>
              <a:rPr lang="id-ID" sz="1600" b="1" dirty="0"/>
              <a:t>Get by Active</a:t>
            </a:r>
            <a:endParaRPr lang="en-US" sz="1600" b="1" dirty="0"/>
          </a:p>
          <a:p>
            <a:r>
              <a:rPr lang="id-ID" sz="1600" dirty="0"/>
              <a:t>http://localhost:8080/tenancy-management/api/email-template-category/active</a:t>
            </a:r>
            <a:endParaRPr lang="en-US" sz="1600" dirty="0"/>
          </a:p>
        </p:txBody>
      </p:sp>
    </p:spTree>
    <p:extLst>
      <p:ext uri="{BB962C8B-B14F-4D97-AF65-F5344CB8AC3E}">
        <p14:creationId xmlns:p14="http://schemas.microsoft.com/office/powerpoint/2010/main" val="103172789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テキスト プレースホルダー 28"/>
          <p:cNvSpPr>
            <a:spLocks noGrp="1"/>
          </p:cNvSpPr>
          <p:nvPr>
            <p:ph type="body" sz="quarter" idx="15"/>
          </p:nvPr>
        </p:nvSpPr>
        <p:spPr>
          <a:xfrm>
            <a:off x="502246" y="958035"/>
            <a:ext cx="8325925" cy="1710190"/>
          </a:xfrm>
        </p:spPr>
        <p:txBody>
          <a:bodyPr/>
          <a:lstStyle/>
          <a:p>
            <a:r>
              <a:rPr lang="en-ID" sz="6000" b="1" dirty="0"/>
              <a:t>EMAIL TEMPLATE</a:t>
            </a:r>
          </a:p>
        </p:txBody>
      </p:sp>
      <p:sp>
        <p:nvSpPr>
          <p:cNvPr id="30" name="テキスト プレースホルダー 29"/>
          <p:cNvSpPr>
            <a:spLocks noGrp="1"/>
          </p:cNvSpPr>
          <p:nvPr>
            <p:ph type="body" sz="quarter" idx="23"/>
          </p:nvPr>
        </p:nvSpPr>
        <p:spPr>
          <a:xfrm>
            <a:off x="10049649" y="372970"/>
            <a:ext cx="7650851" cy="922602"/>
          </a:xfrm>
        </p:spPr>
        <p:txBody>
          <a:bodyPr/>
          <a:lstStyle/>
          <a:p>
            <a:r>
              <a:rPr lang="en-ID" sz="3200" dirty="0"/>
              <a:t>API &amp; JSON</a:t>
            </a:r>
            <a:endParaRPr kumimoji="1" lang="ja-JP" altLang="en-US" sz="3200" dirty="0"/>
          </a:p>
        </p:txBody>
      </p:sp>
      <p:sp>
        <p:nvSpPr>
          <p:cNvPr id="4" name="テキスト プレースホルダー 29"/>
          <p:cNvSpPr txBox="1">
            <a:spLocks/>
          </p:cNvSpPr>
          <p:nvPr/>
        </p:nvSpPr>
        <p:spPr>
          <a:xfrm>
            <a:off x="907291" y="2756222"/>
            <a:ext cx="7065785" cy="5357608"/>
          </a:xfrm>
          <a:prstGeom prst="rect">
            <a:avLst/>
          </a:prstGeom>
        </p:spPr>
        <p:txBody>
          <a:bodyPr vert="horz" lIns="163275" tIns="81638" rIns="163275" bIns="81638" rtlCol="0" anchor="ctr">
            <a:noAutofit/>
          </a:bodyPr>
          <a:lstStyle>
            <a:lvl1pPr marL="0" indent="0" algn="l" defTabSz="1632753" rtl="0" eaLnBrk="1" latinLnBrk="0" hangingPunct="1">
              <a:lnSpc>
                <a:spcPct val="120000"/>
              </a:lnSpc>
              <a:spcBef>
                <a:spcPts val="12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lang="en-ID" sz="3600" dirty="0" err="1">
                <a:solidFill>
                  <a:schemeClr val="bg1"/>
                </a:solidFill>
              </a:rPr>
              <a:t>Digunakan</a:t>
            </a:r>
            <a:r>
              <a:rPr lang="en-ID" sz="3600" dirty="0">
                <a:solidFill>
                  <a:schemeClr val="bg1"/>
                </a:solidFill>
              </a:rPr>
              <a:t> </a:t>
            </a:r>
            <a:r>
              <a:rPr lang="en-ID" sz="3600" dirty="0" err="1">
                <a:solidFill>
                  <a:schemeClr val="bg1"/>
                </a:solidFill>
              </a:rPr>
              <a:t>untuk</a:t>
            </a:r>
            <a:r>
              <a:rPr lang="en-ID" sz="3600" dirty="0">
                <a:solidFill>
                  <a:schemeClr val="bg1"/>
                </a:solidFill>
              </a:rPr>
              <a:t> </a:t>
            </a:r>
            <a:r>
              <a:rPr lang="en-ID" sz="3600" dirty="0" err="1">
                <a:solidFill>
                  <a:schemeClr val="bg1"/>
                </a:solidFill>
              </a:rPr>
              <a:t>mengolah</a:t>
            </a:r>
            <a:r>
              <a:rPr lang="en-ID" sz="3600" dirty="0">
                <a:solidFill>
                  <a:schemeClr val="bg1"/>
                </a:solidFill>
              </a:rPr>
              <a:t> </a:t>
            </a:r>
            <a:r>
              <a:rPr lang="en-ID" sz="3600" i="1" dirty="0">
                <a:solidFill>
                  <a:schemeClr val="bg1"/>
                </a:solidFill>
              </a:rPr>
              <a:t>email template </a:t>
            </a:r>
            <a:r>
              <a:rPr lang="id-ID" sz="3600" dirty="0">
                <a:solidFill>
                  <a:schemeClr val="bg1"/>
                </a:solidFill>
              </a:rPr>
              <a:t>yang kemudian dapat dikirim oleh </a:t>
            </a:r>
            <a:r>
              <a:rPr lang="id-ID" sz="3600" i="1" dirty="0">
                <a:solidFill>
                  <a:schemeClr val="bg1"/>
                </a:solidFill>
              </a:rPr>
              <a:t>user</a:t>
            </a:r>
            <a:r>
              <a:rPr lang="id-ID" sz="3600" dirty="0">
                <a:solidFill>
                  <a:schemeClr val="bg1"/>
                </a:solidFill>
              </a:rPr>
              <a:t> berulang kali. Email tujuan atau penerima dari email ini hanya email-email yang terdaftar di </a:t>
            </a:r>
            <a:r>
              <a:rPr lang="id-ID" sz="3600" i="1" dirty="0">
                <a:solidFill>
                  <a:schemeClr val="bg1"/>
                </a:solidFill>
              </a:rPr>
              <a:t>contact person </a:t>
            </a:r>
            <a:r>
              <a:rPr lang="id-ID" sz="3600" dirty="0">
                <a:solidFill>
                  <a:schemeClr val="bg1"/>
                </a:solidFill>
              </a:rPr>
              <a:t>dari customer yang telah berlangganan.</a:t>
            </a:r>
            <a:endParaRPr lang="en-ID" sz="3600" i="1" dirty="0">
              <a:solidFill>
                <a:schemeClr val="bg1"/>
              </a:solidFill>
            </a:endParaRPr>
          </a:p>
        </p:txBody>
      </p:sp>
      <p:sp>
        <p:nvSpPr>
          <p:cNvPr id="5" name="テキスト プレースホルダー 29"/>
          <p:cNvSpPr txBox="1">
            <a:spLocks/>
          </p:cNvSpPr>
          <p:nvPr/>
        </p:nvSpPr>
        <p:spPr>
          <a:xfrm>
            <a:off x="10049649" y="5278515"/>
            <a:ext cx="7650851" cy="922602"/>
          </a:xfrm>
          <a:prstGeom prst="rect">
            <a:avLst/>
          </a:prstGeom>
        </p:spPr>
        <p:txBody>
          <a:bodyPr vert="horz" lIns="163275" tIns="81638" rIns="163275" bIns="81638" rtlCol="0" anchor="ctr">
            <a:noAutofit/>
          </a:bodyPr>
          <a:lstStyle>
            <a:lvl1pPr marL="0" indent="0" algn="l" defTabSz="1632753" rtl="0" eaLnBrk="1" latinLnBrk="0" hangingPunct="1">
              <a:lnSpc>
                <a:spcPct val="120000"/>
              </a:lnSpc>
              <a:spcBef>
                <a:spcPts val="12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lvl="0"/>
            <a:r>
              <a:rPr lang="id-ID" sz="1400" b="1" dirty="0"/>
              <a:t>API </a:t>
            </a:r>
            <a:r>
              <a:rPr lang="id-ID" sz="1400" b="1" i="1" dirty="0"/>
              <a:t>insert email template</a:t>
            </a:r>
            <a:endParaRPr lang="en-US" sz="1400" b="1" dirty="0"/>
          </a:p>
          <a:p>
            <a:r>
              <a:rPr lang="id-ID" sz="1400" dirty="0"/>
              <a:t>http://localhost:8080/tenancy-management/api/email-template/create</a:t>
            </a:r>
            <a:endParaRPr lang="en-US" sz="1400" dirty="0"/>
          </a:p>
          <a:p>
            <a:r>
              <a:rPr lang="id-ID" sz="1400" dirty="0"/>
              <a:t>JSON :</a:t>
            </a:r>
            <a:endParaRPr lang="en-US" sz="1400" dirty="0"/>
          </a:p>
          <a:p>
            <a:r>
              <a:rPr lang="id-ID" sz="1400" dirty="0"/>
              <a:t>{</a:t>
            </a:r>
            <a:endParaRPr lang="en-US" sz="1400" dirty="0"/>
          </a:p>
          <a:p>
            <a:pPr marL="274320" lvl="1" indent="0">
              <a:buNone/>
            </a:pPr>
            <a:r>
              <a:rPr lang="id-ID" sz="1800" dirty="0"/>
              <a:t>"templateName" : "template baru",</a:t>
            </a:r>
            <a:endParaRPr lang="en-US" sz="1800" dirty="0"/>
          </a:p>
          <a:p>
            <a:pPr marL="274320" lvl="1" indent="0">
              <a:buNone/>
            </a:pPr>
            <a:r>
              <a:rPr lang="id-ID" sz="1800" dirty="0"/>
              <a:t>"subject" : "template baru subject",</a:t>
            </a:r>
            <a:endParaRPr lang="en-US" sz="1800" dirty="0"/>
          </a:p>
          <a:p>
            <a:pPr marL="274320" lvl="1" indent="0">
              <a:buNone/>
            </a:pPr>
            <a:r>
              <a:rPr lang="id-ID" sz="1800" dirty="0"/>
              <a:t>"body" : "ceritanya ini body. coba ajalah ya. Siapa tau </a:t>
            </a:r>
            <a:r>
              <a:rPr lang="id-ID" sz="1800" dirty="0" smtClean="0"/>
              <a:t>beruntung",</a:t>
            </a:r>
            <a:endParaRPr lang="en-US" sz="1800" dirty="0"/>
          </a:p>
          <a:p>
            <a:pPr marL="274320" lvl="1" indent="0">
              <a:buNone/>
            </a:pPr>
            <a:r>
              <a:rPr lang="id-ID" sz="1800" dirty="0"/>
              <a:t>"emailTemplateCategoryId" : 1,</a:t>
            </a:r>
            <a:endParaRPr lang="en-US" sz="1800" dirty="0"/>
          </a:p>
          <a:p>
            <a:pPr marL="274320" lvl="1" indent="0">
              <a:buNone/>
            </a:pPr>
            <a:r>
              <a:rPr lang="id-ID" sz="1800" dirty="0"/>
              <a:t>"senderId" : 3,</a:t>
            </a:r>
            <a:endParaRPr lang="en-US" sz="1800" dirty="0"/>
          </a:p>
          <a:p>
            <a:pPr marL="274320" lvl="1" indent="0">
              <a:buNone/>
            </a:pPr>
            <a:r>
              <a:rPr lang="id-ID" sz="1800" dirty="0"/>
              <a:t>"appId" : 3,</a:t>
            </a:r>
            <a:endParaRPr lang="en-US" sz="1800" dirty="0"/>
          </a:p>
          <a:p>
            <a:pPr marL="274320" lvl="1" indent="0">
              <a:buNone/>
            </a:pPr>
            <a:r>
              <a:rPr lang="id-ID" sz="1800" dirty="0"/>
              <a:t>"recipient" : "paskaanugrah1@gmail.com,  paskaanugrah123@gmail.com"</a:t>
            </a:r>
            <a:endParaRPr lang="en-US" sz="1800" dirty="0"/>
          </a:p>
          <a:p>
            <a:r>
              <a:rPr lang="id-ID" sz="1400" dirty="0"/>
              <a:t>}</a:t>
            </a:r>
            <a:endParaRPr lang="en-US" sz="1400" dirty="0"/>
          </a:p>
          <a:p>
            <a:pPr lvl="0"/>
            <a:r>
              <a:rPr lang="id-ID" sz="1400" b="1" dirty="0"/>
              <a:t>API </a:t>
            </a:r>
            <a:r>
              <a:rPr lang="id-ID" sz="1400" b="1" i="1" dirty="0"/>
              <a:t>send email template</a:t>
            </a:r>
            <a:endParaRPr lang="en-US" sz="1400" b="1" dirty="0"/>
          </a:p>
          <a:p>
            <a:r>
              <a:rPr lang="id-ID" sz="1400" dirty="0"/>
              <a:t>http://localhost:8080/tenancy-management/api/email-template/send/{emailTemplateId}</a:t>
            </a:r>
            <a:endParaRPr lang="en-US" sz="1400" dirty="0"/>
          </a:p>
          <a:p>
            <a:pPr lvl="0"/>
            <a:r>
              <a:rPr lang="id-ID" sz="1400" b="1" dirty="0"/>
              <a:t>API </a:t>
            </a:r>
            <a:r>
              <a:rPr lang="id-ID" sz="1400" b="1" i="1" dirty="0"/>
              <a:t>edit email template</a:t>
            </a:r>
            <a:endParaRPr lang="en-US" sz="1400" b="1" dirty="0"/>
          </a:p>
          <a:p>
            <a:r>
              <a:rPr lang="id-ID" sz="1400" dirty="0"/>
              <a:t>http://localhost:8080/tenancy-management/api/email-template/edit</a:t>
            </a:r>
            <a:endParaRPr lang="en-US" sz="1400" dirty="0"/>
          </a:p>
          <a:p>
            <a:pPr lvl="0"/>
            <a:r>
              <a:rPr lang="id-ID" sz="1400" b="1" dirty="0"/>
              <a:t>API </a:t>
            </a:r>
            <a:r>
              <a:rPr lang="id-ID" sz="1400" b="1" i="1" dirty="0"/>
              <a:t>delete email template</a:t>
            </a:r>
            <a:endParaRPr lang="en-US" sz="1400" b="1" dirty="0"/>
          </a:p>
          <a:p>
            <a:r>
              <a:rPr lang="id-ID" sz="1400" dirty="0"/>
              <a:t>http://localhost:8080/tenancy-management/api/email-template/delete/{emailTemplateId}</a:t>
            </a:r>
            <a:endParaRPr lang="en-US" sz="1400" dirty="0"/>
          </a:p>
          <a:p>
            <a:pPr lvl="0"/>
            <a:r>
              <a:rPr lang="id-ID" sz="1400" b="1" dirty="0"/>
              <a:t>API </a:t>
            </a:r>
            <a:r>
              <a:rPr lang="id-ID" sz="1400" b="1" i="1" dirty="0"/>
              <a:t>get All</a:t>
            </a:r>
            <a:endParaRPr lang="en-US" sz="1400" b="1" dirty="0"/>
          </a:p>
          <a:p>
            <a:r>
              <a:rPr lang="id-ID" sz="1400" dirty="0"/>
              <a:t>http://localhost:8080/tenancy-management/api/email-template/list</a:t>
            </a:r>
            <a:endParaRPr lang="en-US" sz="1400" dirty="0"/>
          </a:p>
          <a:p>
            <a:pPr lvl="0"/>
            <a:r>
              <a:rPr lang="id-ID" sz="1400" b="1" dirty="0"/>
              <a:t>API </a:t>
            </a:r>
            <a:r>
              <a:rPr lang="id-ID" sz="1400" b="1" i="1" dirty="0"/>
              <a:t>get by Id</a:t>
            </a:r>
            <a:endParaRPr lang="en-US" sz="1400" b="1" dirty="0"/>
          </a:p>
          <a:p>
            <a:r>
              <a:rPr lang="id-ID" sz="1400" dirty="0"/>
              <a:t>http://localhost:8080/tenancy-management/api/email-template/{id}</a:t>
            </a:r>
            <a:endParaRPr lang="en-US" sz="1400" dirty="0"/>
          </a:p>
        </p:txBody>
      </p:sp>
    </p:spTree>
    <p:extLst>
      <p:ext uri="{BB962C8B-B14F-4D97-AF65-F5344CB8AC3E}">
        <p14:creationId xmlns:p14="http://schemas.microsoft.com/office/powerpoint/2010/main" val="256046434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テキスト プレースホルダー 28"/>
          <p:cNvSpPr>
            <a:spLocks noGrp="1"/>
          </p:cNvSpPr>
          <p:nvPr>
            <p:ph type="body" sz="quarter" idx="15"/>
          </p:nvPr>
        </p:nvSpPr>
        <p:spPr>
          <a:xfrm>
            <a:off x="502246" y="958035"/>
            <a:ext cx="8325925" cy="1710190"/>
          </a:xfrm>
        </p:spPr>
        <p:txBody>
          <a:bodyPr/>
          <a:lstStyle/>
          <a:p>
            <a:r>
              <a:rPr lang="en-ID" sz="6000" b="1" dirty="0"/>
              <a:t>EMAIL HISTORY</a:t>
            </a:r>
          </a:p>
        </p:txBody>
      </p:sp>
      <p:sp>
        <p:nvSpPr>
          <p:cNvPr id="30" name="テキスト プレースホルダー 29"/>
          <p:cNvSpPr>
            <a:spLocks noGrp="1"/>
          </p:cNvSpPr>
          <p:nvPr>
            <p:ph type="body" sz="quarter" idx="23"/>
          </p:nvPr>
        </p:nvSpPr>
        <p:spPr>
          <a:xfrm>
            <a:off x="10049649" y="372970"/>
            <a:ext cx="7650851" cy="922602"/>
          </a:xfrm>
        </p:spPr>
        <p:txBody>
          <a:bodyPr/>
          <a:lstStyle/>
          <a:p>
            <a:r>
              <a:rPr lang="en-ID" sz="3200" dirty="0"/>
              <a:t>API &amp; JSON</a:t>
            </a:r>
            <a:endParaRPr kumimoji="1" lang="ja-JP" altLang="en-US" sz="3200" dirty="0"/>
          </a:p>
        </p:txBody>
      </p:sp>
      <p:sp>
        <p:nvSpPr>
          <p:cNvPr id="4" name="テキスト プレースホルダー 29"/>
          <p:cNvSpPr txBox="1">
            <a:spLocks/>
          </p:cNvSpPr>
          <p:nvPr/>
        </p:nvSpPr>
        <p:spPr>
          <a:xfrm>
            <a:off x="907291" y="2623220"/>
            <a:ext cx="7065785" cy="3062353"/>
          </a:xfrm>
          <a:prstGeom prst="rect">
            <a:avLst/>
          </a:prstGeom>
        </p:spPr>
        <p:txBody>
          <a:bodyPr vert="horz" lIns="163275" tIns="81638" rIns="163275" bIns="81638" rtlCol="0" anchor="ctr">
            <a:noAutofit/>
          </a:bodyPr>
          <a:lstStyle>
            <a:lvl1pPr marL="0" indent="0" algn="l" defTabSz="1632753" rtl="0" eaLnBrk="1" latinLnBrk="0" hangingPunct="1">
              <a:lnSpc>
                <a:spcPct val="120000"/>
              </a:lnSpc>
              <a:spcBef>
                <a:spcPts val="12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lang="id-ID" sz="3600" dirty="0">
                <a:solidFill>
                  <a:schemeClr val="bg1"/>
                </a:solidFill>
              </a:rPr>
              <a:t>Merupakan </a:t>
            </a:r>
            <a:r>
              <a:rPr lang="id-ID" sz="3600" i="1" dirty="0">
                <a:solidFill>
                  <a:schemeClr val="bg1"/>
                </a:solidFill>
              </a:rPr>
              <a:t>log </a:t>
            </a:r>
            <a:r>
              <a:rPr lang="id-ID" sz="3600" dirty="0">
                <a:solidFill>
                  <a:schemeClr val="bg1"/>
                </a:solidFill>
              </a:rPr>
              <a:t>yang digunakan untuk menyimpan email yang telah dikirim oleh </a:t>
            </a:r>
            <a:r>
              <a:rPr lang="id-ID" sz="3600" i="1" dirty="0">
                <a:solidFill>
                  <a:schemeClr val="bg1"/>
                </a:solidFill>
              </a:rPr>
              <a:t>User</a:t>
            </a:r>
            <a:r>
              <a:rPr lang="id-ID" sz="3600" dirty="0">
                <a:solidFill>
                  <a:schemeClr val="bg1"/>
                </a:solidFill>
              </a:rPr>
              <a:t> baik yang berhasil maupun gagal. </a:t>
            </a:r>
            <a:endParaRPr lang="en-ID" sz="3600" i="1" dirty="0">
              <a:solidFill>
                <a:schemeClr val="bg1"/>
              </a:solidFill>
            </a:endParaRPr>
          </a:p>
        </p:txBody>
      </p:sp>
      <p:sp>
        <p:nvSpPr>
          <p:cNvPr id="5" name="テキスト プレースホルダー 29"/>
          <p:cNvSpPr txBox="1">
            <a:spLocks/>
          </p:cNvSpPr>
          <p:nvPr/>
        </p:nvSpPr>
        <p:spPr>
          <a:xfrm>
            <a:off x="10030715" y="4782971"/>
            <a:ext cx="7650851" cy="922602"/>
          </a:xfrm>
          <a:prstGeom prst="rect">
            <a:avLst/>
          </a:prstGeom>
        </p:spPr>
        <p:txBody>
          <a:bodyPr vert="horz" lIns="163275" tIns="81638" rIns="163275" bIns="81638" rtlCol="0" anchor="ctr">
            <a:noAutofit/>
          </a:bodyPr>
          <a:lstStyle>
            <a:lvl1pPr marL="0" indent="0" algn="l" defTabSz="1632753" rtl="0" eaLnBrk="1" latinLnBrk="0" hangingPunct="1">
              <a:lnSpc>
                <a:spcPct val="120000"/>
              </a:lnSpc>
              <a:spcBef>
                <a:spcPts val="12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lvl="0"/>
            <a:r>
              <a:rPr lang="id-ID" sz="1800" b="1" dirty="0"/>
              <a:t>API </a:t>
            </a:r>
            <a:r>
              <a:rPr lang="id-ID" sz="1800" b="1" i="1" dirty="0"/>
              <a:t>insert</a:t>
            </a:r>
            <a:r>
              <a:rPr lang="id-ID" sz="1800" b="1" dirty="0"/>
              <a:t> atau </a:t>
            </a:r>
            <a:r>
              <a:rPr lang="id-ID" sz="1800" b="1" i="1" dirty="0"/>
              <a:t>send email</a:t>
            </a:r>
            <a:endParaRPr lang="en-US" sz="1800" b="1" dirty="0"/>
          </a:p>
          <a:p>
            <a:r>
              <a:rPr lang="id-ID" sz="1800" dirty="0"/>
              <a:t>http://localhost:8080/tenancy-management/api/email-history/send</a:t>
            </a:r>
            <a:endParaRPr lang="en-US" sz="1800" dirty="0"/>
          </a:p>
          <a:p>
            <a:r>
              <a:rPr lang="id-ID" sz="1800" dirty="0"/>
              <a:t>JSON :</a:t>
            </a:r>
            <a:endParaRPr lang="en-US" sz="1800" dirty="0"/>
          </a:p>
          <a:p>
            <a:r>
              <a:rPr lang="id-ID" sz="1800" dirty="0"/>
              <a:t>{</a:t>
            </a:r>
            <a:endParaRPr lang="en-US" sz="1800" dirty="0"/>
          </a:p>
          <a:p>
            <a:pPr marL="274320" lvl="1" indent="0">
              <a:buNone/>
            </a:pPr>
            <a:r>
              <a:rPr lang="id-ID" sz="2400" dirty="0"/>
              <a:t>"toRecipient" : "oeyeoy@gmail.com",</a:t>
            </a:r>
            <a:endParaRPr lang="en-US" sz="2400" dirty="0"/>
          </a:p>
          <a:p>
            <a:pPr marL="274320" lvl="1" indent="0">
              <a:buNone/>
            </a:pPr>
            <a:r>
              <a:rPr lang="id-ID" sz="2400" dirty="0"/>
              <a:t>"bcc" : "paskaadil@gmail.com",</a:t>
            </a:r>
            <a:endParaRPr lang="en-US" sz="2400" dirty="0"/>
          </a:p>
          <a:p>
            <a:pPr marL="274320" lvl="1" indent="0">
              <a:buNone/>
            </a:pPr>
            <a:r>
              <a:rPr lang="id-ID" sz="2400" dirty="0"/>
              <a:t>"cc" : "ulfaintania1@gmail.com",</a:t>
            </a:r>
            <a:endParaRPr lang="en-US" sz="2400" dirty="0"/>
          </a:p>
          <a:p>
            <a:pPr marL="274320" lvl="1" indent="0">
              <a:buNone/>
            </a:pPr>
            <a:r>
              <a:rPr lang="id-ID" sz="2400" dirty="0"/>
              <a:t>"subject" </a:t>
            </a:r>
            <a:r>
              <a:rPr lang="id-ID" sz="2400"/>
              <a:t>: </a:t>
            </a:r>
            <a:r>
              <a:rPr lang="id-ID" sz="2400" smtClean="0"/>
              <a:t>"Coba </a:t>
            </a:r>
            <a:r>
              <a:rPr lang="id-ID" sz="2400" dirty="0"/>
              <a:t>send e-mail",</a:t>
            </a:r>
            <a:endParaRPr lang="en-US" sz="2400" dirty="0"/>
          </a:p>
          <a:p>
            <a:pPr marL="274320" lvl="1" indent="0">
              <a:buNone/>
            </a:pPr>
            <a:r>
              <a:rPr lang="id-ID" sz="2400" dirty="0"/>
              <a:t>"body" : "yeay berhasil!!",</a:t>
            </a:r>
            <a:endParaRPr lang="en-US" sz="2400" dirty="0"/>
          </a:p>
          <a:p>
            <a:pPr marL="274320" lvl="1" indent="0">
              <a:buNone/>
            </a:pPr>
            <a:r>
              <a:rPr lang="id-ID" sz="2400" dirty="0"/>
              <a:t>"senderId" : 3</a:t>
            </a:r>
            <a:endParaRPr lang="en-US" sz="2400" dirty="0"/>
          </a:p>
          <a:p>
            <a:r>
              <a:rPr lang="id-ID" sz="1800" dirty="0"/>
              <a:t>}</a:t>
            </a:r>
            <a:endParaRPr lang="en-US" sz="1800" dirty="0"/>
          </a:p>
          <a:p>
            <a:pPr lvl="0"/>
            <a:r>
              <a:rPr lang="id-ID" sz="1800" b="1" dirty="0"/>
              <a:t>API </a:t>
            </a:r>
            <a:r>
              <a:rPr lang="id-ID" sz="1800" b="1" i="1" dirty="0"/>
              <a:t>get All</a:t>
            </a:r>
            <a:endParaRPr lang="en-US" sz="1800" b="1" dirty="0"/>
          </a:p>
          <a:p>
            <a:r>
              <a:rPr lang="id-ID" sz="1800" dirty="0"/>
              <a:t>http://localhost:8080/tenancy-management/api/email-history/list</a:t>
            </a:r>
            <a:endParaRPr lang="en-US" sz="1800" dirty="0"/>
          </a:p>
          <a:p>
            <a:pPr lvl="0"/>
            <a:r>
              <a:rPr lang="id-ID" sz="1800" b="1" dirty="0"/>
              <a:t>API </a:t>
            </a:r>
            <a:r>
              <a:rPr lang="id-ID" sz="1800" b="1" i="1" dirty="0"/>
              <a:t>get by Id</a:t>
            </a:r>
            <a:endParaRPr lang="en-US" sz="1800" b="1" dirty="0"/>
          </a:p>
          <a:p>
            <a:r>
              <a:rPr lang="id-ID" sz="1800" dirty="0"/>
              <a:t>http://localhost:8080/tenancy-management/api/email-history/{emailHistoryId}</a:t>
            </a:r>
            <a:endParaRPr lang="en-US" sz="1800" dirty="0"/>
          </a:p>
        </p:txBody>
      </p:sp>
    </p:spTree>
    <p:extLst>
      <p:ext uri="{BB962C8B-B14F-4D97-AF65-F5344CB8AC3E}">
        <p14:creationId xmlns:p14="http://schemas.microsoft.com/office/powerpoint/2010/main" val="101207369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5"/>
          </p:nvPr>
        </p:nvSpPr>
        <p:spPr/>
        <p:txBody>
          <a:bodyPr/>
          <a:lstStyle/>
          <a:p>
            <a:r>
              <a:rPr kumimoji="1" lang="en-US" altLang="ja-JP" dirty="0" smtClean="0"/>
              <a:t>KESIMPULAN</a:t>
            </a:r>
            <a:endParaRPr kumimoji="1" lang="ja-JP" altLang="en-US" dirty="0"/>
          </a:p>
        </p:txBody>
      </p:sp>
      <p:sp>
        <p:nvSpPr>
          <p:cNvPr id="21" name="フッター プレースホルダー 20"/>
          <p:cNvSpPr>
            <a:spLocks noGrp="1"/>
          </p:cNvSpPr>
          <p:nvPr>
            <p:ph type="ftr" sz="quarter" idx="10"/>
          </p:nvPr>
        </p:nvSpPr>
        <p:spPr/>
        <p:txBody>
          <a:bodyPr/>
          <a:lstStyle/>
          <a:p>
            <a:r>
              <a:rPr lang="en-US" smtClean="0"/>
              <a:t>The Power of PowerPoint | thepopp.com</a:t>
            </a:r>
            <a:endParaRPr lang="en-US" dirty="0"/>
          </a:p>
        </p:txBody>
      </p:sp>
      <p:sp>
        <p:nvSpPr>
          <p:cNvPr id="22" name="スライド番号プレースホルダー 21"/>
          <p:cNvSpPr>
            <a:spLocks noGrp="1"/>
          </p:cNvSpPr>
          <p:nvPr>
            <p:ph type="sldNum" sz="quarter" idx="11"/>
          </p:nvPr>
        </p:nvSpPr>
        <p:spPr/>
        <p:txBody>
          <a:bodyPr/>
          <a:lstStyle/>
          <a:p>
            <a:fld id="{387164BF-D67A-46C0-81D2-5BAF67C00C80}" type="slidenum">
              <a:rPr lang="en-US" smtClean="0"/>
              <a:pPr/>
              <a:t>24</a:t>
            </a:fld>
            <a:endParaRPr lang="en-US" dirty="0"/>
          </a:p>
        </p:txBody>
      </p:sp>
      <p:sp>
        <p:nvSpPr>
          <p:cNvPr id="23" name="Picture Placeholder 22"/>
          <p:cNvSpPr>
            <a:spLocks noGrp="1"/>
          </p:cNvSpPr>
          <p:nvPr>
            <p:ph type="pic" sz="quarter" idx="23"/>
          </p:nvPr>
        </p:nvSpPr>
        <p:spPr/>
      </p:sp>
      <p:sp>
        <p:nvSpPr>
          <p:cNvPr id="24" name="Picture Placeholder 23"/>
          <p:cNvSpPr>
            <a:spLocks noGrp="1"/>
          </p:cNvSpPr>
          <p:nvPr>
            <p:ph type="pic" sz="quarter" idx="26"/>
          </p:nvPr>
        </p:nvSpPr>
        <p:spPr/>
      </p:sp>
      <p:pic>
        <p:nvPicPr>
          <p:cNvPr id="28" name="Picture Placeholder 27"/>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a:xfrm>
            <a:off x="7793056" y="6109945"/>
            <a:ext cx="2700299" cy="2700299"/>
          </a:xfrm>
        </p:spPr>
      </p:pic>
    </p:spTree>
    <p:extLst>
      <p:ext uri="{BB962C8B-B14F-4D97-AF65-F5344CB8AC3E}">
        <p14:creationId xmlns:p14="http://schemas.microsoft.com/office/powerpoint/2010/main" val="354718990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a:xfrm>
            <a:off x="638432" y="524521"/>
            <a:ext cx="16741860" cy="1125125"/>
          </a:xfrm>
        </p:spPr>
        <p:txBody>
          <a:bodyPr/>
          <a:lstStyle/>
          <a:p>
            <a:pPr algn="just"/>
            <a:r>
              <a:rPr lang="id-ID" b="1" i="1" dirty="0"/>
              <a:t>Tenancy Management </a:t>
            </a:r>
            <a:r>
              <a:rPr lang="id-ID" b="1" dirty="0"/>
              <a:t>(TM)</a:t>
            </a:r>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25</a:t>
            </a:fld>
            <a:endParaRPr lang="en-US" dirty="0"/>
          </a:p>
        </p:txBody>
      </p:sp>
      <p:sp>
        <p:nvSpPr>
          <p:cNvPr id="24" name="テキスト プレースホルダー 23"/>
          <p:cNvSpPr>
            <a:spLocks noGrp="1"/>
          </p:cNvSpPr>
          <p:nvPr>
            <p:ph type="body" sz="quarter" idx="15"/>
          </p:nvPr>
        </p:nvSpPr>
        <p:spPr/>
        <p:txBody>
          <a:bodyPr/>
          <a:lstStyle/>
          <a:p>
            <a:pPr algn="just"/>
            <a:r>
              <a:rPr lang="id-ID" sz="2800" dirty="0"/>
              <a:t>Aplikasi yang ditujukan untuk mendukung pengelolaan tenant yang merupakan customer pelanggan aplikasi-aplikasi yang dimiliki oleh PT Aristi Jasadata. </a:t>
            </a:r>
          </a:p>
        </p:txBody>
      </p:sp>
      <p:sp>
        <p:nvSpPr>
          <p:cNvPr id="25" name="テキスト プレースホルダー 24"/>
          <p:cNvSpPr>
            <a:spLocks noGrp="1"/>
          </p:cNvSpPr>
          <p:nvPr>
            <p:ph type="body" sz="quarter" idx="16"/>
          </p:nvPr>
        </p:nvSpPr>
        <p:spPr/>
        <p:txBody>
          <a:bodyPr/>
          <a:lstStyle/>
          <a:p>
            <a:r>
              <a:rPr lang="id-ID" dirty="0"/>
              <a:t>Pengertian</a:t>
            </a:r>
            <a:endParaRPr kumimoji="1" lang="ja-JP" altLang="en-US" dirty="0"/>
          </a:p>
        </p:txBody>
      </p:sp>
      <p:sp>
        <p:nvSpPr>
          <p:cNvPr id="26" name="テキスト プレースホルダー 25"/>
          <p:cNvSpPr>
            <a:spLocks noGrp="1"/>
          </p:cNvSpPr>
          <p:nvPr>
            <p:ph type="body" sz="quarter" idx="21"/>
          </p:nvPr>
        </p:nvSpPr>
        <p:spPr/>
        <p:txBody>
          <a:bodyPr/>
          <a:lstStyle/>
          <a:p>
            <a:r>
              <a:rPr kumimoji="1" lang="en-US" altLang="ja-JP" dirty="0" smtClean="0"/>
              <a:t>1</a:t>
            </a:r>
            <a:endParaRPr kumimoji="1" lang="ja-JP" altLang="en-US" dirty="0"/>
          </a:p>
        </p:txBody>
      </p:sp>
      <p:sp>
        <p:nvSpPr>
          <p:cNvPr id="27" name="テキスト プレースホルダー 26"/>
          <p:cNvSpPr>
            <a:spLocks noGrp="1"/>
          </p:cNvSpPr>
          <p:nvPr>
            <p:ph type="body" sz="quarter" idx="22"/>
          </p:nvPr>
        </p:nvSpPr>
        <p:spPr/>
        <p:txBody>
          <a:bodyPr/>
          <a:lstStyle/>
          <a:p>
            <a:pPr algn="just"/>
            <a:r>
              <a:rPr lang="id-ID" sz="2800" dirty="0"/>
              <a:t>mengadopsi </a:t>
            </a:r>
            <a:r>
              <a:rPr lang="id-ID" sz="2800" i="1" dirty="0"/>
              <a:t>multi tenant </a:t>
            </a:r>
            <a:r>
              <a:rPr lang="id-ID" sz="2800" dirty="0"/>
              <a:t>software architecture , dimana aplikasi ini berjalan di atas beberapa server dari banyak tenant . </a:t>
            </a:r>
          </a:p>
        </p:txBody>
      </p:sp>
      <p:sp>
        <p:nvSpPr>
          <p:cNvPr id="28" name="テキスト プレースホルダー 27"/>
          <p:cNvSpPr>
            <a:spLocks noGrp="1"/>
          </p:cNvSpPr>
          <p:nvPr>
            <p:ph type="body" sz="quarter" idx="23"/>
          </p:nvPr>
        </p:nvSpPr>
        <p:spPr/>
        <p:txBody>
          <a:bodyPr/>
          <a:lstStyle/>
          <a:p>
            <a:r>
              <a:rPr lang="id-ID" dirty="0"/>
              <a:t>Pengembangan</a:t>
            </a:r>
            <a:endParaRPr kumimoji="1" lang="ja-JP" altLang="en-US" dirty="0"/>
          </a:p>
        </p:txBody>
      </p:sp>
      <p:sp>
        <p:nvSpPr>
          <p:cNvPr id="29" name="テキスト プレースホルダー 28"/>
          <p:cNvSpPr>
            <a:spLocks noGrp="1"/>
          </p:cNvSpPr>
          <p:nvPr>
            <p:ph type="body" sz="quarter" idx="24"/>
          </p:nvPr>
        </p:nvSpPr>
        <p:spPr/>
        <p:txBody>
          <a:bodyPr/>
          <a:lstStyle/>
          <a:p>
            <a:r>
              <a:rPr kumimoji="1" lang="en-US" altLang="ja-JP" dirty="0" smtClean="0"/>
              <a:t>2</a:t>
            </a:r>
            <a:endParaRPr kumimoji="1" lang="ja-JP" altLang="en-US" dirty="0"/>
          </a:p>
        </p:txBody>
      </p:sp>
      <p:sp>
        <p:nvSpPr>
          <p:cNvPr id="30" name="テキスト プレースホルダー 29"/>
          <p:cNvSpPr>
            <a:spLocks noGrp="1"/>
          </p:cNvSpPr>
          <p:nvPr>
            <p:ph type="body" sz="quarter" idx="25"/>
          </p:nvPr>
        </p:nvSpPr>
        <p:spPr/>
        <p:txBody>
          <a:bodyPr/>
          <a:lstStyle/>
          <a:p>
            <a:pPr algn="just"/>
            <a:r>
              <a:rPr lang="id-ID" sz="2800" dirty="0"/>
              <a:t>memudahkan pembuatan database baru untuk masing-masing tenant yang telah terdaftar secara otomatis dan tanpa perlu melakukan penyusunan database dari awal. </a:t>
            </a:r>
            <a:endParaRPr lang="en-US" sz="2800" dirty="0" smtClean="0"/>
          </a:p>
          <a:p>
            <a:pPr algn="just"/>
            <a:r>
              <a:rPr lang="id-ID" sz="2800" dirty="0"/>
              <a:t>melakukan kontrol terhadap entitas dan parameter yang ada serta mempermudah komunikasi dengan masing-masing tenant .</a:t>
            </a:r>
          </a:p>
          <a:p>
            <a:pPr algn="just"/>
            <a:endParaRPr lang="id-ID" sz="2800" dirty="0"/>
          </a:p>
        </p:txBody>
      </p:sp>
      <p:sp>
        <p:nvSpPr>
          <p:cNvPr id="31" name="テキスト プレースホルダー 30"/>
          <p:cNvSpPr>
            <a:spLocks noGrp="1"/>
          </p:cNvSpPr>
          <p:nvPr>
            <p:ph type="body" sz="quarter" idx="26"/>
          </p:nvPr>
        </p:nvSpPr>
        <p:spPr/>
        <p:txBody>
          <a:bodyPr/>
          <a:lstStyle/>
          <a:p>
            <a:r>
              <a:rPr lang="id-ID" dirty="0"/>
              <a:t>Tujuan utama</a:t>
            </a:r>
            <a:endParaRPr kumimoji="1" lang="en-US" altLang="ja-JP" dirty="0"/>
          </a:p>
        </p:txBody>
      </p:sp>
      <p:sp>
        <p:nvSpPr>
          <p:cNvPr id="32" name="テキスト プレースホルダー 31"/>
          <p:cNvSpPr>
            <a:spLocks noGrp="1"/>
          </p:cNvSpPr>
          <p:nvPr>
            <p:ph type="body" sz="quarter" idx="27"/>
          </p:nvPr>
        </p:nvSpPr>
        <p:spPr/>
        <p:txBody>
          <a:bodyPr/>
          <a:lstStyle/>
          <a:p>
            <a:r>
              <a:rPr kumimoji="1" lang="en-US" altLang="ja-JP" dirty="0" smtClean="0"/>
              <a:t>3</a:t>
            </a:r>
            <a:endParaRPr kumimoji="1" lang="ja-JP" altLang="en-US" dirty="0"/>
          </a:p>
        </p:txBody>
      </p:sp>
    </p:spTree>
    <p:extLst>
      <p:ext uri="{BB962C8B-B14F-4D97-AF65-F5344CB8AC3E}">
        <p14:creationId xmlns:p14="http://schemas.microsoft.com/office/powerpoint/2010/main" val="181756944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a:xfrm>
            <a:off x="638432" y="524521"/>
            <a:ext cx="16741860" cy="1125125"/>
          </a:xfrm>
        </p:spPr>
        <p:txBody>
          <a:bodyPr/>
          <a:lstStyle/>
          <a:p>
            <a:pPr algn="just"/>
            <a:r>
              <a:rPr lang="en-US" b="1" i="1" dirty="0" smtClean="0"/>
              <a:t>Email Notification</a:t>
            </a:r>
            <a:endParaRPr lang="id-ID" b="1" i="1"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26</a:t>
            </a:fld>
            <a:endParaRPr lang="en-US" dirty="0"/>
          </a:p>
        </p:txBody>
      </p:sp>
      <p:sp>
        <p:nvSpPr>
          <p:cNvPr id="24" name="テキスト プレースホルダー 23"/>
          <p:cNvSpPr>
            <a:spLocks noGrp="1"/>
          </p:cNvSpPr>
          <p:nvPr>
            <p:ph type="body" sz="quarter" idx="15"/>
          </p:nvPr>
        </p:nvSpPr>
        <p:spPr/>
        <p:txBody>
          <a:bodyPr/>
          <a:lstStyle/>
          <a:p>
            <a:pPr algn="just"/>
            <a:r>
              <a:rPr lang="en-US" sz="2800" dirty="0" smtClean="0"/>
              <a:t>F</a:t>
            </a:r>
            <a:r>
              <a:rPr lang="id-ID" sz="2800" dirty="0" smtClean="0"/>
              <a:t>itur </a:t>
            </a:r>
            <a:r>
              <a:rPr lang="id-ID" sz="2800" dirty="0"/>
              <a:t>dari Tenancy Management (TM) yang digunakan sebagai media komunikasi antara admin Tenancy Management (TM) dengan </a:t>
            </a:r>
            <a:r>
              <a:rPr lang="id-ID" sz="2800" i="1" dirty="0"/>
              <a:t>customer</a:t>
            </a:r>
            <a:r>
              <a:rPr lang="id-ID" sz="2800" dirty="0"/>
              <a:t>. </a:t>
            </a:r>
          </a:p>
        </p:txBody>
      </p:sp>
      <p:sp>
        <p:nvSpPr>
          <p:cNvPr id="25" name="テキスト プレースホルダー 24"/>
          <p:cNvSpPr>
            <a:spLocks noGrp="1"/>
          </p:cNvSpPr>
          <p:nvPr>
            <p:ph type="body" sz="quarter" idx="16"/>
          </p:nvPr>
        </p:nvSpPr>
        <p:spPr/>
        <p:txBody>
          <a:bodyPr/>
          <a:lstStyle/>
          <a:p>
            <a:r>
              <a:rPr lang="id-ID" dirty="0"/>
              <a:t>Pengertian</a:t>
            </a:r>
            <a:endParaRPr kumimoji="1" lang="ja-JP" altLang="en-US" dirty="0"/>
          </a:p>
        </p:txBody>
      </p:sp>
      <p:sp>
        <p:nvSpPr>
          <p:cNvPr id="26" name="テキスト プレースホルダー 25"/>
          <p:cNvSpPr>
            <a:spLocks noGrp="1"/>
          </p:cNvSpPr>
          <p:nvPr>
            <p:ph type="body" sz="quarter" idx="21"/>
          </p:nvPr>
        </p:nvSpPr>
        <p:spPr/>
        <p:txBody>
          <a:bodyPr/>
          <a:lstStyle/>
          <a:p>
            <a:r>
              <a:rPr kumimoji="1" lang="en-US" altLang="ja-JP" dirty="0" smtClean="0"/>
              <a:t>1</a:t>
            </a:r>
            <a:endParaRPr kumimoji="1" lang="ja-JP" altLang="en-US" dirty="0"/>
          </a:p>
        </p:txBody>
      </p:sp>
      <p:sp>
        <p:nvSpPr>
          <p:cNvPr id="27" name="テキスト プレースホルダー 26"/>
          <p:cNvSpPr>
            <a:spLocks noGrp="1"/>
          </p:cNvSpPr>
          <p:nvPr>
            <p:ph type="body" sz="quarter" idx="22"/>
          </p:nvPr>
        </p:nvSpPr>
        <p:spPr/>
        <p:txBody>
          <a:bodyPr/>
          <a:lstStyle/>
          <a:p>
            <a:pPr algn="just"/>
            <a:r>
              <a:rPr lang="id-ID" sz="2800" dirty="0"/>
              <a:t>untuk mengirim email kepada </a:t>
            </a:r>
            <a:r>
              <a:rPr lang="id-ID" sz="2800" i="1" dirty="0"/>
              <a:t>contact person </a:t>
            </a:r>
            <a:r>
              <a:rPr lang="id-ID" sz="2800" dirty="0"/>
              <a:t>dari </a:t>
            </a:r>
            <a:r>
              <a:rPr lang="id-ID" sz="2800" i="1" dirty="0"/>
              <a:t>customer </a:t>
            </a:r>
            <a:r>
              <a:rPr lang="id-ID" sz="2800" dirty="0"/>
              <a:t>yang terdaftar dan kepada pihak luar. </a:t>
            </a:r>
            <a:endParaRPr lang="id-ID" sz="2800" dirty="0"/>
          </a:p>
        </p:txBody>
      </p:sp>
      <p:sp>
        <p:nvSpPr>
          <p:cNvPr id="28" name="テキスト プレースホルダー 27"/>
          <p:cNvSpPr>
            <a:spLocks noGrp="1"/>
          </p:cNvSpPr>
          <p:nvPr>
            <p:ph type="body" sz="quarter" idx="23"/>
          </p:nvPr>
        </p:nvSpPr>
        <p:spPr/>
        <p:txBody>
          <a:bodyPr/>
          <a:lstStyle/>
          <a:p>
            <a:r>
              <a:rPr lang="id-ID" dirty="0"/>
              <a:t>Fungsi</a:t>
            </a:r>
            <a:endParaRPr kumimoji="1" lang="ja-JP" altLang="en-US" dirty="0"/>
          </a:p>
        </p:txBody>
      </p:sp>
      <p:sp>
        <p:nvSpPr>
          <p:cNvPr id="29" name="テキスト プレースホルダー 28"/>
          <p:cNvSpPr>
            <a:spLocks noGrp="1"/>
          </p:cNvSpPr>
          <p:nvPr>
            <p:ph type="body" sz="quarter" idx="24"/>
          </p:nvPr>
        </p:nvSpPr>
        <p:spPr/>
        <p:txBody>
          <a:bodyPr/>
          <a:lstStyle/>
          <a:p>
            <a:r>
              <a:rPr kumimoji="1" lang="en-US" altLang="ja-JP" dirty="0" smtClean="0"/>
              <a:t>2</a:t>
            </a:r>
            <a:endParaRPr kumimoji="1" lang="ja-JP" altLang="en-US" dirty="0"/>
          </a:p>
        </p:txBody>
      </p:sp>
      <p:sp>
        <p:nvSpPr>
          <p:cNvPr id="30" name="テキスト プレースホルダー 29"/>
          <p:cNvSpPr>
            <a:spLocks noGrp="1"/>
          </p:cNvSpPr>
          <p:nvPr>
            <p:ph type="body" sz="quarter" idx="25"/>
          </p:nvPr>
        </p:nvSpPr>
        <p:spPr/>
        <p:txBody>
          <a:bodyPr/>
          <a:lstStyle/>
          <a:p>
            <a:pPr algn="just"/>
            <a:r>
              <a:rPr lang="en-US" sz="2800" i="1" dirty="0" smtClean="0"/>
              <a:t>Manual compose email</a:t>
            </a:r>
            <a:r>
              <a:rPr lang="en-US" sz="2800" dirty="0" smtClean="0"/>
              <a:t>, </a:t>
            </a:r>
            <a:r>
              <a:rPr lang="en-US" sz="2800" i="1" dirty="0" smtClean="0"/>
              <a:t>Semi-automatic email </a:t>
            </a:r>
            <a:r>
              <a:rPr lang="en-US" sz="2800" dirty="0" smtClean="0"/>
              <a:t>(</a:t>
            </a:r>
            <a:r>
              <a:rPr lang="en-US" sz="2800" dirty="0" err="1" smtClean="0"/>
              <a:t>menggunakan</a:t>
            </a:r>
            <a:r>
              <a:rPr lang="en-US" sz="2800" dirty="0" smtClean="0"/>
              <a:t> </a:t>
            </a:r>
            <a:r>
              <a:rPr lang="en-US" sz="2800" i="1" dirty="0" smtClean="0"/>
              <a:t>template</a:t>
            </a:r>
            <a:r>
              <a:rPr lang="en-US" sz="2800" dirty="0" smtClean="0"/>
              <a:t>), </a:t>
            </a:r>
            <a:r>
              <a:rPr lang="en-US" sz="2800" dirty="0" err="1" smtClean="0"/>
              <a:t>dan</a:t>
            </a:r>
            <a:r>
              <a:rPr lang="en-US" sz="2800" dirty="0" smtClean="0"/>
              <a:t> </a:t>
            </a:r>
            <a:r>
              <a:rPr lang="en-US" sz="2800" i="1" dirty="0" smtClean="0"/>
              <a:t>Automatic email</a:t>
            </a:r>
            <a:r>
              <a:rPr lang="en-US" sz="2800" dirty="0" smtClean="0"/>
              <a:t>.</a:t>
            </a:r>
            <a:endParaRPr lang="id-ID" sz="2800" dirty="0"/>
          </a:p>
        </p:txBody>
      </p:sp>
      <p:sp>
        <p:nvSpPr>
          <p:cNvPr id="31" name="テキスト プレースホルダー 30"/>
          <p:cNvSpPr>
            <a:spLocks noGrp="1"/>
          </p:cNvSpPr>
          <p:nvPr>
            <p:ph type="body" sz="quarter" idx="26"/>
          </p:nvPr>
        </p:nvSpPr>
        <p:spPr/>
        <p:txBody>
          <a:bodyPr/>
          <a:lstStyle/>
          <a:p>
            <a:r>
              <a:rPr lang="en-US" dirty="0" err="1" smtClean="0"/>
              <a:t>Jenis</a:t>
            </a:r>
            <a:endParaRPr kumimoji="1" lang="en-US" altLang="ja-JP" dirty="0"/>
          </a:p>
        </p:txBody>
      </p:sp>
      <p:sp>
        <p:nvSpPr>
          <p:cNvPr id="32" name="テキスト プレースホルダー 31"/>
          <p:cNvSpPr>
            <a:spLocks noGrp="1"/>
          </p:cNvSpPr>
          <p:nvPr>
            <p:ph type="body" sz="quarter" idx="27"/>
          </p:nvPr>
        </p:nvSpPr>
        <p:spPr/>
        <p:txBody>
          <a:bodyPr/>
          <a:lstStyle/>
          <a:p>
            <a:r>
              <a:rPr kumimoji="1" lang="en-US" altLang="ja-JP" dirty="0" smtClean="0"/>
              <a:t>3</a:t>
            </a:r>
            <a:endParaRPr kumimoji="1" lang="ja-JP" altLang="en-US" dirty="0"/>
          </a:p>
        </p:txBody>
      </p:sp>
    </p:spTree>
    <p:extLst>
      <p:ext uri="{BB962C8B-B14F-4D97-AF65-F5344CB8AC3E}">
        <p14:creationId xmlns:p14="http://schemas.microsoft.com/office/powerpoint/2010/main" val="306779900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1"/>
          </p:nvPr>
        </p:nvSpPr>
        <p:spPr>
          <a:xfrm>
            <a:off x="457176" y="507855"/>
            <a:ext cx="3195420" cy="3285495"/>
          </a:xfrm>
        </p:spPr>
        <p:txBody>
          <a:bodyPr/>
          <a:lstStyle/>
          <a:p>
            <a:endParaRPr kumimoji="1" lang="ja-JP" altLang="en-US" dirty="0"/>
          </a:p>
        </p:txBody>
      </p:sp>
      <p:sp>
        <p:nvSpPr>
          <p:cNvPr id="3" name="Oval 2"/>
          <p:cNvSpPr/>
          <p:nvPr/>
        </p:nvSpPr>
        <p:spPr>
          <a:xfrm>
            <a:off x="2144928" y="1057858"/>
            <a:ext cx="2812813" cy="2735492"/>
          </a:xfrm>
          <a:prstGeom prst="ellipse">
            <a:avLst/>
          </a:prstGeom>
          <a:solidFill>
            <a:srgbClr val="F2CD65"/>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6" name="タイトル 5"/>
          <p:cNvSpPr>
            <a:spLocks noGrp="1"/>
          </p:cNvSpPr>
          <p:nvPr>
            <p:ph type="ctrTitle"/>
          </p:nvPr>
        </p:nvSpPr>
        <p:spPr>
          <a:xfrm>
            <a:off x="-667884" y="1830725"/>
            <a:ext cx="7110790" cy="1189757"/>
          </a:xfrm>
          <a:prstGeom prst="rect">
            <a:avLst/>
          </a:prstGeom>
        </p:spPr>
        <p:txBody>
          <a:bodyPr/>
          <a:lstStyle/>
          <a:p>
            <a:r>
              <a:rPr lang="en-US" sz="6600" dirty="0" smtClean="0"/>
              <a:t>SARAN</a:t>
            </a:r>
            <a:endParaRPr kumimoji="1" lang="ja-JP" altLang="en-US" sz="6600" dirty="0"/>
          </a:p>
        </p:txBody>
      </p:sp>
      <p:sp>
        <p:nvSpPr>
          <p:cNvPr id="2" name="Rectangle 1"/>
          <p:cNvSpPr/>
          <p:nvPr/>
        </p:nvSpPr>
        <p:spPr>
          <a:xfrm>
            <a:off x="4507691" y="3722622"/>
            <a:ext cx="12106345" cy="4524315"/>
          </a:xfrm>
          <a:prstGeom prst="rect">
            <a:avLst/>
          </a:prstGeom>
        </p:spPr>
        <p:txBody>
          <a:bodyPr wrap="square">
            <a:spAutoFit/>
          </a:bodyPr>
          <a:lstStyle/>
          <a:p>
            <a:pPr algn="just"/>
            <a:r>
              <a:rPr lang="en-US" sz="3600" dirty="0" smtClean="0"/>
              <a:t>	</a:t>
            </a:r>
            <a:r>
              <a:rPr lang="id-ID" sz="3600" dirty="0" smtClean="0"/>
              <a:t>Sistem </a:t>
            </a:r>
            <a:r>
              <a:rPr lang="id-ID" sz="3600" dirty="0"/>
              <a:t>proyek SIM (Sistem Informasi dan Multimedia) yang sekarang bisa diadopsi ke PKL yang selanjutnya, dimana pihak kampus dapat menjalin relasi ke beberapa perusahaan untuk bekerja sama, kemudian saat </a:t>
            </a:r>
            <a:r>
              <a:rPr lang="id-ID" sz="3600" i="1" dirty="0"/>
              <a:t>briefing </a:t>
            </a:r>
            <a:r>
              <a:rPr lang="id-ID" sz="3600" dirty="0"/>
              <a:t>PKL bisa dilakukan semacam bursa tempat PKL yang mana nantinya setiap kelompok yang ingin ke perusahaan tersebut melakukan tes sesuai kebijakan perusahaan masing-masing. </a:t>
            </a:r>
            <a:endParaRPr lang="id-ID" sz="3600" dirty="0"/>
          </a:p>
        </p:txBody>
      </p:sp>
    </p:spTree>
    <p:extLst>
      <p:ext uri="{BB962C8B-B14F-4D97-AF65-F5344CB8AC3E}">
        <p14:creationId xmlns:p14="http://schemas.microsoft.com/office/powerpoint/2010/main" val="239355212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5"/>
          </p:nvPr>
        </p:nvSpPr>
        <p:spPr/>
        <p:txBody>
          <a:bodyPr/>
          <a:lstStyle/>
          <a:p>
            <a:r>
              <a:rPr kumimoji="1" lang="en-US" altLang="ja-JP" dirty="0" smtClean="0"/>
              <a:t>SARAN</a:t>
            </a:r>
            <a:endParaRPr kumimoji="1" lang="ja-JP" altLang="en-US" dirty="0"/>
          </a:p>
        </p:txBody>
      </p:sp>
      <p:sp>
        <p:nvSpPr>
          <p:cNvPr id="21" name="フッター プレースホルダー 20"/>
          <p:cNvSpPr>
            <a:spLocks noGrp="1"/>
          </p:cNvSpPr>
          <p:nvPr>
            <p:ph type="ftr" sz="quarter" idx="10"/>
          </p:nvPr>
        </p:nvSpPr>
        <p:spPr/>
        <p:txBody>
          <a:bodyPr/>
          <a:lstStyle/>
          <a:p>
            <a:r>
              <a:rPr lang="en-US" smtClean="0"/>
              <a:t>The Power of PowerPoint | thepopp.com</a:t>
            </a:r>
            <a:endParaRPr lang="en-US" dirty="0"/>
          </a:p>
        </p:txBody>
      </p:sp>
      <p:sp>
        <p:nvSpPr>
          <p:cNvPr id="22" name="スライド番号プレースホルダー 21"/>
          <p:cNvSpPr>
            <a:spLocks noGrp="1"/>
          </p:cNvSpPr>
          <p:nvPr>
            <p:ph type="sldNum" sz="quarter" idx="11"/>
          </p:nvPr>
        </p:nvSpPr>
        <p:spPr/>
        <p:txBody>
          <a:bodyPr/>
          <a:lstStyle/>
          <a:p>
            <a:fld id="{387164BF-D67A-46C0-81D2-5BAF67C00C80}" type="slidenum">
              <a:rPr lang="en-US" smtClean="0"/>
              <a:pPr/>
              <a:t>28</a:t>
            </a:fld>
            <a:endParaRPr lang="en-US" dirty="0"/>
          </a:p>
        </p:txBody>
      </p:sp>
      <p:sp>
        <p:nvSpPr>
          <p:cNvPr id="23" name="Picture Placeholder 22"/>
          <p:cNvSpPr>
            <a:spLocks noGrp="1"/>
          </p:cNvSpPr>
          <p:nvPr>
            <p:ph type="pic" sz="quarter" idx="23"/>
          </p:nvPr>
        </p:nvSpPr>
        <p:spPr/>
      </p:sp>
      <p:sp>
        <p:nvSpPr>
          <p:cNvPr id="24" name="Picture Placeholder 23"/>
          <p:cNvSpPr>
            <a:spLocks noGrp="1"/>
          </p:cNvSpPr>
          <p:nvPr>
            <p:ph type="pic" sz="quarter" idx="26"/>
          </p:nvPr>
        </p:nvSpPr>
        <p:spPr/>
      </p:sp>
      <p:pic>
        <p:nvPicPr>
          <p:cNvPr id="3" name="Picture Placeholder 2"/>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a:xfrm>
            <a:off x="8018081" y="6109945"/>
            <a:ext cx="2250249" cy="2250249"/>
          </a:xfrm>
        </p:spPr>
      </p:pic>
    </p:spTree>
    <p:extLst>
      <p:ext uri="{BB962C8B-B14F-4D97-AF65-F5344CB8AC3E}">
        <p14:creationId xmlns:p14="http://schemas.microsoft.com/office/powerpoint/2010/main" val="406555613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The Power of PowerPoint | thepopp.com</a:t>
            </a:r>
            <a:endParaRPr lang="en-US" dirty="0"/>
          </a:p>
        </p:txBody>
      </p:sp>
      <p:sp>
        <p:nvSpPr>
          <p:cNvPr id="3" name="Slide Number Placeholder 2"/>
          <p:cNvSpPr>
            <a:spLocks noGrp="1"/>
          </p:cNvSpPr>
          <p:nvPr>
            <p:ph type="sldNum" sz="quarter" idx="11"/>
          </p:nvPr>
        </p:nvSpPr>
        <p:spPr/>
        <p:txBody>
          <a:bodyPr/>
          <a:lstStyle/>
          <a:p>
            <a:fld id="{387164BF-D67A-46C0-81D2-5BAF67C00C80}" type="slidenum">
              <a:rPr lang="en-US" smtClean="0"/>
              <a:pPr/>
              <a:t>29</a:t>
            </a:fld>
            <a:endParaRPr lang="en-US" dirty="0"/>
          </a:p>
        </p:txBody>
      </p:sp>
      <p:sp>
        <p:nvSpPr>
          <p:cNvPr id="4" name="Text Placeholder 3"/>
          <p:cNvSpPr>
            <a:spLocks noGrp="1"/>
          </p:cNvSpPr>
          <p:nvPr>
            <p:ph type="body" sz="quarter" idx="15"/>
          </p:nvPr>
        </p:nvSpPr>
        <p:spPr/>
        <p:txBody>
          <a:bodyPr/>
          <a:lstStyle/>
          <a:p>
            <a:endParaRPr lang="en-US"/>
          </a:p>
        </p:txBody>
      </p:sp>
      <p:sp>
        <p:nvSpPr>
          <p:cNvPr id="5" name="Text Placeholder 4"/>
          <p:cNvSpPr>
            <a:spLocks noGrp="1"/>
          </p:cNvSpPr>
          <p:nvPr>
            <p:ph type="body" sz="quarter" idx="22"/>
          </p:nvPr>
        </p:nvSpPr>
        <p:spPr/>
        <p:txBody>
          <a:bodyPr/>
          <a:lstStyle/>
          <a:p>
            <a:endParaRPr lang="en-US"/>
          </a:p>
        </p:txBody>
      </p:sp>
      <p:sp>
        <p:nvSpPr>
          <p:cNvPr id="6" name="Picture Placeholder 5"/>
          <p:cNvSpPr>
            <a:spLocks noGrp="1"/>
          </p:cNvSpPr>
          <p:nvPr>
            <p:ph type="pic" sz="quarter" idx="18"/>
          </p:nvPr>
        </p:nvSpPr>
        <p:spPr/>
      </p:sp>
      <p:sp>
        <p:nvSpPr>
          <p:cNvPr id="7" name="Text Placeholder 6"/>
          <p:cNvSpPr>
            <a:spLocks noGrp="1"/>
          </p:cNvSpPr>
          <p:nvPr>
            <p:ph type="body" sz="quarter" idx="16"/>
          </p:nvPr>
        </p:nvSpPr>
        <p:spPr/>
        <p:txBody>
          <a:bodyPr/>
          <a:lstStyle/>
          <a:p>
            <a:endParaRPr lang="en-US"/>
          </a:p>
        </p:txBody>
      </p:sp>
      <p:sp>
        <p:nvSpPr>
          <p:cNvPr id="8" name="Text Placeholder 7"/>
          <p:cNvSpPr>
            <a:spLocks noGrp="1"/>
          </p:cNvSpPr>
          <p:nvPr>
            <p:ph type="body" sz="quarter" idx="17"/>
          </p:nvPr>
        </p:nvSpPr>
        <p:spPr/>
        <p:txBody>
          <a:bodyPr/>
          <a:lstStyle/>
          <a:p>
            <a:endParaRPr lang="en-US"/>
          </a:p>
        </p:txBody>
      </p:sp>
      <p:sp>
        <p:nvSpPr>
          <p:cNvPr id="9" name="Picture Placeholder 8"/>
          <p:cNvSpPr>
            <a:spLocks noGrp="1"/>
          </p:cNvSpPr>
          <p:nvPr>
            <p:ph type="pic" sz="quarter" idx="23"/>
          </p:nvPr>
        </p:nvSpPr>
        <p:spPr/>
      </p:sp>
      <p:sp>
        <p:nvSpPr>
          <p:cNvPr id="10" name="Text Placeholder 9"/>
          <p:cNvSpPr>
            <a:spLocks noGrp="1"/>
          </p:cNvSpPr>
          <p:nvPr>
            <p:ph type="body" sz="quarter" idx="24"/>
          </p:nvPr>
        </p:nvSpPr>
        <p:spPr/>
        <p:txBody>
          <a:bodyPr/>
          <a:lstStyle/>
          <a:p>
            <a:endParaRPr lang="en-US"/>
          </a:p>
        </p:txBody>
      </p:sp>
      <p:sp>
        <p:nvSpPr>
          <p:cNvPr id="11" name="Text Placeholder 10"/>
          <p:cNvSpPr>
            <a:spLocks noGrp="1"/>
          </p:cNvSpPr>
          <p:nvPr>
            <p:ph type="body" sz="quarter" idx="25"/>
          </p:nvPr>
        </p:nvSpPr>
        <p:spPr/>
        <p:txBody>
          <a:bodyPr/>
          <a:lstStyle/>
          <a:p>
            <a:endParaRPr lang="en-US"/>
          </a:p>
        </p:txBody>
      </p:sp>
      <p:sp>
        <p:nvSpPr>
          <p:cNvPr id="12" name="Picture Placeholder 11"/>
          <p:cNvSpPr>
            <a:spLocks noGrp="1"/>
          </p:cNvSpPr>
          <p:nvPr>
            <p:ph type="pic" sz="quarter" idx="26"/>
          </p:nvPr>
        </p:nvSpPr>
        <p:spPr/>
      </p:sp>
      <p:sp>
        <p:nvSpPr>
          <p:cNvPr id="13" name="Text Placeholder 12"/>
          <p:cNvSpPr>
            <a:spLocks noGrp="1"/>
          </p:cNvSpPr>
          <p:nvPr>
            <p:ph type="body" sz="quarter" idx="27"/>
          </p:nvPr>
        </p:nvSpPr>
        <p:spPr/>
        <p:txBody>
          <a:bodyPr/>
          <a:lstStyle/>
          <a:p>
            <a:endParaRPr lang="en-US"/>
          </a:p>
        </p:txBody>
      </p:sp>
      <p:sp>
        <p:nvSpPr>
          <p:cNvPr id="14" name="Text Placeholder 13"/>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74117120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1"/>
          </p:nvPr>
        </p:nvSpPr>
        <p:spPr>
          <a:xfrm>
            <a:off x="457176" y="507855"/>
            <a:ext cx="5085630" cy="5175705"/>
          </a:xfrm>
        </p:spPr>
        <p:txBody>
          <a:bodyPr/>
          <a:lstStyle/>
          <a:p>
            <a:endParaRPr kumimoji="1" lang="ja-JP" altLang="en-US" dirty="0"/>
          </a:p>
        </p:txBody>
      </p:sp>
      <p:pic>
        <p:nvPicPr>
          <p:cNvPr id="25" name="図プレースホルダー 24"/>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a:xfrm>
            <a:off x="1447351" y="1633185"/>
            <a:ext cx="2070165" cy="2070165"/>
          </a:xfrm>
        </p:spPr>
      </p:pic>
      <p:sp>
        <p:nvSpPr>
          <p:cNvPr id="6" name="タイトル 5"/>
          <p:cNvSpPr>
            <a:spLocks noGrp="1"/>
          </p:cNvSpPr>
          <p:nvPr>
            <p:ph type="ctrTitle"/>
          </p:nvPr>
        </p:nvSpPr>
        <p:spPr>
          <a:xfrm>
            <a:off x="457176" y="3703350"/>
            <a:ext cx="5580620" cy="1189757"/>
          </a:xfrm>
          <a:prstGeom prst="rect">
            <a:avLst/>
          </a:prstGeom>
        </p:spPr>
        <p:txBody>
          <a:bodyPr/>
          <a:lstStyle/>
          <a:p>
            <a:r>
              <a:rPr kumimoji="1" lang="en-US" altLang="ja-JP" dirty="0" smtClean="0"/>
              <a:t>ANGGOTA</a:t>
            </a:r>
            <a:endParaRPr kumimoji="1" lang="ja-JP" altLang="en-US" dirty="0"/>
          </a:p>
        </p:txBody>
      </p:sp>
      <p:sp>
        <p:nvSpPr>
          <p:cNvPr id="4" name="Rectangle 3"/>
          <p:cNvSpPr/>
          <p:nvPr/>
        </p:nvSpPr>
        <p:spPr>
          <a:xfrm>
            <a:off x="5047751" y="5683560"/>
            <a:ext cx="12310479" cy="3170099"/>
          </a:xfrm>
          <a:prstGeom prst="rect">
            <a:avLst/>
          </a:prstGeom>
        </p:spPr>
        <p:txBody>
          <a:bodyPr wrap="square">
            <a:spAutoFit/>
          </a:bodyPr>
          <a:lstStyle/>
          <a:p>
            <a:pPr marL="514350" indent="-514350">
              <a:buFont typeface="+mj-lt"/>
              <a:buAutoNum type="arabicPeriod"/>
              <a:tabLst>
                <a:tab pos="5022850" algn="l"/>
              </a:tabLst>
            </a:pPr>
            <a:r>
              <a:rPr lang="id-ID" sz="4000" dirty="0">
                <a:solidFill>
                  <a:srgbClr val="FFFF00"/>
                </a:solidFill>
                <a:latin typeface="Adobe Gothic Std B" panose="020B0800000000000000" pitchFamily="34" charset="-128"/>
                <a:ea typeface="Adobe Gothic Std B" panose="020B0800000000000000" pitchFamily="34" charset="-128"/>
              </a:rPr>
              <a:t>Mutiara Windi Pranila	</a:t>
            </a:r>
            <a:r>
              <a:rPr lang="id-ID" sz="3600" dirty="0">
                <a:solidFill>
                  <a:srgbClr val="FFFF00"/>
                </a:solidFill>
                <a:latin typeface="Adobe Gothic Std B" panose="020B0800000000000000" pitchFamily="34" charset="-128"/>
                <a:ea typeface="Adobe Gothic Std B" panose="020B0800000000000000" pitchFamily="34" charset="-128"/>
              </a:rPr>
              <a:t>(16/396289/SV/10502)</a:t>
            </a:r>
          </a:p>
          <a:p>
            <a:pPr marL="514350" indent="-514350">
              <a:buFont typeface="+mj-lt"/>
              <a:buAutoNum type="arabicPeriod"/>
              <a:tabLst>
                <a:tab pos="5022850" algn="l"/>
              </a:tabLst>
            </a:pPr>
            <a:r>
              <a:rPr lang="id-ID" sz="4000" dirty="0">
                <a:solidFill>
                  <a:srgbClr val="FFFF00"/>
                </a:solidFill>
                <a:latin typeface="Adobe Gothic Std B" panose="020B0800000000000000" pitchFamily="34" charset="-128"/>
                <a:ea typeface="Adobe Gothic Std B" panose="020B0800000000000000" pitchFamily="34" charset="-128"/>
              </a:rPr>
              <a:t>Ulfa Intania Ramadhani	</a:t>
            </a:r>
            <a:r>
              <a:rPr lang="id-ID" sz="3600" dirty="0">
                <a:solidFill>
                  <a:srgbClr val="FFFF00"/>
                </a:solidFill>
                <a:latin typeface="Adobe Gothic Std B" panose="020B0800000000000000" pitchFamily="34" charset="-128"/>
                <a:ea typeface="Adobe Gothic Std B" panose="020B0800000000000000" pitchFamily="34" charset="-128"/>
              </a:rPr>
              <a:t>(16/396301/SV/10514)</a:t>
            </a:r>
          </a:p>
          <a:p>
            <a:pPr marL="514350" indent="-514350">
              <a:buFont typeface="+mj-lt"/>
              <a:buAutoNum type="arabicPeriod"/>
              <a:tabLst>
                <a:tab pos="5022850" algn="l"/>
              </a:tabLst>
            </a:pPr>
            <a:r>
              <a:rPr lang="id-ID" sz="4000" dirty="0">
                <a:solidFill>
                  <a:srgbClr val="FFFF00"/>
                </a:solidFill>
                <a:latin typeface="Adobe Gothic Std B" panose="020B0800000000000000" pitchFamily="34" charset="-128"/>
                <a:ea typeface="Adobe Gothic Std B" panose="020B0800000000000000" pitchFamily="34" charset="-128"/>
              </a:rPr>
              <a:t>Erlina </a:t>
            </a:r>
            <a:r>
              <a:rPr lang="id-ID" sz="4000" dirty="0" smtClean="0">
                <a:solidFill>
                  <a:srgbClr val="FFFF00"/>
                </a:solidFill>
                <a:latin typeface="Adobe Gothic Std B" panose="020B0800000000000000" pitchFamily="34" charset="-128"/>
                <a:ea typeface="Adobe Gothic Std B" panose="020B0800000000000000" pitchFamily="34" charset="-128"/>
              </a:rPr>
              <a:t>Cahyani</a:t>
            </a:r>
            <a:r>
              <a:rPr lang="en-US" sz="4000" dirty="0" smtClean="0">
                <a:solidFill>
                  <a:srgbClr val="FFFF00"/>
                </a:solidFill>
                <a:latin typeface="Adobe Gothic Std B" panose="020B0800000000000000" pitchFamily="34" charset="-128"/>
                <a:ea typeface="Adobe Gothic Std B" panose="020B0800000000000000" pitchFamily="34" charset="-128"/>
              </a:rPr>
              <a:t>	</a:t>
            </a:r>
            <a:r>
              <a:rPr lang="id-ID" sz="4000" dirty="0">
                <a:solidFill>
                  <a:srgbClr val="FFFF00"/>
                </a:solidFill>
                <a:latin typeface="Adobe Gothic Std B" panose="020B0800000000000000" pitchFamily="34" charset="-128"/>
                <a:ea typeface="Adobe Gothic Std B" panose="020B0800000000000000" pitchFamily="34" charset="-128"/>
              </a:rPr>
              <a:t>	</a:t>
            </a:r>
            <a:r>
              <a:rPr lang="id-ID" sz="3600" dirty="0">
                <a:solidFill>
                  <a:srgbClr val="FFFF00"/>
                </a:solidFill>
                <a:latin typeface="Adobe Gothic Std B" panose="020B0800000000000000" pitchFamily="34" charset="-128"/>
                <a:ea typeface="Adobe Gothic Std B" panose="020B0800000000000000" pitchFamily="34" charset="-128"/>
              </a:rPr>
              <a:t>(16/401022/SV/11526)</a:t>
            </a:r>
          </a:p>
          <a:p>
            <a:pPr marL="514350" indent="-514350">
              <a:buFont typeface="+mj-lt"/>
              <a:buAutoNum type="arabicPeriod"/>
              <a:tabLst>
                <a:tab pos="5022850" algn="l"/>
              </a:tabLst>
            </a:pPr>
            <a:r>
              <a:rPr lang="id-ID" sz="4000" dirty="0">
                <a:solidFill>
                  <a:srgbClr val="FFFF00"/>
                </a:solidFill>
                <a:latin typeface="Adobe Gothic Std B" panose="020B0800000000000000" pitchFamily="34" charset="-128"/>
                <a:ea typeface="Adobe Gothic Std B" panose="020B0800000000000000" pitchFamily="34" charset="-128"/>
              </a:rPr>
              <a:t>Muhammad Rohman </a:t>
            </a:r>
            <a:r>
              <a:rPr lang="en-US" sz="4000" dirty="0">
                <a:solidFill>
                  <a:srgbClr val="FFFF00"/>
                </a:solidFill>
                <a:latin typeface="Adobe Gothic Std B" panose="020B0800000000000000" pitchFamily="34" charset="-128"/>
                <a:ea typeface="Adobe Gothic Std B" panose="020B0800000000000000" pitchFamily="34" charset="-128"/>
              </a:rPr>
              <a:t>I</a:t>
            </a:r>
            <a:r>
              <a:rPr lang="id-ID" sz="4000" dirty="0">
                <a:solidFill>
                  <a:srgbClr val="FFFF00"/>
                </a:solidFill>
                <a:latin typeface="Adobe Gothic Std B" panose="020B0800000000000000" pitchFamily="34" charset="-128"/>
                <a:ea typeface="Adobe Gothic Std B" panose="020B0800000000000000" pitchFamily="34" charset="-128"/>
              </a:rPr>
              <a:t>	</a:t>
            </a:r>
            <a:r>
              <a:rPr lang="id-ID" sz="3600" dirty="0">
                <a:solidFill>
                  <a:srgbClr val="FFFF00"/>
                </a:solidFill>
                <a:latin typeface="Adobe Gothic Std B" panose="020B0800000000000000" pitchFamily="34" charset="-128"/>
                <a:ea typeface="Adobe Gothic Std B" panose="020B0800000000000000" pitchFamily="34" charset="-128"/>
              </a:rPr>
              <a:t>(16/401045/SV/11549)</a:t>
            </a:r>
          </a:p>
          <a:p>
            <a:pPr marL="514350" indent="-514350">
              <a:buFont typeface="+mj-lt"/>
              <a:buAutoNum type="arabicPeriod"/>
              <a:tabLst>
                <a:tab pos="5022850" algn="l"/>
              </a:tabLst>
            </a:pPr>
            <a:r>
              <a:rPr lang="id-ID" sz="4000" dirty="0">
                <a:solidFill>
                  <a:srgbClr val="FFFF00"/>
                </a:solidFill>
                <a:latin typeface="Adobe Gothic Std B" panose="020B0800000000000000" pitchFamily="34" charset="-128"/>
                <a:ea typeface="Adobe Gothic Std B" panose="020B0800000000000000" pitchFamily="34" charset="-128"/>
              </a:rPr>
              <a:t>Paska Anugrah Adil	</a:t>
            </a:r>
            <a:r>
              <a:rPr lang="id-ID" sz="3600" dirty="0" smtClean="0">
                <a:solidFill>
                  <a:srgbClr val="FFFF00"/>
                </a:solidFill>
                <a:latin typeface="Adobe Gothic Std B" panose="020B0800000000000000" pitchFamily="34" charset="-128"/>
                <a:ea typeface="Adobe Gothic Std B" panose="020B0800000000000000" pitchFamily="34" charset="-128"/>
              </a:rPr>
              <a:t>(</a:t>
            </a:r>
            <a:r>
              <a:rPr lang="id-ID" sz="3600" dirty="0">
                <a:solidFill>
                  <a:srgbClr val="FFFF00"/>
                </a:solidFill>
                <a:latin typeface="Adobe Gothic Std B" panose="020B0800000000000000" pitchFamily="34" charset="-128"/>
                <a:ea typeface="Adobe Gothic Std B" panose="020B0800000000000000" pitchFamily="34" charset="-128"/>
              </a:rPr>
              <a:t>16/401050/SV/11554)</a:t>
            </a:r>
          </a:p>
        </p:txBody>
      </p:sp>
    </p:spTree>
    <p:extLst>
      <p:ext uri="{BB962C8B-B14F-4D97-AF65-F5344CB8AC3E}">
        <p14:creationId xmlns:p14="http://schemas.microsoft.com/office/powerpoint/2010/main" val="426321196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30</a:t>
            </a:fld>
            <a:endParaRPr lang="en-US" dirty="0"/>
          </a:p>
        </p:txBody>
      </p:sp>
      <p:sp>
        <p:nvSpPr>
          <p:cNvPr id="15" name="タイトル 14"/>
          <p:cNvSpPr>
            <a:spLocks noGrp="1"/>
          </p:cNvSpPr>
          <p:nvPr>
            <p:ph type="title"/>
          </p:nvPr>
        </p:nvSpPr>
        <p:spPr>
          <a:xfrm>
            <a:off x="5137761" y="1004686"/>
            <a:ext cx="10351150" cy="1169564"/>
          </a:xfrm>
        </p:spPr>
        <p:txBody>
          <a:bodyPr/>
          <a:lstStyle/>
          <a:p>
            <a:r>
              <a:rPr lang="id-ID" dirty="0"/>
              <a:t>Tenancy Management</a:t>
            </a:r>
            <a:endParaRPr kumimoji="1" lang="ja-JP" altLang="en-US" dirty="0"/>
          </a:p>
        </p:txBody>
      </p:sp>
      <p:sp>
        <p:nvSpPr>
          <p:cNvPr id="16" name="テキスト プレースホルダー 15"/>
          <p:cNvSpPr>
            <a:spLocks noGrp="1"/>
          </p:cNvSpPr>
          <p:nvPr>
            <p:ph type="body" sz="quarter" idx="15"/>
          </p:nvPr>
        </p:nvSpPr>
        <p:spPr/>
        <p:txBody>
          <a:bodyPr/>
          <a:lstStyle/>
          <a:p>
            <a:r>
              <a:rPr kumimoji="1" lang="en-US" altLang="ja-JP" dirty="0"/>
              <a:t>Eu usu movet tibique fabellas. </a:t>
            </a:r>
            <a:r>
              <a:rPr kumimoji="1" lang="en-US" altLang="ja-JP" dirty="0">
                <a:solidFill>
                  <a:schemeClr val="accent2"/>
                </a:solidFill>
              </a:rPr>
              <a:t>Nibh complectitur nam ei</a:t>
            </a:r>
            <a:r>
              <a:rPr kumimoji="1" lang="en-US" altLang="ja-JP" dirty="0"/>
              <a:t>, solet latine sensibus ne eam, an quo sint munere.</a:t>
            </a:r>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smtClean="0"/>
              <a:t>PRODUCER</a:t>
            </a:r>
            <a:endParaRPr kumimoji="1" lang="ja-JP" altLang="en-US" dirty="0"/>
          </a:p>
        </p:txBody>
      </p:sp>
      <p:sp>
        <p:nvSpPr>
          <p:cNvPr id="26" name="テキスト プレースホルダー 25"/>
          <p:cNvSpPr>
            <a:spLocks noGrp="1"/>
          </p:cNvSpPr>
          <p:nvPr>
            <p:ph type="body" sz="quarter" idx="17"/>
          </p:nvPr>
        </p:nvSpPr>
        <p:spPr/>
        <p:txBody>
          <a:bodyPr/>
          <a:lstStyle/>
          <a:p>
            <a:r>
              <a:rPr kumimoji="1" lang="en-US" altLang="ja-JP" dirty="0"/>
              <a:t>Vim quot dolorum ex, ea tota delectus persecuti nam. Mei eu dolore pericula, nam mollis accusam appellantur ne. </a:t>
            </a:r>
            <a:endParaRPr kumimoji="1" lang="ja-JP" altLang="en-US" dirty="0"/>
          </a:p>
        </p:txBody>
      </p:sp>
      <p:sp>
        <p:nvSpPr>
          <p:cNvPr id="31" name="テキスト プレースホルダー 30"/>
          <p:cNvSpPr>
            <a:spLocks noGrp="1"/>
          </p:cNvSpPr>
          <p:nvPr>
            <p:ph type="body" sz="quarter" idx="18"/>
          </p:nvPr>
        </p:nvSpPr>
        <p:spPr/>
        <p:txBody>
          <a:bodyPr/>
          <a:lstStyle/>
          <a:p>
            <a:r>
              <a:rPr kumimoji="1" lang="en-US" altLang="ja-JP" dirty="0" smtClean="0"/>
              <a:t>ART DIRECTOR</a:t>
            </a:r>
            <a:endParaRPr kumimoji="1" lang="ja-JP" altLang="en-US" dirty="0"/>
          </a:p>
        </p:txBody>
      </p:sp>
      <p:grpSp>
        <p:nvGrpSpPr>
          <p:cNvPr id="4" name="グループ化 3"/>
          <p:cNvGrpSpPr/>
          <p:nvPr/>
        </p:nvGrpSpPr>
        <p:grpSpPr>
          <a:xfrm>
            <a:off x="7181746" y="6814644"/>
            <a:ext cx="1614466" cy="1619791"/>
            <a:chOff x="7181746" y="6814644"/>
            <a:chExt cx="1614466" cy="1619791"/>
          </a:xfrm>
        </p:grpSpPr>
        <p:sp>
          <p:nvSpPr>
            <p:cNvPr id="32" name="円/楕円 31"/>
            <p:cNvSpPr/>
            <p:nvPr/>
          </p:nvSpPr>
          <p:spPr>
            <a:xfrm>
              <a:off x="7181746" y="6821523"/>
              <a:ext cx="1612912" cy="1612912"/>
            </a:xfrm>
            <a:prstGeom prst="ellipse">
              <a:avLst/>
            </a:prstGeom>
            <a:solidFill>
              <a:schemeClr val="tx1">
                <a:lumMod val="20000"/>
                <a:lumOff val="8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パイ 32"/>
            <p:cNvSpPr/>
            <p:nvPr/>
          </p:nvSpPr>
          <p:spPr>
            <a:xfrm rot="16200000">
              <a:off x="7182163" y="6814644"/>
              <a:ext cx="1614049" cy="1614049"/>
            </a:xfrm>
            <a:prstGeom prst="pie">
              <a:avLst>
                <a:gd name="adj1" fmla="val 0"/>
                <a:gd name="adj2" fmla="val 12173193"/>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円/楕円 33"/>
            <p:cNvSpPr/>
            <p:nvPr/>
          </p:nvSpPr>
          <p:spPr>
            <a:xfrm>
              <a:off x="7291609" y="6930401"/>
              <a:ext cx="1395155" cy="1395155"/>
            </a:xfrm>
            <a:prstGeom prst="ellipse">
              <a:avLst/>
            </a:prstGeom>
            <a:solidFill>
              <a:schemeClr val="bg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p:cNvSpPr txBox="1"/>
            <p:nvPr/>
          </p:nvSpPr>
          <p:spPr>
            <a:xfrm>
              <a:off x="7452822" y="7437002"/>
              <a:ext cx="1072730" cy="369332"/>
            </a:xfrm>
            <a:prstGeom prst="rect">
              <a:avLst/>
            </a:prstGeom>
            <a:noFill/>
          </p:spPr>
          <p:txBody>
            <a:bodyPr wrap="none" rtlCol="0" anchor="ctr">
              <a:spAutoFit/>
            </a:bodyPr>
            <a:lstStyle/>
            <a:p>
              <a:pPr algn="ctr"/>
              <a:r>
                <a:rPr kumimoji="1" lang="en-US" altLang="ja-JP" sz="1800" dirty="0" smtClean="0">
                  <a:latin typeface="+mj-lt"/>
                </a:rPr>
                <a:t>CREATIVE</a:t>
              </a:r>
              <a:endParaRPr kumimoji="1" lang="ja-JP" altLang="en-US" sz="1800" dirty="0">
                <a:latin typeface="+mj-lt"/>
              </a:endParaRPr>
            </a:p>
          </p:txBody>
        </p:sp>
      </p:grpSp>
      <p:grpSp>
        <p:nvGrpSpPr>
          <p:cNvPr id="6" name="グループ化 5"/>
          <p:cNvGrpSpPr/>
          <p:nvPr/>
        </p:nvGrpSpPr>
        <p:grpSpPr>
          <a:xfrm>
            <a:off x="9297151" y="6814644"/>
            <a:ext cx="1614466" cy="1619791"/>
            <a:chOff x="9297151" y="6814644"/>
            <a:chExt cx="1614466" cy="1619791"/>
          </a:xfrm>
        </p:grpSpPr>
        <p:sp>
          <p:nvSpPr>
            <p:cNvPr id="37" name="円/楕円 36"/>
            <p:cNvSpPr/>
            <p:nvPr/>
          </p:nvSpPr>
          <p:spPr>
            <a:xfrm>
              <a:off x="9297151" y="6821523"/>
              <a:ext cx="1612912" cy="1612912"/>
            </a:xfrm>
            <a:prstGeom prst="ellipse">
              <a:avLst/>
            </a:prstGeom>
            <a:solidFill>
              <a:schemeClr val="tx1">
                <a:lumMod val="20000"/>
                <a:lumOff val="8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パイ 37"/>
            <p:cNvSpPr/>
            <p:nvPr/>
          </p:nvSpPr>
          <p:spPr>
            <a:xfrm rot="16200000">
              <a:off x="9297568" y="6814644"/>
              <a:ext cx="1614049" cy="1614049"/>
            </a:xfrm>
            <a:prstGeom prst="pie">
              <a:avLst>
                <a:gd name="adj1" fmla="val 0"/>
                <a:gd name="adj2" fmla="val 19445298"/>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円/楕円 38"/>
            <p:cNvSpPr/>
            <p:nvPr/>
          </p:nvSpPr>
          <p:spPr>
            <a:xfrm>
              <a:off x="9407014" y="6930401"/>
              <a:ext cx="1395155" cy="1395155"/>
            </a:xfrm>
            <a:prstGeom prst="ellipse">
              <a:avLst/>
            </a:prstGeom>
            <a:solidFill>
              <a:schemeClr val="bg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p:cNvSpPr txBox="1"/>
            <p:nvPr/>
          </p:nvSpPr>
          <p:spPr>
            <a:xfrm>
              <a:off x="9735743" y="7298502"/>
              <a:ext cx="737701" cy="646331"/>
            </a:xfrm>
            <a:prstGeom prst="rect">
              <a:avLst/>
            </a:prstGeom>
            <a:noFill/>
          </p:spPr>
          <p:txBody>
            <a:bodyPr wrap="none" rtlCol="0" anchor="ctr">
              <a:spAutoFit/>
            </a:bodyPr>
            <a:lstStyle/>
            <a:p>
              <a:pPr algn="ctr"/>
              <a:r>
                <a:rPr kumimoji="1" lang="en-US" altLang="ja-JP" sz="1800" dirty="0" smtClean="0">
                  <a:latin typeface="+mj-lt"/>
                </a:rPr>
                <a:t>TEAM</a:t>
              </a:r>
              <a:br>
                <a:rPr kumimoji="1" lang="en-US" altLang="ja-JP" sz="1800" dirty="0" smtClean="0">
                  <a:latin typeface="+mj-lt"/>
                </a:rPr>
              </a:br>
              <a:r>
                <a:rPr kumimoji="1" lang="en-US" altLang="ja-JP" sz="1800" dirty="0" smtClean="0">
                  <a:latin typeface="+mj-lt"/>
                </a:rPr>
                <a:t>WORK</a:t>
              </a:r>
              <a:endParaRPr kumimoji="1" lang="ja-JP" altLang="en-US" sz="1800" dirty="0">
                <a:latin typeface="+mj-lt"/>
              </a:endParaRPr>
            </a:p>
          </p:txBody>
        </p:sp>
      </p:grpSp>
      <p:grpSp>
        <p:nvGrpSpPr>
          <p:cNvPr id="8" name="グループ化 7"/>
          <p:cNvGrpSpPr/>
          <p:nvPr/>
        </p:nvGrpSpPr>
        <p:grpSpPr>
          <a:xfrm>
            <a:off x="13527961" y="6814644"/>
            <a:ext cx="1614466" cy="1619791"/>
            <a:chOff x="13527961" y="6814644"/>
            <a:chExt cx="1614466" cy="1619791"/>
          </a:xfrm>
        </p:grpSpPr>
        <p:sp>
          <p:nvSpPr>
            <p:cNvPr id="41" name="円/楕円 40"/>
            <p:cNvSpPr/>
            <p:nvPr/>
          </p:nvSpPr>
          <p:spPr>
            <a:xfrm>
              <a:off x="13527961" y="6821523"/>
              <a:ext cx="1612912" cy="1612912"/>
            </a:xfrm>
            <a:prstGeom prst="ellipse">
              <a:avLst/>
            </a:prstGeom>
            <a:solidFill>
              <a:schemeClr val="tx1">
                <a:lumMod val="20000"/>
                <a:lumOff val="8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パイ 41"/>
            <p:cNvSpPr/>
            <p:nvPr/>
          </p:nvSpPr>
          <p:spPr>
            <a:xfrm rot="16200000">
              <a:off x="13528378" y="6814644"/>
              <a:ext cx="1614049" cy="1614049"/>
            </a:xfrm>
            <a:prstGeom prst="pie">
              <a:avLst>
                <a:gd name="adj1" fmla="val 0"/>
                <a:gd name="adj2" fmla="val 20130797"/>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円/楕円 42"/>
            <p:cNvSpPr/>
            <p:nvPr/>
          </p:nvSpPr>
          <p:spPr>
            <a:xfrm>
              <a:off x="13637824" y="6930401"/>
              <a:ext cx="1395155" cy="1395155"/>
            </a:xfrm>
            <a:prstGeom prst="ellipse">
              <a:avLst/>
            </a:prstGeom>
            <a:solidFill>
              <a:schemeClr val="bg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p:cNvSpPr txBox="1"/>
            <p:nvPr/>
          </p:nvSpPr>
          <p:spPr>
            <a:xfrm>
              <a:off x="13847128" y="7437002"/>
              <a:ext cx="976549" cy="369332"/>
            </a:xfrm>
            <a:prstGeom prst="rect">
              <a:avLst/>
            </a:prstGeom>
            <a:noFill/>
          </p:spPr>
          <p:txBody>
            <a:bodyPr wrap="none" rtlCol="0" anchor="ctr">
              <a:spAutoFit/>
            </a:bodyPr>
            <a:lstStyle/>
            <a:p>
              <a:pPr algn="ctr"/>
              <a:r>
                <a:rPr kumimoji="1" lang="en-US" altLang="ja-JP" sz="1800" dirty="0" smtClean="0">
                  <a:latin typeface="+mj-lt"/>
                </a:rPr>
                <a:t>HOBBIES</a:t>
              </a:r>
              <a:endParaRPr kumimoji="1" lang="ja-JP" altLang="en-US" sz="1800" dirty="0">
                <a:latin typeface="+mj-lt"/>
              </a:endParaRPr>
            </a:p>
          </p:txBody>
        </p:sp>
      </p:grpSp>
      <p:grpSp>
        <p:nvGrpSpPr>
          <p:cNvPr id="7" name="グループ化 6"/>
          <p:cNvGrpSpPr/>
          <p:nvPr/>
        </p:nvGrpSpPr>
        <p:grpSpPr>
          <a:xfrm>
            <a:off x="11412556" y="6814644"/>
            <a:ext cx="1614466" cy="1619791"/>
            <a:chOff x="11412556" y="6814644"/>
            <a:chExt cx="1614466" cy="1619791"/>
          </a:xfrm>
        </p:grpSpPr>
        <p:sp>
          <p:nvSpPr>
            <p:cNvPr id="45" name="円/楕円 44"/>
            <p:cNvSpPr/>
            <p:nvPr/>
          </p:nvSpPr>
          <p:spPr>
            <a:xfrm>
              <a:off x="11412556" y="6821523"/>
              <a:ext cx="1612912" cy="1612912"/>
            </a:xfrm>
            <a:prstGeom prst="ellipse">
              <a:avLst/>
            </a:prstGeom>
            <a:solidFill>
              <a:schemeClr val="tx1">
                <a:lumMod val="20000"/>
                <a:lumOff val="8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パイ 45"/>
            <p:cNvSpPr/>
            <p:nvPr/>
          </p:nvSpPr>
          <p:spPr>
            <a:xfrm rot="16200000">
              <a:off x="11412973" y="6814644"/>
              <a:ext cx="1614049" cy="1614049"/>
            </a:xfrm>
            <a:prstGeom prst="pie">
              <a:avLst>
                <a:gd name="adj1" fmla="val 0"/>
                <a:gd name="adj2" fmla="val 1479133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円/楕円 46"/>
            <p:cNvSpPr/>
            <p:nvPr/>
          </p:nvSpPr>
          <p:spPr>
            <a:xfrm>
              <a:off x="11522419" y="6930401"/>
              <a:ext cx="1395155" cy="1395155"/>
            </a:xfrm>
            <a:prstGeom prst="ellipse">
              <a:avLst/>
            </a:prstGeom>
            <a:solidFill>
              <a:schemeClr val="bg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11662795" y="7437002"/>
              <a:ext cx="1114408" cy="369332"/>
            </a:xfrm>
            <a:prstGeom prst="rect">
              <a:avLst/>
            </a:prstGeom>
            <a:noFill/>
          </p:spPr>
          <p:txBody>
            <a:bodyPr wrap="none" rtlCol="0" anchor="ctr">
              <a:spAutoFit/>
            </a:bodyPr>
            <a:lstStyle/>
            <a:p>
              <a:pPr algn="ctr"/>
              <a:r>
                <a:rPr kumimoji="1" lang="en-US" altLang="ja-JP" sz="1800" dirty="0" smtClean="0">
                  <a:latin typeface="+mj-lt"/>
                </a:rPr>
                <a:t>INNOVATE</a:t>
              </a:r>
              <a:endParaRPr kumimoji="1" lang="ja-JP" altLang="en-US" sz="1800" dirty="0">
                <a:latin typeface="+mj-lt"/>
              </a:endParaRPr>
            </a:p>
          </p:txBody>
        </p:sp>
      </p:grpSp>
      <p:grpSp>
        <p:nvGrpSpPr>
          <p:cNvPr id="9" name="グループ化 8"/>
          <p:cNvGrpSpPr/>
          <p:nvPr/>
        </p:nvGrpSpPr>
        <p:grpSpPr>
          <a:xfrm>
            <a:off x="15643364" y="6814644"/>
            <a:ext cx="1614466" cy="1619791"/>
            <a:chOff x="15643364" y="6814644"/>
            <a:chExt cx="1614466" cy="1619791"/>
          </a:xfrm>
        </p:grpSpPr>
        <p:sp>
          <p:nvSpPr>
            <p:cNvPr id="49" name="円/楕円 48"/>
            <p:cNvSpPr/>
            <p:nvPr/>
          </p:nvSpPr>
          <p:spPr>
            <a:xfrm>
              <a:off x="15643364" y="6821523"/>
              <a:ext cx="1612912" cy="1612912"/>
            </a:xfrm>
            <a:prstGeom prst="ellipse">
              <a:avLst/>
            </a:prstGeom>
            <a:solidFill>
              <a:schemeClr val="tx1">
                <a:lumMod val="20000"/>
                <a:lumOff val="8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パイ 49"/>
            <p:cNvSpPr/>
            <p:nvPr/>
          </p:nvSpPr>
          <p:spPr>
            <a:xfrm rot="16200000">
              <a:off x="15643781" y="6814644"/>
              <a:ext cx="1614049" cy="1614049"/>
            </a:xfrm>
            <a:prstGeom prst="pie">
              <a:avLst>
                <a:gd name="adj1" fmla="val 0"/>
                <a:gd name="adj2" fmla="val 18567725"/>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円/楕円 50"/>
            <p:cNvSpPr/>
            <p:nvPr/>
          </p:nvSpPr>
          <p:spPr>
            <a:xfrm>
              <a:off x="15753227" y="6930401"/>
              <a:ext cx="1395155" cy="1395155"/>
            </a:xfrm>
            <a:prstGeom prst="ellipse">
              <a:avLst/>
            </a:prstGeom>
            <a:solidFill>
              <a:schemeClr val="bg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p:cNvSpPr txBox="1"/>
            <p:nvPr/>
          </p:nvSpPr>
          <p:spPr>
            <a:xfrm>
              <a:off x="15741322" y="7437002"/>
              <a:ext cx="1418978" cy="369332"/>
            </a:xfrm>
            <a:prstGeom prst="rect">
              <a:avLst/>
            </a:prstGeom>
            <a:noFill/>
          </p:spPr>
          <p:txBody>
            <a:bodyPr wrap="none" rtlCol="0" anchor="ctr">
              <a:spAutoFit/>
            </a:bodyPr>
            <a:lstStyle/>
            <a:p>
              <a:pPr algn="ctr"/>
              <a:r>
                <a:rPr kumimoji="1" lang="en-US" altLang="ja-JP" sz="1800" dirty="0" smtClean="0">
                  <a:latin typeface="+mj-lt"/>
                </a:rPr>
                <a:t>TECHNOLOGY</a:t>
              </a:r>
              <a:endParaRPr kumimoji="1" lang="ja-JP" altLang="en-US" sz="1800" dirty="0">
                <a:latin typeface="+mj-lt"/>
              </a:endParaRPr>
            </a:p>
          </p:txBody>
        </p:sp>
      </p:grpSp>
    </p:spTree>
    <p:extLst>
      <p:ext uri="{BB962C8B-B14F-4D97-AF65-F5344CB8AC3E}">
        <p14:creationId xmlns:p14="http://schemas.microsoft.com/office/powerpoint/2010/main" val="46855056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par>
                                <p:cTn id="17" presetID="3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1000" fill="hold"/>
                                        <p:tgtEl>
                                          <p:spTgt spid="8"/>
                                        </p:tgtEl>
                                        <p:attrNameLst>
                                          <p:attrName>ppt_w</p:attrName>
                                        </p:attrNameLst>
                                      </p:cBhvr>
                                      <p:tavLst>
                                        <p:tav tm="0">
                                          <p:val>
                                            <p:fltVal val="0"/>
                                          </p:val>
                                        </p:tav>
                                        <p:tav tm="100000">
                                          <p:val>
                                            <p:strVal val="#ppt_w"/>
                                          </p:val>
                                        </p:tav>
                                      </p:tavLst>
                                    </p:anim>
                                    <p:anim calcmode="lin" valueType="num">
                                      <p:cBhvr>
                                        <p:cTn id="20" dur="1000" fill="hold"/>
                                        <p:tgtEl>
                                          <p:spTgt spid="8"/>
                                        </p:tgtEl>
                                        <p:attrNameLst>
                                          <p:attrName>ppt_h</p:attrName>
                                        </p:attrNameLst>
                                      </p:cBhvr>
                                      <p:tavLst>
                                        <p:tav tm="0">
                                          <p:val>
                                            <p:fltVal val="0"/>
                                          </p:val>
                                        </p:tav>
                                        <p:tav tm="100000">
                                          <p:val>
                                            <p:strVal val="#ppt_h"/>
                                          </p:val>
                                        </p:tav>
                                      </p:tavLst>
                                    </p:anim>
                                    <p:anim calcmode="lin" valueType="num">
                                      <p:cBhvr>
                                        <p:cTn id="21" dur="1000" fill="hold"/>
                                        <p:tgtEl>
                                          <p:spTgt spid="8"/>
                                        </p:tgtEl>
                                        <p:attrNameLst>
                                          <p:attrName>style.rotation</p:attrName>
                                        </p:attrNameLst>
                                      </p:cBhvr>
                                      <p:tavLst>
                                        <p:tav tm="0">
                                          <p:val>
                                            <p:fltVal val="90"/>
                                          </p:val>
                                        </p:tav>
                                        <p:tav tm="100000">
                                          <p:val>
                                            <p:fltVal val="0"/>
                                          </p:val>
                                        </p:tav>
                                      </p:tavLst>
                                    </p:anim>
                                    <p:animEffect transition="in" filter="fade">
                                      <p:cBhvr>
                                        <p:cTn id="22" dur="1000"/>
                                        <p:tgtEl>
                                          <p:spTgt spid="8"/>
                                        </p:tgtEl>
                                      </p:cBhvr>
                                    </p:animEffect>
                                  </p:childTnLst>
                                </p:cTn>
                              </p:par>
                              <p:par>
                                <p:cTn id="23" presetID="3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fltVal val="0"/>
                                          </p:val>
                                        </p:tav>
                                        <p:tav tm="100000">
                                          <p:val>
                                            <p:strVal val="#ppt_w"/>
                                          </p:val>
                                        </p:tav>
                                      </p:tavLst>
                                    </p:anim>
                                    <p:anim calcmode="lin" valueType="num">
                                      <p:cBhvr>
                                        <p:cTn id="26" dur="1000" fill="hold"/>
                                        <p:tgtEl>
                                          <p:spTgt spid="7"/>
                                        </p:tgtEl>
                                        <p:attrNameLst>
                                          <p:attrName>ppt_h</p:attrName>
                                        </p:attrNameLst>
                                      </p:cBhvr>
                                      <p:tavLst>
                                        <p:tav tm="0">
                                          <p:val>
                                            <p:fltVal val="0"/>
                                          </p:val>
                                        </p:tav>
                                        <p:tav tm="100000">
                                          <p:val>
                                            <p:strVal val="#ppt_h"/>
                                          </p:val>
                                        </p:tav>
                                      </p:tavLst>
                                    </p:anim>
                                    <p:anim calcmode="lin" valueType="num">
                                      <p:cBhvr>
                                        <p:cTn id="27" dur="1000" fill="hold"/>
                                        <p:tgtEl>
                                          <p:spTgt spid="7"/>
                                        </p:tgtEl>
                                        <p:attrNameLst>
                                          <p:attrName>style.rotation</p:attrName>
                                        </p:attrNameLst>
                                      </p:cBhvr>
                                      <p:tavLst>
                                        <p:tav tm="0">
                                          <p:val>
                                            <p:fltVal val="90"/>
                                          </p:val>
                                        </p:tav>
                                        <p:tav tm="100000">
                                          <p:val>
                                            <p:fltVal val="0"/>
                                          </p:val>
                                        </p:tav>
                                      </p:tavLst>
                                    </p:anim>
                                    <p:animEffect transition="in" filter="fade">
                                      <p:cBhvr>
                                        <p:cTn id="28" dur="1000"/>
                                        <p:tgtEl>
                                          <p:spTgt spid="7"/>
                                        </p:tgtEl>
                                      </p:cBhvr>
                                    </p:animEffect>
                                  </p:childTnLst>
                                </p:cTn>
                              </p:par>
                              <p:par>
                                <p:cTn id="29" presetID="3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1000" fill="hold"/>
                                        <p:tgtEl>
                                          <p:spTgt spid="9"/>
                                        </p:tgtEl>
                                        <p:attrNameLst>
                                          <p:attrName>ppt_w</p:attrName>
                                        </p:attrNameLst>
                                      </p:cBhvr>
                                      <p:tavLst>
                                        <p:tav tm="0">
                                          <p:val>
                                            <p:fltVal val="0"/>
                                          </p:val>
                                        </p:tav>
                                        <p:tav tm="100000">
                                          <p:val>
                                            <p:strVal val="#ppt_w"/>
                                          </p:val>
                                        </p:tav>
                                      </p:tavLst>
                                    </p:anim>
                                    <p:anim calcmode="lin" valueType="num">
                                      <p:cBhvr>
                                        <p:cTn id="32" dur="1000" fill="hold"/>
                                        <p:tgtEl>
                                          <p:spTgt spid="9"/>
                                        </p:tgtEl>
                                        <p:attrNameLst>
                                          <p:attrName>ppt_h</p:attrName>
                                        </p:attrNameLst>
                                      </p:cBhvr>
                                      <p:tavLst>
                                        <p:tav tm="0">
                                          <p:val>
                                            <p:fltVal val="0"/>
                                          </p:val>
                                        </p:tav>
                                        <p:tav tm="100000">
                                          <p:val>
                                            <p:strVal val="#ppt_h"/>
                                          </p:val>
                                        </p:tav>
                                      </p:tavLst>
                                    </p:anim>
                                    <p:anim calcmode="lin" valueType="num">
                                      <p:cBhvr>
                                        <p:cTn id="33" dur="1000" fill="hold"/>
                                        <p:tgtEl>
                                          <p:spTgt spid="9"/>
                                        </p:tgtEl>
                                        <p:attrNameLst>
                                          <p:attrName>style.rotation</p:attrName>
                                        </p:attrNameLst>
                                      </p:cBhvr>
                                      <p:tavLst>
                                        <p:tav tm="0">
                                          <p:val>
                                            <p:fltVal val="90"/>
                                          </p:val>
                                        </p:tav>
                                        <p:tav tm="100000">
                                          <p:val>
                                            <p:fltVal val="0"/>
                                          </p:val>
                                        </p:tav>
                                      </p:tavLst>
                                    </p:anim>
                                    <p:animEffect transition="in" filter="fade">
                                      <p:cBhvr>
                                        <p:cTn id="34"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id-ID" dirty="0"/>
              <a:t>Tenancy Management</a:t>
            </a:r>
            <a:endParaRPr kumimoji="1" lang="ja-JP" altLang="en-US" dirty="0"/>
          </a:p>
        </p:txBody>
      </p:sp>
      <p:sp>
        <p:nvSpPr>
          <p:cNvPr id="6" name="テキスト プレースホルダー 5"/>
          <p:cNvSpPr>
            <a:spLocks noGrp="1"/>
          </p:cNvSpPr>
          <p:nvPr>
            <p:ph type="body" sz="quarter" idx="21"/>
          </p:nvPr>
        </p:nvSpPr>
        <p:spPr>
          <a:xfrm>
            <a:off x="2672275" y="2579919"/>
            <a:ext cx="5625625" cy="900099"/>
          </a:xfrm>
        </p:spPr>
        <p:txBody>
          <a:bodyPr/>
          <a:lstStyle/>
          <a:p>
            <a:r>
              <a:rPr lang="id-ID" sz="2400" dirty="0"/>
              <a:t>Memanajemen tenant serta mempermudah komunikasi dengan tenant.</a:t>
            </a:r>
          </a:p>
        </p:txBody>
      </p:sp>
      <p:sp>
        <p:nvSpPr>
          <p:cNvPr id="15" name="テキスト プレースホルダー 14"/>
          <p:cNvSpPr>
            <a:spLocks noGrp="1"/>
          </p:cNvSpPr>
          <p:nvPr>
            <p:ph type="body" sz="quarter" idx="30"/>
          </p:nvPr>
        </p:nvSpPr>
        <p:spPr>
          <a:xfrm>
            <a:off x="11223224" y="2678229"/>
            <a:ext cx="5625625" cy="900099"/>
          </a:xfrm>
        </p:spPr>
        <p:txBody>
          <a:bodyPr/>
          <a:lstStyle/>
          <a:p>
            <a:r>
              <a:rPr lang="id-ID" sz="2800" dirty="0"/>
              <a:t>Mengadopsi </a:t>
            </a:r>
            <a:r>
              <a:rPr lang="id-ID" sz="2800" i="1" dirty="0"/>
              <a:t>multi tenant software architecture</a:t>
            </a:r>
            <a:endParaRPr lang="id-ID" sz="2800" dirty="0"/>
          </a:p>
        </p:txBody>
      </p:sp>
    </p:spTree>
    <p:extLst>
      <p:ext uri="{BB962C8B-B14F-4D97-AF65-F5344CB8AC3E}">
        <p14:creationId xmlns:p14="http://schemas.microsoft.com/office/powerpoint/2010/main" val="360620391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32</a:t>
            </a:fld>
            <a:endParaRPr lang="en-US" dirty="0"/>
          </a:p>
        </p:txBody>
      </p:sp>
      <p:sp>
        <p:nvSpPr>
          <p:cNvPr id="23" name="タイトル 22"/>
          <p:cNvSpPr>
            <a:spLocks noGrp="1"/>
          </p:cNvSpPr>
          <p:nvPr>
            <p:ph type="title"/>
          </p:nvPr>
        </p:nvSpPr>
        <p:spPr/>
        <p:txBody>
          <a:bodyPr/>
          <a:lstStyle/>
          <a:p>
            <a:r>
              <a:rPr kumimoji="1" lang="en-US" altLang="ja-JP" dirty="0" smtClean="0"/>
              <a:t>PRODUCTS</a:t>
            </a:r>
            <a:endParaRPr kumimoji="1" lang="ja-JP" altLang="en-US" dirty="0"/>
          </a:p>
        </p:txBody>
      </p:sp>
      <p:pic>
        <p:nvPicPr>
          <p:cNvPr id="41" name="図プレースホルダー 40"/>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43" name="図プレースホルダー 42"/>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a:stretch>
            <a:fillRect/>
          </a:stretch>
        </p:blipFill>
        <p:spPr/>
      </p:pic>
      <p:pic>
        <p:nvPicPr>
          <p:cNvPr id="44" name="図プレースホルダー 43"/>
          <p:cNvPicPr>
            <a:picLocks noGrp="1" noChangeAspect="1"/>
          </p:cNvPicPr>
          <p:nvPr>
            <p:ph type="pic" sz="quarter" idx="20"/>
          </p:nvPr>
        </p:nvPicPr>
        <p:blipFill>
          <a:blip r:embed="rId4" cstate="print">
            <a:extLst>
              <a:ext uri="{28A0092B-C50C-407E-A947-70E740481C1C}">
                <a14:useLocalDpi xmlns:a14="http://schemas.microsoft.com/office/drawing/2010/main" val="0"/>
              </a:ext>
            </a:extLst>
          </a:blip>
          <a:srcRect/>
          <a:stretch>
            <a:fillRect/>
          </a:stretch>
        </p:blipFill>
        <p:spPr/>
      </p:pic>
      <p:sp>
        <p:nvSpPr>
          <p:cNvPr id="29" name="テキスト プレースホルダー 28"/>
          <p:cNvSpPr>
            <a:spLocks noGrp="1"/>
          </p:cNvSpPr>
          <p:nvPr>
            <p:ph type="body" sz="quarter" idx="26"/>
          </p:nvPr>
        </p:nvSpPr>
        <p:spPr/>
        <p:txBody>
          <a:bodyPr/>
          <a:lstStyle/>
          <a:p>
            <a:r>
              <a:rPr kumimoji="1" lang="en-US" altLang="ja-JP" dirty="0" smtClean="0"/>
              <a:t>ONLINE STORE</a:t>
            </a:r>
            <a:endParaRPr kumimoji="1" lang="ja-JP" altLang="en-US" dirty="0"/>
          </a:p>
        </p:txBody>
      </p:sp>
      <p:sp>
        <p:nvSpPr>
          <p:cNvPr id="30" name="テキスト プレースホルダー 29"/>
          <p:cNvSpPr>
            <a:spLocks noGrp="1"/>
          </p:cNvSpPr>
          <p:nvPr>
            <p:ph type="body" sz="quarter" idx="28"/>
          </p:nvPr>
        </p:nvSpPr>
        <p:spPr/>
        <p:txBody>
          <a:bodyPr/>
          <a:lstStyle/>
          <a:p>
            <a:r>
              <a:rPr kumimoji="1" lang="en-US" altLang="ja-JP" dirty="0"/>
              <a:t>Corrumpit gubergren omittantur in sit</a:t>
            </a:r>
            <a:endParaRPr kumimoji="1" lang="ja-JP" altLang="en-US" dirty="0"/>
          </a:p>
        </p:txBody>
      </p:sp>
      <p:sp>
        <p:nvSpPr>
          <p:cNvPr id="31" name="テキスト プレースホルダー 30"/>
          <p:cNvSpPr>
            <a:spLocks noGrp="1"/>
          </p:cNvSpPr>
          <p:nvPr>
            <p:ph type="body" sz="quarter" idx="29"/>
          </p:nvPr>
        </p:nvSpPr>
        <p:spPr/>
        <p:txBody>
          <a:bodyPr/>
          <a:lstStyle/>
          <a:p>
            <a:r>
              <a:rPr kumimoji="1" lang="en-US" altLang="ja-JP" dirty="0" smtClean="0"/>
              <a:t>THE SAFEST SECURITY</a:t>
            </a:r>
            <a:endParaRPr kumimoji="1" lang="ja-JP" altLang="en-US" dirty="0"/>
          </a:p>
        </p:txBody>
      </p:sp>
      <p:sp>
        <p:nvSpPr>
          <p:cNvPr id="32" name="テキスト プレースホルダー 31"/>
          <p:cNvSpPr>
            <a:spLocks noGrp="1"/>
          </p:cNvSpPr>
          <p:nvPr>
            <p:ph type="body" sz="quarter" idx="30"/>
          </p:nvPr>
        </p:nvSpPr>
        <p:spPr/>
        <p:txBody>
          <a:bodyPr/>
          <a:lstStyle/>
          <a:p>
            <a:r>
              <a:rPr kumimoji="1" lang="en-US" altLang="ja-JP" dirty="0"/>
              <a:t>Nam et integre fabellas </a:t>
            </a:r>
            <a:r>
              <a:rPr kumimoji="1" lang="en-US" altLang="ja-JP" dirty="0" smtClean="0"/>
              <a:t>efficiantur.</a:t>
            </a:r>
            <a:endParaRPr kumimoji="1" lang="ja-JP" altLang="en-US" dirty="0"/>
          </a:p>
        </p:txBody>
      </p:sp>
      <p:sp>
        <p:nvSpPr>
          <p:cNvPr id="33" name="テキスト プレースホルダー 32"/>
          <p:cNvSpPr>
            <a:spLocks noGrp="1"/>
          </p:cNvSpPr>
          <p:nvPr>
            <p:ph type="body" sz="quarter" idx="31"/>
          </p:nvPr>
        </p:nvSpPr>
        <p:spPr/>
        <p:txBody>
          <a:bodyPr/>
          <a:lstStyle/>
          <a:p>
            <a:r>
              <a:rPr kumimoji="1" lang="en-US" altLang="ja-JP" dirty="0" smtClean="0"/>
              <a:t>SAFE &amp; FAST CDN</a:t>
            </a:r>
            <a:endParaRPr kumimoji="1" lang="ja-JP" altLang="en-US" dirty="0"/>
          </a:p>
        </p:txBody>
      </p:sp>
      <p:sp>
        <p:nvSpPr>
          <p:cNvPr id="34" name="テキスト プレースホルダー 33"/>
          <p:cNvSpPr>
            <a:spLocks noGrp="1"/>
          </p:cNvSpPr>
          <p:nvPr>
            <p:ph type="body" sz="quarter" idx="32"/>
          </p:nvPr>
        </p:nvSpPr>
        <p:spPr/>
        <p:txBody>
          <a:bodyPr/>
          <a:lstStyle/>
          <a:p>
            <a:r>
              <a:rPr kumimoji="1" lang="en-US" altLang="ja-JP" dirty="0"/>
              <a:t>Quaeque urbanitas ei vel, est quaeque sanctus te.</a:t>
            </a:r>
            <a:endParaRPr kumimoji="1" lang="ja-JP" altLang="en-US" dirty="0"/>
          </a:p>
        </p:txBody>
      </p:sp>
      <p:sp>
        <p:nvSpPr>
          <p:cNvPr id="35" name="テキスト プレースホルダー 34"/>
          <p:cNvSpPr>
            <a:spLocks noGrp="1"/>
          </p:cNvSpPr>
          <p:nvPr>
            <p:ph type="body" sz="quarter" idx="33"/>
          </p:nvPr>
        </p:nvSpPr>
        <p:spPr/>
        <p:txBody>
          <a:bodyPr/>
          <a:lstStyle/>
          <a:p>
            <a:r>
              <a:rPr kumimoji="1" lang="en-US" altLang="ja-JP" dirty="0" smtClean="0"/>
              <a:t>HUGE &amp; EASY DATABASE</a:t>
            </a:r>
            <a:endParaRPr kumimoji="1" lang="ja-JP" altLang="en-US" dirty="0"/>
          </a:p>
        </p:txBody>
      </p:sp>
      <p:sp>
        <p:nvSpPr>
          <p:cNvPr id="36" name="テキスト プレースホルダー 35"/>
          <p:cNvSpPr>
            <a:spLocks noGrp="1"/>
          </p:cNvSpPr>
          <p:nvPr>
            <p:ph type="body" sz="quarter" idx="34"/>
          </p:nvPr>
        </p:nvSpPr>
        <p:spPr/>
        <p:txBody>
          <a:bodyPr/>
          <a:lstStyle/>
          <a:p>
            <a:r>
              <a:rPr kumimoji="1" lang="en-US" altLang="ja-JP" dirty="0"/>
              <a:t>Vel cu mutat saepe libris, </a:t>
            </a:r>
            <a:r>
              <a:rPr kumimoji="1" lang="en-US" altLang="ja-JP" dirty="0">
                <a:solidFill>
                  <a:schemeClr val="accent2"/>
                </a:solidFill>
              </a:rPr>
              <a:t>voluptaria instructior est et</a:t>
            </a:r>
            <a:r>
              <a:rPr kumimoji="1" lang="en-US" altLang="ja-JP" dirty="0"/>
              <a:t>.</a:t>
            </a:r>
            <a:endParaRPr kumimoji="1" lang="ja-JP" altLang="en-US" dirty="0"/>
          </a:p>
        </p:txBody>
      </p:sp>
      <p:sp>
        <p:nvSpPr>
          <p:cNvPr id="37" name="テキスト プレースホルダー 36"/>
          <p:cNvSpPr>
            <a:spLocks noGrp="1"/>
          </p:cNvSpPr>
          <p:nvPr>
            <p:ph type="body" sz="quarter" idx="35"/>
          </p:nvPr>
        </p:nvSpPr>
        <p:spPr/>
        <p:txBody>
          <a:bodyPr/>
          <a:lstStyle/>
          <a:p>
            <a:r>
              <a:rPr kumimoji="1" lang="en-US" altLang="ja-JP" dirty="0" smtClean="0"/>
              <a:t>TIME MACHINE</a:t>
            </a:r>
            <a:endParaRPr kumimoji="1" lang="ja-JP" altLang="en-US" dirty="0"/>
          </a:p>
        </p:txBody>
      </p:sp>
      <p:sp>
        <p:nvSpPr>
          <p:cNvPr id="38" name="テキスト プレースホルダー 37"/>
          <p:cNvSpPr>
            <a:spLocks noGrp="1"/>
          </p:cNvSpPr>
          <p:nvPr>
            <p:ph type="body" sz="quarter" idx="36"/>
          </p:nvPr>
        </p:nvSpPr>
        <p:spPr/>
        <p:txBody>
          <a:bodyPr/>
          <a:lstStyle/>
          <a:p>
            <a:r>
              <a:rPr kumimoji="1" lang="en-US" altLang="ja-JP" dirty="0"/>
              <a:t>No eius accommodare vituperatoribus eos.</a:t>
            </a:r>
            <a:endParaRPr kumimoji="1" lang="ja-JP" altLang="en-US" dirty="0"/>
          </a:p>
        </p:txBody>
      </p:sp>
      <p:sp>
        <p:nvSpPr>
          <p:cNvPr id="39" name="テキスト プレースホルダー 38"/>
          <p:cNvSpPr>
            <a:spLocks noGrp="1"/>
          </p:cNvSpPr>
          <p:nvPr>
            <p:ph type="body" sz="quarter" idx="37"/>
          </p:nvPr>
        </p:nvSpPr>
        <p:spPr/>
        <p:txBody>
          <a:bodyPr/>
          <a:lstStyle/>
          <a:p>
            <a:r>
              <a:rPr kumimoji="1" lang="en-US" altLang="ja-JP" dirty="0"/>
              <a:t>Usu ex idque ignota audire, veniam nostrud feugait ut quo, </a:t>
            </a:r>
            <a:r>
              <a:rPr kumimoji="1" lang="en-US" altLang="ja-JP" dirty="0">
                <a:solidFill>
                  <a:schemeClr val="accent2"/>
                </a:solidFill>
              </a:rPr>
              <a:t>wisi consetetur id eos</a:t>
            </a:r>
            <a:r>
              <a:rPr kumimoji="1" lang="en-US" altLang="ja-JP" dirty="0"/>
              <a:t>. Corrumpit gubergren omittantur in sit</a:t>
            </a:r>
            <a:r>
              <a:rPr kumimoji="1" lang="en-US" altLang="ja-JP" dirty="0" smtClean="0"/>
              <a:t>.</a:t>
            </a:r>
            <a:endParaRPr kumimoji="1" lang="ja-JP" altLang="en-US" dirty="0"/>
          </a:p>
        </p:txBody>
      </p:sp>
      <p:pic>
        <p:nvPicPr>
          <p:cNvPr id="46" name="図プレースホルダー 45"/>
          <p:cNvPicPr>
            <a:picLocks noGrp="1" noChangeAspect="1"/>
          </p:cNvPicPr>
          <p:nvPr>
            <p:ph type="pic" sz="quarter" idx="18"/>
          </p:nvPr>
        </p:nvPicPr>
        <p:blipFill>
          <a:blip r:embed="rId5" cstate="print">
            <a:extLst>
              <a:ext uri="{28A0092B-C50C-407E-A947-70E740481C1C}">
                <a14:useLocalDpi xmlns:a14="http://schemas.microsoft.com/office/drawing/2010/main" val="0"/>
              </a:ext>
            </a:extLst>
          </a:blip>
          <a:srcRect/>
          <a:stretch>
            <a:fillRect/>
          </a:stretch>
        </p:blipFill>
        <p:spPr/>
      </p:pic>
      <p:pic>
        <p:nvPicPr>
          <p:cNvPr id="5" name="図プレースホルダー 4"/>
          <p:cNvPicPr>
            <a:picLocks noGrp="1" noChangeAspect="1"/>
          </p:cNvPicPr>
          <p:nvPr>
            <p:ph type="pic" sz="quarter" idx="16"/>
          </p:nvPr>
        </p:nvPicPr>
        <p:blipFill>
          <a:blip r:embed="rId6"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63381697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3" y="2709331"/>
            <a:ext cx="18286412" cy="7560840"/>
          </a:xfrm>
          <a:custGeom>
            <a:avLst/>
            <a:gdLst/>
            <a:ahLst/>
            <a:cxnLst/>
            <a:rect l="l" t="t" r="r" b="b"/>
            <a:pathLst>
              <a:path w="18286412" h="7560840">
                <a:moveTo>
                  <a:pt x="0" y="0"/>
                </a:moveTo>
                <a:lnTo>
                  <a:pt x="0" y="4635515"/>
                </a:lnTo>
                <a:lnTo>
                  <a:pt x="0" y="7560840"/>
                </a:lnTo>
                <a:lnTo>
                  <a:pt x="18286412" y="7560840"/>
                </a:lnTo>
                <a:lnTo>
                  <a:pt x="18286412" y="463551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テキスト ボックス 1"/>
          <p:cNvSpPr txBox="1"/>
          <p:nvPr/>
        </p:nvSpPr>
        <p:spPr>
          <a:xfrm>
            <a:off x="8828171" y="5998595"/>
            <a:ext cx="7830870" cy="1015663"/>
          </a:xfrm>
          <a:prstGeom prst="rect">
            <a:avLst/>
          </a:prstGeom>
          <a:noFill/>
        </p:spPr>
        <p:txBody>
          <a:bodyPr wrap="square" rtlCol="0">
            <a:spAutoFit/>
          </a:bodyPr>
          <a:lstStyle/>
          <a:p>
            <a:r>
              <a:rPr kumimoji="1" lang="en-US" altLang="ja-JP" sz="6000" spc="300" dirty="0" smtClean="0">
                <a:solidFill>
                  <a:schemeClr val="bg1"/>
                </a:solidFill>
                <a:latin typeface="+mj-lt"/>
              </a:rPr>
              <a:t>WELCOME!</a:t>
            </a:r>
            <a:endParaRPr kumimoji="1" lang="ja-JP" altLang="en-US" sz="6000" spc="300" dirty="0">
              <a:solidFill>
                <a:schemeClr val="bg1"/>
              </a:solidFill>
              <a:latin typeface="+mj-lt"/>
            </a:endParaRPr>
          </a:p>
        </p:txBody>
      </p:sp>
      <p:sp>
        <p:nvSpPr>
          <p:cNvPr id="7" name="平行四辺形 6"/>
          <p:cNvSpPr/>
          <p:nvPr/>
        </p:nvSpPr>
        <p:spPr>
          <a:xfrm rot="20740135">
            <a:off x="-102848" y="7227191"/>
            <a:ext cx="7879033" cy="1064425"/>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平行四辺形 7"/>
          <p:cNvSpPr/>
          <p:nvPr/>
        </p:nvSpPr>
        <p:spPr>
          <a:xfrm rot="20740135">
            <a:off x="830145" y="8238890"/>
            <a:ext cx="7879033" cy="287026"/>
          </a:xfrm>
          <a:prstGeom prst="parallelogram">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平行四辺形 8"/>
          <p:cNvSpPr/>
          <p:nvPr/>
        </p:nvSpPr>
        <p:spPr>
          <a:xfrm rot="20740135">
            <a:off x="7606487" y="4361866"/>
            <a:ext cx="4977711" cy="574052"/>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平行四辺形 9"/>
          <p:cNvSpPr/>
          <p:nvPr/>
        </p:nvSpPr>
        <p:spPr>
          <a:xfrm rot="20740135">
            <a:off x="10003272" y="3611231"/>
            <a:ext cx="4977711" cy="287026"/>
          </a:xfrm>
          <a:prstGeom prst="parallelogram">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 name="平行四辺形 10"/>
          <p:cNvSpPr/>
          <p:nvPr/>
        </p:nvSpPr>
        <p:spPr>
          <a:xfrm rot="20740135">
            <a:off x="-150396" y="7285824"/>
            <a:ext cx="4977711" cy="423599"/>
          </a:xfrm>
          <a:prstGeom prst="parallelogram">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テキスト ボックス 11"/>
          <p:cNvSpPr txBox="1"/>
          <p:nvPr/>
        </p:nvSpPr>
        <p:spPr>
          <a:xfrm rot="20732246">
            <a:off x="293365" y="7381101"/>
            <a:ext cx="6942602" cy="830997"/>
          </a:xfrm>
          <a:prstGeom prst="rect">
            <a:avLst/>
          </a:prstGeom>
          <a:noFill/>
        </p:spPr>
        <p:txBody>
          <a:bodyPr wrap="square" rtlCol="0">
            <a:spAutoFit/>
          </a:bodyPr>
          <a:lstStyle/>
          <a:p>
            <a:pPr algn="ctr"/>
            <a:r>
              <a:rPr kumimoji="1" lang="en-US" altLang="ja-JP" sz="4800" spc="300" dirty="0" smtClean="0">
                <a:solidFill>
                  <a:schemeClr val="accent1"/>
                </a:solidFill>
                <a:latin typeface="+mj-lt"/>
              </a:rPr>
              <a:t>LIONEL BARRYMORE</a:t>
            </a:r>
            <a:endParaRPr kumimoji="1" lang="ja-JP" altLang="en-US" sz="4800" spc="300" dirty="0">
              <a:solidFill>
                <a:schemeClr val="accent1"/>
              </a:solidFill>
              <a:latin typeface="+mj-lt"/>
            </a:endParaRPr>
          </a:p>
        </p:txBody>
      </p:sp>
      <p:sp>
        <p:nvSpPr>
          <p:cNvPr id="14" name="平行四辺形 13"/>
          <p:cNvSpPr/>
          <p:nvPr/>
        </p:nvSpPr>
        <p:spPr>
          <a:xfrm rot="20740135">
            <a:off x="275489" y="9205075"/>
            <a:ext cx="3233854" cy="171221"/>
          </a:xfrm>
          <a:prstGeom prst="parallelogram">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平行四辺形 15"/>
          <p:cNvSpPr/>
          <p:nvPr/>
        </p:nvSpPr>
        <p:spPr>
          <a:xfrm rot="20740135">
            <a:off x="7979503" y="4000736"/>
            <a:ext cx="3767564" cy="161948"/>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7" name="テキスト ボックス 16"/>
          <p:cNvSpPr txBox="1"/>
          <p:nvPr/>
        </p:nvSpPr>
        <p:spPr>
          <a:xfrm>
            <a:off x="8828171" y="6971556"/>
            <a:ext cx="9001000" cy="2273443"/>
          </a:xfrm>
          <a:prstGeom prst="rect">
            <a:avLst/>
          </a:prstGeom>
          <a:noFill/>
        </p:spPr>
        <p:txBody>
          <a:bodyPr wrap="square" rtlCol="0">
            <a:spAutoFit/>
          </a:bodyPr>
          <a:lstStyle/>
          <a:p>
            <a:pPr>
              <a:lnSpc>
                <a:spcPct val="120000"/>
              </a:lnSpc>
            </a:pPr>
            <a:r>
              <a:rPr kumimoji="1" lang="en-US" altLang="ja-JP" sz="2400" dirty="0">
                <a:solidFill>
                  <a:schemeClr val="bg1"/>
                </a:solidFill>
              </a:rPr>
              <a:t>Lorem ipsum dolor sit amet, ut vis quod eleifend, vide argumentum mel an. Ex mea atqui tation civibus, at vim cetero mentitum. Sed no omnes ceteros atomorum. Has ea dicta accusamus consequat. Qui ad novum temporibus. Eam mundi detraxit ad, atqui dissentias has id.</a:t>
            </a:r>
            <a:endParaRPr kumimoji="1" lang="ja-JP" altLang="en-US" sz="2400" dirty="0">
              <a:solidFill>
                <a:schemeClr val="bg1"/>
              </a:solidFill>
            </a:endParaRPr>
          </a:p>
        </p:txBody>
      </p:sp>
    </p:spTree>
    <p:extLst>
      <p:ext uri="{BB962C8B-B14F-4D97-AF65-F5344CB8AC3E}">
        <p14:creationId xmlns:p14="http://schemas.microsoft.com/office/powerpoint/2010/main" val="240237761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300" fill="hold"/>
                                        <p:tgtEl>
                                          <p:spTgt spid="16"/>
                                        </p:tgtEl>
                                        <p:attrNameLst>
                                          <p:attrName>ppt_x</p:attrName>
                                        </p:attrNameLst>
                                      </p:cBhvr>
                                      <p:tavLst>
                                        <p:tav tm="0">
                                          <p:val>
                                            <p:strVal val="0-#ppt_w/2"/>
                                          </p:val>
                                        </p:tav>
                                        <p:tav tm="100000">
                                          <p:val>
                                            <p:strVal val="#ppt_x"/>
                                          </p:val>
                                        </p:tav>
                                      </p:tavLst>
                                    </p:anim>
                                    <p:anim calcmode="lin" valueType="num">
                                      <p:cBhvr additive="base">
                                        <p:cTn id="12" dur="3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300" fill="hold"/>
                                        <p:tgtEl>
                                          <p:spTgt spid="9"/>
                                        </p:tgtEl>
                                        <p:attrNameLst>
                                          <p:attrName>ppt_x</p:attrName>
                                        </p:attrNameLst>
                                      </p:cBhvr>
                                      <p:tavLst>
                                        <p:tav tm="0">
                                          <p:val>
                                            <p:strVal val="0-#ppt_w/2"/>
                                          </p:val>
                                        </p:tav>
                                        <p:tav tm="100000">
                                          <p:val>
                                            <p:strVal val="#ppt_x"/>
                                          </p:val>
                                        </p:tav>
                                      </p:tavLst>
                                    </p:anim>
                                    <p:anim calcmode="lin" valueType="num">
                                      <p:cBhvr additive="base">
                                        <p:cTn id="16" dur="3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30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300" fill="hold"/>
                                        <p:tgtEl>
                                          <p:spTgt spid="10"/>
                                        </p:tgtEl>
                                        <p:attrNameLst>
                                          <p:attrName>ppt_x</p:attrName>
                                        </p:attrNameLst>
                                      </p:cBhvr>
                                      <p:tavLst>
                                        <p:tav tm="0">
                                          <p:val>
                                            <p:strVal val="0-#ppt_w/2"/>
                                          </p:val>
                                        </p:tav>
                                        <p:tav tm="100000">
                                          <p:val>
                                            <p:strVal val="#ppt_x"/>
                                          </p:val>
                                        </p:tav>
                                      </p:tavLst>
                                    </p:anim>
                                    <p:anim calcmode="lin" valueType="num">
                                      <p:cBhvr additive="base">
                                        <p:cTn id="20" dur="3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4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300" fill="hold"/>
                                        <p:tgtEl>
                                          <p:spTgt spid="11"/>
                                        </p:tgtEl>
                                        <p:attrNameLst>
                                          <p:attrName>ppt_x</p:attrName>
                                        </p:attrNameLst>
                                      </p:cBhvr>
                                      <p:tavLst>
                                        <p:tav tm="0">
                                          <p:val>
                                            <p:strVal val="0-#ppt_w/2"/>
                                          </p:val>
                                        </p:tav>
                                        <p:tav tm="100000">
                                          <p:val>
                                            <p:strVal val="#ppt_x"/>
                                          </p:val>
                                        </p:tav>
                                      </p:tavLst>
                                    </p:anim>
                                    <p:anim calcmode="lin" valueType="num">
                                      <p:cBhvr additive="base">
                                        <p:cTn id="24" dur="3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50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300" fill="hold"/>
                                        <p:tgtEl>
                                          <p:spTgt spid="12"/>
                                        </p:tgtEl>
                                        <p:attrNameLst>
                                          <p:attrName>ppt_x</p:attrName>
                                        </p:attrNameLst>
                                      </p:cBhvr>
                                      <p:tavLst>
                                        <p:tav tm="0">
                                          <p:val>
                                            <p:strVal val="0-#ppt_w/2"/>
                                          </p:val>
                                        </p:tav>
                                        <p:tav tm="100000">
                                          <p:val>
                                            <p:strVal val="#ppt_x"/>
                                          </p:val>
                                        </p:tav>
                                      </p:tavLst>
                                    </p:anim>
                                    <p:anim calcmode="lin" valueType="num">
                                      <p:cBhvr additive="base">
                                        <p:cTn id="28" dur="3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50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300" fill="hold"/>
                                        <p:tgtEl>
                                          <p:spTgt spid="7"/>
                                        </p:tgtEl>
                                        <p:attrNameLst>
                                          <p:attrName>ppt_x</p:attrName>
                                        </p:attrNameLst>
                                      </p:cBhvr>
                                      <p:tavLst>
                                        <p:tav tm="0">
                                          <p:val>
                                            <p:strVal val="0-#ppt_w/2"/>
                                          </p:val>
                                        </p:tav>
                                        <p:tav tm="100000">
                                          <p:val>
                                            <p:strVal val="#ppt_x"/>
                                          </p:val>
                                        </p:tav>
                                      </p:tavLst>
                                    </p:anim>
                                    <p:anim calcmode="lin" valueType="num">
                                      <p:cBhvr additive="base">
                                        <p:cTn id="32" dur="3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60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300" fill="hold"/>
                                        <p:tgtEl>
                                          <p:spTgt spid="8"/>
                                        </p:tgtEl>
                                        <p:attrNameLst>
                                          <p:attrName>ppt_x</p:attrName>
                                        </p:attrNameLst>
                                      </p:cBhvr>
                                      <p:tavLst>
                                        <p:tav tm="0">
                                          <p:val>
                                            <p:strVal val="0-#ppt_w/2"/>
                                          </p:val>
                                        </p:tav>
                                        <p:tav tm="100000">
                                          <p:val>
                                            <p:strVal val="#ppt_x"/>
                                          </p:val>
                                        </p:tav>
                                      </p:tavLst>
                                    </p:anim>
                                    <p:anim calcmode="lin" valueType="num">
                                      <p:cBhvr additive="base">
                                        <p:cTn id="36" dur="300" fill="hold"/>
                                        <p:tgtEl>
                                          <p:spTgt spid="8"/>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70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300" fill="hold"/>
                                        <p:tgtEl>
                                          <p:spTgt spid="14"/>
                                        </p:tgtEl>
                                        <p:attrNameLst>
                                          <p:attrName>ppt_x</p:attrName>
                                        </p:attrNameLst>
                                      </p:cBhvr>
                                      <p:tavLst>
                                        <p:tav tm="0">
                                          <p:val>
                                            <p:strVal val="0-#ppt_w/2"/>
                                          </p:val>
                                        </p:tav>
                                        <p:tav tm="100000">
                                          <p:val>
                                            <p:strVal val="#ppt_x"/>
                                          </p:val>
                                        </p:tav>
                                      </p:tavLst>
                                    </p:anim>
                                    <p:anim calcmode="lin" valueType="num">
                                      <p:cBhvr additive="base">
                                        <p:cTn id="40" dur="300" fill="hold"/>
                                        <p:tgtEl>
                                          <p:spTgt spid="14"/>
                                        </p:tgtEl>
                                        <p:attrNameLst>
                                          <p:attrName>ppt_y</p:attrName>
                                        </p:attrNameLst>
                                      </p:cBhvr>
                                      <p:tavLst>
                                        <p:tav tm="0">
                                          <p:val>
                                            <p:strVal val="1+#ppt_h/2"/>
                                          </p:val>
                                        </p:tav>
                                        <p:tav tm="100000">
                                          <p:val>
                                            <p:strVal val="#ppt_y"/>
                                          </p:val>
                                        </p:tav>
                                      </p:tavLst>
                                    </p:anim>
                                  </p:childTnLst>
                                </p:cTn>
                              </p:par>
                            </p:childTnLst>
                          </p:cTn>
                        </p:par>
                        <p:par>
                          <p:cTn id="41" fill="hold">
                            <p:stCondLst>
                              <p:cond delay="1500"/>
                            </p:stCondLst>
                            <p:childTnLst>
                              <p:par>
                                <p:cTn id="42" presetID="2" presetClass="entr" presetSubtype="2" decel="100000" fill="hold" grpId="0" nodeType="afterEffect">
                                  <p:stCondLst>
                                    <p:cond delay="0"/>
                                  </p:stCondLst>
                                  <p:iterate type="lt">
                                    <p:tmPct val="10000"/>
                                  </p:iterate>
                                  <p:childTnLst>
                                    <p:set>
                                      <p:cBhvr>
                                        <p:cTn id="43" dur="1" fill="hold">
                                          <p:stCondLst>
                                            <p:cond delay="0"/>
                                          </p:stCondLst>
                                        </p:cTn>
                                        <p:tgtEl>
                                          <p:spTgt spid="2"/>
                                        </p:tgtEl>
                                        <p:attrNameLst>
                                          <p:attrName>style.visibility</p:attrName>
                                        </p:attrNameLst>
                                      </p:cBhvr>
                                      <p:to>
                                        <p:strVal val="visible"/>
                                      </p:to>
                                    </p:set>
                                    <p:anim calcmode="lin" valueType="num">
                                      <p:cBhvr additive="base">
                                        <p:cTn id="44" dur="500" fill="hold"/>
                                        <p:tgtEl>
                                          <p:spTgt spid="2"/>
                                        </p:tgtEl>
                                        <p:attrNameLst>
                                          <p:attrName>ppt_x</p:attrName>
                                        </p:attrNameLst>
                                      </p:cBhvr>
                                      <p:tavLst>
                                        <p:tav tm="0">
                                          <p:val>
                                            <p:strVal val="1+#ppt_w/2"/>
                                          </p:val>
                                        </p:tav>
                                        <p:tav tm="100000">
                                          <p:val>
                                            <p:strVal val="#ppt_x"/>
                                          </p:val>
                                        </p:tav>
                                      </p:tavLst>
                                    </p:anim>
                                    <p:anim calcmode="lin" valueType="num">
                                      <p:cBhvr additive="base">
                                        <p:cTn id="45" dur="500" fill="hold"/>
                                        <p:tgtEl>
                                          <p:spTgt spid="2"/>
                                        </p:tgtEl>
                                        <p:attrNameLst>
                                          <p:attrName>ppt_y</p:attrName>
                                        </p:attrNameLst>
                                      </p:cBhvr>
                                      <p:tavLst>
                                        <p:tav tm="0">
                                          <p:val>
                                            <p:strVal val="#ppt_y"/>
                                          </p:val>
                                        </p:tav>
                                        <p:tav tm="100000">
                                          <p:val>
                                            <p:strVal val="#ppt_y"/>
                                          </p:val>
                                        </p:tav>
                                      </p:tavLst>
                                    </p:anim>
                                  </p:childTnLst>
                                </p:cTn>
                              </p:par>
                            </p:childTnLst>
                          </p:cTn>
                        </p:par>
                        <p:par>
                          <p:cTn id="46" fill="hold">
                            <p:stCondLst>
                              <p:cond delay="2350"/>
                            </p:stCondLst>
                            <p:childTnLst>
                              <p:par>
                                <p:cTn id="47" presetID="2" presetClass="entr" presetSubtype="2" decel="100000"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1+#ppt_w/2"/>
                                          </p:val>
                                        </p:tav>
                                        <p:tav tm="100000">
                                          <p:val>
                                            <p:strVal val="#ppt_x"/>
                                          </p:val>
                                        </p:tav>
                                      </p:tavLst>
                                    </p:anim>
                                    <p:anim calcmode="lin" valueType="num">
                                      <p:cBhvr additive="base">
                                        <p:cTn id="50"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7" grpId="0" animBg="1"/>
      <p:bldP spid="8" grpId="0" animBg="1"/>
      <p:bldP spid="9" grpId="0" animBg="1"/>
      <p:bldP spid="10" grpId="0" animBg="1"/>
      <p:bldP spid="11" grpId="0" animBg="1"/>
      <p:bldP spid="12" grpId="0"/>
      <p:bldP spid="14" grpId="0" animBg="1"/>
      <p:bldP spid="16" grpId="0" animBg="1"/>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1"/>
          </p:nvPr>
        </p:nvSpPr>
        <p:spPr/>
        <p:txBody>
          <a:bodyPr/>
          <a:lstStyle/>
          <a:p>
            <a:endParaRPr kumimoji="1" lang="ja-JP" altLang="en-US" dirty="0"/>
          </a:p>
        </p:txBody>
      </p:sp>
      <p:sp>
        <p:nvSpPr>
          <p:cNvPr id="6" name="タイトル 5"/>
          <p:cNvSpPr>
            <a:spLocks noGrp="1"/>
          </p:cNvSpPr>
          <p:nvPr>
            <p:ph type="ctrTitle"/>
          </p:nvPr>
        </p:nvSpPr>
        <p:spPr/>
        <p:txBody>
          <a:bodyPr/>
          <a:lstStyle/>
          <a:p>
            <a:r>
              <a:rPr kumimoji="1" lang="en-US" altLang="ja-JP" dirty="0" smtClean="0"/>
              <a:t>INTRODUCTION</a:t>
            </a:r>
            <a:endParaRPr kumimoji="1" lang="ja-JP" altLang="en-US" dirty="0"/>
          </a:p>
        </p:txBody>
      </p:sp>
      <p:pic>
        <p:nvPicPr>
          <p:cNvPr id="4" name="図プレースホルダー 3"/>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
        <p:nvSpPr>
          <p:cNvPr id="3" name="図プレースホルダー 2"/>
          <p:cNvSpPr>
            <a:spLocks noGrp="1"/>
          </p:cNvSpPr>
          <p:nvPr>
            <p:ph type="pic" sz="quarter" idx="10"/>
          </p:nvPr>
        </p:nvSpPr>
        <p:spPr/>
      </p:sp>
    </p:spTree>
    <p:extLst>
      <p:ext uri="{BB962C8B-B14F-4D97-AF65-F5344CB8AC3E}">
        <p14:creationId xmlns:p14="http://schemas.microsoft.com/office/powerpoint/2010/main" val="174233274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AGENDA</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35</a:t>
            </a:fld>
            <a:endParaRPr lang="en-US" dirty="0"/>
          </a:p>
        </p:txBody>
      </p:sp>
      <p:sp>
        <p:nvSpPr>
          <p:cNvPr id="5" name="テキスト プレースホルダー 4"/>
          <p:cNvSpPr>
            <a:spLocks noGrp="1"/>
          </p:cNvSpPr>
          <p:nvPr>
            <p:ph type="body" sz="quarter" idx="15"/>
          </p:nvPr>
        </p:nvSpPr>
        <p:spPr/>
        <p:txBody>
          <a:bodyPr/>
          <a:lstStyle/>
          <a:p>
            <a:r>
              <a:rPr kumimoji="1" lang="en-US" altLang="ja-JP" dirty="0" smtClean="0"/>
              <a:t>9:30</a:t>
            </a:r>
          </a:p>
          <a:p>
            <a:r>
              <a:rPr kumimoji="1" lang="en-US" altLang="ja-JP" dirty="0" smtClean="0"/>
              <a:t>AM</a:t>
            </a:r>
            <a:endParaRPr kumimoji="1" lang="ja-JP" altLang="en-US" dirty="0"/>
          </a:p>
        </p:txBody>
      </p:sp>
      <p:sp>
        <p:nvSpPr>
          <p:cNvPr id="6" name="テキスト プレースホルダー 5"/>
          <p:cNvSpPr>
            <a:spLocks noGrp="1"/>
          </p:cNvSpPr>
          <p:nvPr>
            <p:ph type="body" sz="quarter" idx="21"/>
          </p:nvPr>
        </p:nvSpPr>
        <p:spPr/>
        <p:txBody>
          <a:bodyPr/>
          <a:lstStyle/>
          <a:p>
            <a:r>
              <a:rPr kumimoji="1" lang="en-US" altLang="ja-JP" dirty="0"/>
              <a:t>No quo eripuit legendos assentior, mel an facilis platonem.</a:t>
            </a:r>
            <a:endParaRPr kumimoji="1" lang="ja-JP" altLang="en-US" dirty="0"/>
          </a:p>
        </p:txBody>
      </p:sp>
      <p:sp>
        <p:nvSpPr>
          <p:cNvPr id="7" name="テキスト プレースホルダー 6"/>
          <p:cNvSpPr>
            <a:spLocks noGrp="1"/>
          </p:cNvSpPr>
          <p:nvPr>
            <p:ph type="body" sz="quarter" idx="22"/>
          </p:nvPr>
        </p:nvSpPr>
        <p:spPr/>
        <p:txBody>
          <a:bodyPr/>
          <a:lstStyle/>
          <a:p>
            <a:r>
              <a:rPr kumimoji="1" lang="en-US" altLang="ja-JP" dirty="0" smtClean="0"/>
              <a:t>INTRODUCTION</a:t>
            </a:r>
            <a:endParaRPr kumimoji="1" lang="ja-JP" altLang="en-US" dirty="0"/>
          </a:p>
        </p:txBody>
      </p:sp>
      <p:sp>
        <p:nvSpPr>
          <p:cNvPr id="8" name="テキスト プレースホルダー 7"/>
          <p:cNvSpPr>
            <a:spLocks noGrp="1"/>
          </p:cNvSpPr>
          <p:nvPr>
            <p:ph type="body" sz="quarter" idx="23"/>
          </p:nvPr>
        </p:nvSpPr>
        <p:spPr/>
        <p:txBody>
          <a:bodyPr/>
          <a:lstStyle/>
          <a:p>
            <a:r>
              <a:rPr kumimoji="1" lang="en-US" altLang="ja-JP" dirty="0" smtClean="0"/>
              <a:t>10:30</a:t>
            </a:r>
            <a:endParaRPr kumimoji="1" lang="en-US" altLang="ja-JP" dirty="0"/>
          </a:p>
          <a:p>
            <a:r>
              <a:rPr kumimoji="1" lang="en-US" altLang="ja-JP" dirty="0" smtClean="0"/>
              <a:t>AM</a:t>
            </a:r>
            <a:endParaRPr kumimoji="1" lang="ja-JP" altLang="en-US" dirty="0"/>
          </a:p>
        </p:txBody>
      </p:sp>
      <p:sp>
        <p:nvSpPr>
          <p:cNvPr id="9" name="テキスト プレースホルダー 8"/>
          <p:cNvSpPr>
            <a:spLocks noGrp="1"/>
          </p:cNvSpPr>
          <p:nvPr>
            <p:ph type="body" sz="quarter" idx="24"/>
          </p:nvPr>
        </p:nvSpPr>
        <p:spPr/>
        <p:txBody>
          <a:bodyPr/>
          <a:lstStyle/>
          <a:p>
            <a:r>
              <a:rPr kumimoji="1" lang="en-US" altLang="ja-JP" dirty="0"/>
              <a:t>Ea mea quodsi aliquid sadipscing. Sint nihil sit cu, eam ad modus inermis.</a:t>
            </a:r>
            <a:endParaRPr kumimoji="1" lang="ja-JP" altLang="en-US" dirty="0"/>
          </a:p>
        </p:txBody>
      </p:sp>
      <p:sp>
        <p:nvSpPr>
          <p:cNvPr id="10" name="テキスト プレースホルダー 9"/>
          <p:cNvSpPr>
            <a:spLocks noGrp="1"/>
          </p:cNvSpPr>
          <p:nvPr>
            <p:ph type="body" sz="quarter" idx="25"/>
          </p:nvPr>
        </p:nvSpPr>
        <p:spPr/>
        <p:txBody>
          <a:bodyPr/>
          <a:lstStyle/>
          <a:p>
            <a:r>
              <a:rPr kumimoji="1" lang="en-US" altLang="ja-JP" dirty="0"/>
              <a:t>ABOUT US</a:t>
            </a:r>
          </a:p>
        </p:txBody>
      </p:sp>
      <p:sp>
        <p:nvSpPr>
          <p:cNvPr id="11" name="テキスト プレースホルダー 10"/>
          <p:cNvSpPr>
            <a:spLocks noGrp="1"/>
          </p:cNvSpPr>
          <p:nvPr>
            <p:ph type="body" sz="quarter" idx="26"/>
          </p:nvPr>
        </p:nvSpPr>
        <p:spPr/>
        <p:txBody>
          <a:bodyPr/>
          <a:lstStyle/>
          <a:p>
            <a:r>
              <a:rPr kumimoji="1" lang="en-US" altLang="ja-JP" dirty="0" smtClean="0"/>
              <a:t>11:00</a:t>
            </a:r>
            <a:endParaRPr kumimoji="1" lang="en-US" altLang="ja-JP" dirty="0"/>
          </a:p>
          <a:p>
            <a:r>
              <a:rPr kumimoji="1" lang="en-US" altLang="ja-JP" dirty="0" smtClean="0"/>
              <a:t>AM</a:t>
            </a:r>
            <a:endParaRPr kumimoji="1" lang="ja-JP" altLang="en-US" dirty="0"/>
          </a:p>
        </p:txBody>
      </p:sp>
      <p:sp>
        <p:nvSpPr>
          <p:cNvPr id="12" name="テキスト プレースホルダー 11"/>
          <p:cNvSpPr>
            <a:spLocks noGrp="1"/>
          </p:cNvSpPr>
          <p:nvPr>
            <p:ph type="body" sz="quarter" idx="27"/>
          </p:nvPr>
        </p:nvSpPr>
        <p:spPr/>
        <p:txBody>
          <a:bodyPr/>
          <a:lstStyle/>
          <a:p>
            <a:r>
              <a:rPr kumimoji="1" lang="en-US" altLang="ja-JP" dirty="0"/>
              <a:t>In facete putant oportere sit, eu ius nibh graeco, ad pri clita dicunt.</a:t>
            </a:r>
            <a:endParaRPr kumimoji="1" lang="ja-JP" altLang="en-US" dirty="0"/>
          </a:p>
        </p:txBody>
      </p:sp>
      <p:sp>
        <p:nvSpPr>
          <p:cNvPr id="13" name="テキスト プレースホルダー 12"/>
          <p:cNvSpPr>
            <a:spLocks noGrp="1"/>
          </p:cNvSpPr>
          <p:nvPr>
            <p:ph type="body" sz="quarter" idx="28"/>
          </p:nvPr>
        </p:nvSpPr>
        <p:spPr/>
        <p:txBody>
          <a:bodyPr/>
          <a:lstStyle/>
          <a:p>
            <a:r>
              <a:rPr kumimoji="1" lang="en-US" altLang="ja-JP" dirty="0" smtClean="0"/>
              <a:t>PORTFOLIO</a:t>
            </a:r>
            <a:endParaRPr kumimoji="1" lang="ja-JP" altLang="en-US" dirty="0"/>
          </a:p>
        </p:txBody>
      </p:sp>
      <p:sp>
        <p:nvSpPr>
          <p:cNvPr id="14" name="テキスト プレースホルダー 13"/>
          <p:cNvSpPr>
            <a:spLocks noGrp="1"/>
          </p:cNvSpPr>
          <p:nvPr>
            <p:ph type="body" sz="quarter" idx="29"/>
          </p:nvPr>
        </p:nvSpPr>
        <p:spPr/>
        <p:txBody>
          <a:bodyPr/>
          <a:lstStyle/>
          <a:p>
            <a:r>
              <a:rPr kumimoji="1" lang="en-US" altLang="ja-JP" dirty="0" smtClean="0"/>
              <a:t>12:30</a:t>
            </a:r>
            <a:endParaRPr kumimoji="1" lang="en-US" altLang="ja-JP" dirty="0"/>
          </a:p>
          <a:p>
            <a:r>
              <a:rPr kumimoji="1" lang="en-US" altLang="ja-JP" dirty="0" smtClean="0"/>
              <a:t>PM</a:t>
            </a:r>
            <a:endParaRPr kumimoji="1" lang="ja-JP" altLang="en-US" dirty="0"/>
          </a:p>
        </p:txBody>
      </p:sp>
      <p:sp>
        <p:nvSpPr>
          <p:cNvPr id="15" name="テキスト プレースホルダー 14"/>
          <p:cNvSpPr>
            <a:spLocks noGrp="1"/>
          </p:cNvSpPr>
          <p:nvPr>
            <p:ph type="body" sz="quarter" idx="30"/>
          </p:nvPr>
        </p:nvSpPr>
        <p:spPr/>
        <p:txBody>
          <a:bodyPr/>
          <a:lstStyle/>
          <a:p>
            <a:r>
              <a:rPr kumimoji="1" lang="en-US" altLang="ja-JP" dirty="0"/>
              <a:t>Vis ipsum commune intellegat an, simul doctus deseruisse ut nec.</a:t>
            </a:r>
            <a:endParaRPr kumimoji="1" lang="ja-JP" altLang="en-US" dirty="0"/>
          </a:p>
        </p:txBody>
      </p:sp>
      <p:sp>
        <p:nvSpPr>
          <p:cNvPr id="16" name="テキスト プレースホルダー 15"/>
          <p:cNvSpPr>
            <a:spLocks noGrp="1"/>
          </p:cNvSpPr>
          <p:nvPr>
            <p:ph type="body" sz="quarter" idx="31"/>
          </p:nvPr>
        </p:nvSpPr>
        <p:spPr/>
        <p:txBody>
          <a:bodyPr/>
          <a:lstStyle/>
          <a:p>
            <a:r>
              <a:rPr kumimoji="1" lang="en-US" altLang="ja-JP" dirty="0"/>
              <a:t>NEW PROPOSAL</a:t>
            </a:r>
            <a:endParaRPr kumimoji="1" lang="ja-JP" altLang="en-US" dirty="0"/>
          </a:p>
        </p:txBody>
      </p:sp>
      <p:sp>
        <p:nvSpPr>
          <p:cNvPr id="17" name="テキスト プレースホルダー 16"/>
          <p:cNvSpPr>
            <a:spLocks noGrp="1"/>
          </p:cNvSpPr>
          <p:nvPr>
            <p:ph type="body" sz="quarter" idx="32"/>
          </p:nvPr>
        </p:nvSpPr>
        <p:spPr/>
        <p:txBody>
          <a:bodyPr/>
          <a:lstStyle/>
          <a:p>
            <a:r>
              <a:rPr kumimoji="1" lang="en-US" altLang="ja-JP" dirty="0"/>
              <a:t>2</a:t>
            </a:r>
            <a:r>
              <a:rPr kumimoji="1" lang="en-US" altLang="ja-JP" dirty="0" smtClean="0"/>
              <a:t>:30</a:t>
            </a:r>
            <a:endParaRPr kumimoji="1" lang="en-US" altLang="ja-JP" dirty="0"/>
          </a:p>
          <a:p>
            <a:r>
              <a:rPr kumimoji="1" lang="en-US" altLang="ja-JP" dirty="0" smtClean="0"/>
              <a:t>PM</a:t>
            </a:r>
            <a:endParaRPr kumimoji="1" lang="ja-JP" altLang="en-US" dirty="0"/>
          </a:p>
        </p:txBody>
      </p:sp>
      <p:sp>
        <p:nvSpPr>
          <p:cNvPr id="18" name="テキスト プレースホルダー 17"/>
          <p:cNvSpPr>
            <a:spLocks noGrp="1"/>
          </p:cNvSpPr>
          <p:nvPr>
            <p:ph type="body" sz="quarter" idx="33"/>
          </p:nvPr>
        </p:nvSpPr>
        <p:spPr/>
        <p:txBody>
          <a:bodyPr/>
          <a:lstStyle/>
          <a:p>
            <a:r>
              <a:rPr kumimoji="1" lang="en-US" altLang="ja-JP" dirty="0"/>
              <a:t>In facete putant oportere sit, eu ius nibh graeco, ad pri clita dicunt.</a:t>
            </a:r>
            <a:endParaRPr kumimoji="1" lang="ja-JP" altLang="en-US" dirty="0"/>
          </a:p>
          <a:p>
            <a:endParaRPr kumimoji="1" lang="ja-JP" altLang="en-US" dirty="0"/>
          </a:p>
        </p:txBody>
      </p:sp>
      <p:sp>
        <p:nvSpPr>
          <p:cNvPr id="19" name="テキスト プレースホルダー 18"/>
          <p:cNvSpPr>
            <a:spLocks noGrp="1"/>
          </p:cNvSpPr>
          <p:nvPr>
            <p:ph type="body" sz="quarter" idx="34"/>
          </p:nvPr>
        </p:nvSpPr>
        <p:spPr/>
        <p:txBody>
          <a:bodyPr/>
          <a:lstStyle/>
          <a:p>
            <a:r>
              <a:rPr kumimoji="1" lang="en-US" altLang="ja-JP" dirty="0" smtClean="0"/>
              <a:t>ANALISYS</a:t>
            </a:r>
            <a:endParaRPr kumimoji="1" lang="ja-JP" altLang="en-US" dirty="0"/>
          </a:p>
        </p:txBody>
      </p:sp>
      <p:sp>
        <p:nvSpPr>
          <p:cNvPr id="20" name="テキスト プレースホルダー 19"/>
          <p:cNvSpPr>
            <a:spLocks noGrp="1"/>
          </p:cNvSpPr>
          <p:nvPr>
            <p:ph type="body" sz="quarter" idx="35"/>
          </p:nvPr>
        </p:nvSpPr>
        <p:spPr/>
        <p:txBody>
          <a:bodyPr/>
          <a:lstStyle/>
          <a:p>
            <a:r>
              <a:rPr kumimoji="1" lang="en-US" altLang="ja-JP" dirty="0" smtClean="0"/>
              <a:t>3:00</a:t>
            </a:r>
            <a:br>
              <a:rPr kumimoji="1" lang="en-US" altLang="ja-JP" dirty="0" smtClean="0"/>
            </a:br>
            <a:r>
              <a:rPr kumimoji="1" lang="en-US" altLang="ja-JP" dirty="0" smtClean="0"/>
              <a:t>PM</a:t>
            </a:r>
            <a:endParaRPr kumimoji="1" lang="ja-JP" altLang="en-US" dirty="0"/>
          </a:p>
        </p:txBody>
      </p:sp>
      <p:sp>
        <p:nvSpPr>
          <p:cNvPr id="21" name="テキスト プレースホルダー 20"/>
          <p:cNvSpPr>
            <a:spLocks noGrp="1"/>
          </p:cNvSpPr>
          <p:nvPr>
            <p:ph type="body" sz="quarter" idx="36"/>
          </p:nvPr>
        </p:nvSpPr>
        <p:spPr/>
        <p:txBody>
          <a:bodyPr/>
          <a:lstStyle/>
          <a:p>
            <a:r>
              <a:rPr kumimoji="1" lang="en-US" altLang="ja-JP" dirty="0"/>
              <a:t>Ea mea quodsi aliquid sadipscing. Sint nihil sit cu, eam ad modus inermis.</a:t>
            </a:r>
            <a:endParaRPr kumimoji="1" lang="ja-JP" altLang="en-US" dirty="0"/>
          </a:p>
          <a:p>
            <a:endParaRPr kumimoji="1" lang="ja-JP" altLang="en-US" dirty="0"/>
          </a:p>
        </p:txBody>
      </p:sp>
      <p:sp>
        <p:nvSpPr>
          <p:cNvPr id="22" name="テキスト プレースホルダー 21"/>
          <p:cNvSpPr>
            <a:spLocks noGrp="1"/>
          </p:cNvSpPr>
          <p:nvPr>
            <p:ph type="body" sz="quarter" idx="37"/>
          </p:nvPr>
        </p:nvSpPr>
        <p:spPr/>
        <p:txBody>
          <a:bodyPr/>
          <a:lstStyle/>
          <a:p>
            <a:r>
              <a:rPr kumimoji="1" lang="en-US" altLang="ja-JP" dirty="0" smtClean="0"/>
              <a:t>CONTACT US</a:t>
            </a:r>
            <a:endParaRPr kumimoji="1" lang="ja-JP" altLang="en-US" dirty="0"/>
          </a:p>
        </p:txBody>
      </p:sp>
    </p:spTree>
    <p:extLst>
      <p:ext uri="{BB962C8B-B14F-4D97-AF65-F5344CB8AC3E}">
        <p14:creationId xmlns:p14="http://schemas.microsoft.com/office/powerpoint/2010/main" val="160740793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smtClean="0"/>
              <a:t>TIMELINE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36</a:t>
            </a:fld>
            <a:endParaRPr lang="en-US" dirty="0"/>
          </a:p>
        </p:txBody>
      </p:sp>
      <p:sp>
        <p:nvSpPr>
          <p:cNvPr id="24" name="テキスト プレースホルダー 23"/>
          <p:cNvSpPr>
            <a:spLocks noGrp="1"/>
          </p:cNvSpPr>
          <p:nvPr>
            <p:ph type="body" sz="quarter" idx="15"/>
          </p:nvPr>
        </p:nvSpPr>
        <p:spPr/>
        <p:txBody>
          <a:bodyPr/>
          <a:lstStyle/>
          <a:p>
            <a:r>
              <a:rPr kumimoji="1" lang="en-US" altLang="ja-JP" dirty="0"/>
              <a:t>INTRODUCTION</a:t>
            </a:r>
            <a:endParaRPr kumimoji="1" lang="ja-JP" altLang="en-US" dirty="0"/>
          </a:p>
        </p:txBody>
      </p:sp>
      <p:sp>
        <p:nvSpPr>
          <p:cNvPr id="31" name="テキスト プレースホルダー 30"/>
          <p:cNvSpPr>
            <a:spLocks noGrp="1"/>
          </p:cNvSpPr>
          <p:nvPr>
            <p:ph type="body" sz="quarter" idx="22"/>
          </p:nvPr>
        </p:nvSpPr>
        <p:spPr/>
        <p:txBody>
          <a:bodyPr/>
          <a:lstStyle/>
          <a:p>
            <a:r>
              <a:rPr kumimoji="1" lang="en-US" altLang="ja-JP" dirty="0" smtClean="0"/>
              <a:t>ANALISYS</a:t>
            </a:r>
            <a:endParaRPr kumimoji="1" lang="en-US" altLang="ja-JP" dirty="0"/>
          </a:p>
        </p:txBody>
      </p:sp>
      <p:sp>
        <p:nvSpPr>
          <p:cNvPr id="32" name="テキスト プレースホルダー 31"/>
          <p:cNvSpPr>
            <a:spLocks noGrp="1"/>
          </p:cNvSpPr>
          <p:nvPr>
            <p:ph type="body" sz="quarter" idx="23"/>
          </p:nvPr>
        </p:nvSpPr>
        <p:spPr/>
        <p:txBody>
          <a:bodyPr/>
          <a:lstStyle/>
          <a:p>
            <a:r>
              <a:rPr kumimoji="1" lang="en-US" altLang="ja-JP" dirty="0"/>
              <a:t>ABOUT US</a:t>
            </a:r>
          </a:p>
        </p:txBody>
      </p:sp>
      <p:sp>
        <p:nvSpPr>
          <p:cNvPr id="33" name="テキスト プレースホルダー 32"/>
          <p:cNvSpPr>
            <a:spLocks noGrp="1"/>
          </p:cNvSpPr>
          <p:nvPr>
            <p:ph type="body" sz="quarter" idx="24"/>
          </p:nvPr>
        </p:nvSpPr>
        <p:spPr/>
        <p:txBody>
          <a:bodyPr/>
          <a:lstStyle/>
          <a:p>
            <a:r>
              <a:rPr kumimoji="1" lang="en-US" altLang="ja-JP" dirty="0"/>
              <a:t>NEW </a:t>
            </a:r>
            <a:r>
              <a:rPr kumimoji="1" lang="en-US" altLang="ja-JP" dirty="0" smtClean="0"/>
              <a:t>PROPOSAL</a:t>
            </a:r>
            <a:endParaRPr kumimoji="1" lang="en-US" altLang="ja-JP" dirty="0"/>
          </a:p>
        </p:txBody>
      </p:sp>
      <p:sp>
        <p:nvSpPr>
          <p:cNvPr id="34" name="テキスト プレースホルダー 33"/>
          <p:cNvSpPr>
            <a:spLocks noGrp="1"/>
          </p:cNvSpPr>
          <p:nvPr>
            <p:ph type="body" sz="quarter" idx="25"/>
          </p:nvPr>
        </p:nvSpPr>
        <p:spPr/>
        <p:txBody>
          <a:bodyPr/>
          <a:lstStyle/>
          <a:p>
            <a:r>
              <a:rPr kumimoji="1" lang="en-US" altLang="ja-JP" dirty="0" smtClean="0"/>
              <a:t>PORTFOLIO</a:t>
            </a:r>
            <a:endParaRPr kumimoji="1" lang="en-US" altLang="ja-JP" dirty="0"/>
          </a:p>
        </p:txBody>
      </p:sp>
      <p:sp>
        <p:nvSpPr>
          <p:cNvPr id="35" name="テキスト プレースホルダー 34"/>
          <p:cNvSpPr>
            <a:spLocks noGrp="1"/>
          </p:cNvSpPr>
          <p:nvPr>
            <p:ph type="body" sz="quarter" idx="26"/>
          </p:nvPr>
        </p:nvSpPr>
        <p:spPr/>
        <p:txBody>
          <a:bodyPr/>
          <a:lstStyle/>
          <a:p>
            <a:r>
              <a:rPr kumimoji="1" lang="en-US" altLang="ja-JP" dirty="0"/>
              <a:t>CONTACT </a:t>
            </a:r>
            <a:r>
              <a:rPr kumimoji="1" lang="en-US" altLang="ja-JP" dirty="0" smtClean="0"/>
              <a:t>US</a:t>
            </a:r>
            <a:endParaRPr kumimoji="1" lang="en-US" altLang="ja-JP" dirty="0"/>
          </a:p>
        </p:txBody>
      </p:sp>
      <p:sp>
        <p:nvSpPr>
          <p:cNvPr id="36" name="テキスト プレースホルダー 35"/>
          <p:cNvSpPr>
            <a:spLocks noGrp="1"/>
          </p:cNvSpPr>
          <p:nvPr>
            <p:ph type="body" sz="quarter" idx="27"/>
          </p:nvPr>
        </p:nvSpPr>
        <p:spPr/>
        <p:txBody>
          <a:bodyPr/>
          <a:lstStyle/>
          <a:p>
            <a:r>
              <a:rPr kumimoji="1" lang="en-US" altLang="ja-JP" dirty="0"/>
              <a:t>No quo eripuit legendos assentior, mel an facilis platonem.</a:t>
            </a:r>
            <a:endParaRPr kumimoji="1" lang="ja-JP" altLang="en-US" dirty="0"/>
          </a:p>
          <a:p>
            <a:endParaRPr kumimoji="1" lang="ja-JP" altLang="en-US" dirty="0"/>
          </a:p>
        </p:txBody>
      </p:sp>
      <p:sp>
        <p:nvSpPr>
          <p:cNvPr id="37" name="テキスト プレースホルダー 36"/>
          <p:cNvSpPr>
            <a:spLocks noGrp="1"/>
          </p:cNvSpPr>
          <p:nvPr>
            <p:ph type="body" sz="quarter" idx="28"/>
          </p:nvPr>
        </p:nvSpPr>
        <p:spPr/>
        <p:txBody>
          <a:bodyPr/>
          <a:lstStyle/>
          <a:p>
            <a:r>
              <a:rPr kumimoji="1" lang="en-US" altLang="ja-JP" dirty="0"/>
              <a:t>No quo eripuit legendos assentior, mel an facilis platonem.</a:t>
            </a:r>
            <a:endParaRPr kumimoji="1" lang="ja-JP" altLang="en-US" dirty="0"/>
          </a:p>
          <a:p>
            <a:endParaRPr kumimoji="1" lang="ja-JP" altLang="en-US" dirty="0"/>
          </a:p>
          <a:p>
            <a:endParaRPr kumimoji="1" lang="ja-JP" altLang="en-US" dirty="0"/>
          </a:p>
        </p:txBody>
      </p:sp>
      <p:sp>
        <p:nvSpPr>
          <p:cNvPr id="38" name="テキスト プレースホルダー 37"/>
          <p:cNvSpPr>
            <a:spLocks noGrp="1"/>
          </p:cNvSpPr>
          <p:nvPr>
            <p:ph type="body" sz="quarter" idx="29"/>
          </p:nvPr>
        </p:nvSpPr>
        <p:spPr/>
        <p:txBody>
          <a:bodyPr/>
          <a:lstStyle/>
          <a:p>
            <a:r>
              <a:rPr kumimoji="1" lang="en-US" altLang="ja-JP" dirty="0"/>
              <a:t>Ea mea quodsi aliquid sadipscing. Sint nihil sit cu, eam ad modus inermis.</a:t>
            </a:r>
          </a:p>
          <a:p>
            <a:endParaRPr kumimoji="1" lang="ja-JP" altLang="en-US" dirty="0"/>
          </a:p>
        </p:txBody>
      </p:sp>
      <p:sp>
        <p:nvSpPr>
          <p:cNvPr id="39" name="テキスト プレースホルダー 38"/>
          <p:cNvSpPr>
            <a:spLocks noGrp="1"/>
          </p:cNvSpPr>
          <p:nvPr>
            <p:ph type="body" sz="quarter" idx="30"/>
          </p:nvPr>
        </p:nvSpPr>
        <p:spPr/>
        <p:txBody>
          <a:bodyPr/>
          <a:lstStyle/>
          <a:p>
            <a:r>
              <a:rPr kumimoji="1" lang="en-US" altLang="ja-JP" dirty="0"/>
              <a:t>Vis ipsum commune intellegat an, simul doctus deseruisse ut nec.</a:t>
            </a:r>
          </a:p>
          <a:p>
            <a:endParaRPr kumimoji="1" lang="ja-JP" altLang="en-US" dirty="0"/>
          </a:p>
        </p:txBody>
      </p:sp>
      <p:sp>
        <p:nvSpPr>
          <p:cNvPr id="40" name="テキスト プレースホルダー 39"/>
          <p:cNvSpPr>
            <a:spLocks noGrp="1"/>
          </p:cNvSpPr>
          <p:nvPr>
            <p:ph type="body" sz="quarter" idx="31"/>
          </p:nvPr>
        </p:nvSpPr>
        <p:spPr/>
        <p:txBody>
          <a:bodyPr/>
          <a:lstStyle/>
          <a:p>
            <a:r>
              <a:rPr kumimoji="1" lang="en-US" altLang="ja-JP" dirty="0"/>
              <a:t>In facete putant oportere sit, eu ius nibh graeco, ad pri clita dicunt.</a:t>
            </a:r>
          </a:p>
          <a:p>
            <a:endParaRPr kumimoji="1" lang="ja-JP" altLang="en-US" dirty="0"/>
          </a:p>
        </p:txBody>
      </p:sp>
      <p:sp>
        <p:nvSpPr>
          <p:cNvPr id="41" name="テキスト プレースホルダー 40"/>
          <p:cNvSpPr>
            <a:spLocks noGrp="1"/>
          </p:cNvSpPr>
          <p:nvPr>
            <p:ph type="body" sz="quarter" idx="32"/>
          </p:nvPr>
        </p:nvSpPr>
        <p:spPr/>
        <p:txBody>
          <a:bodyPr/>
          <a:lstStyle/>
          <a:p>
            <a:r>
              <a:rPr kumimoji="1" lang="en-US" altLang="ja-JP" dirty="0"/>
              <a:t>Ea mea quodsi aliquid sadipscing. Sint nihil sit cu, eam ad modus inermis.</a:t>
            </a:r>
          </a:p>
          <a:p>
            <a:endParaRPr kumimoji="1" lang="ja-JP" altLang="en-US" dirty="0"/>
          </a:p>
        </p:txBody>
      </p:sp>
      <p:pic>
        <p:nvPicPr>
          <p:cNvPr id="15" name="図プレースホルダー 14"/>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pic>
        <p:nvPicPr>
          <p:cNvPr id="17" name="図プレースホルダー 16"/>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t="129" b="129"/>
          <a:stretch>
            <a:fillRect/>
          </a:stretch>
        </p:blipFill>
        <p:spPr/>
      </p:pic>
      <p:pic>
        <p:nvPicPr>
          <p:cNvPr id="18" name="図プレースホルダー 17"/>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a:stretch>
            <a:fillRect/>
          </a:stretch>
        </p:blipFill>
        <p:spPr/>
      </p:pic>
      <p:pic>
        <p:nvPicPr>
          <p:cNvPr id="19" name="図プレースホルダー 18"/>
          <p:cNvPicPr>
            <a:picLocks noGrp="1" noChangeAspect="1"/>
          </p:cNvPicPr>
          <p:nvPr>
            <p:ph type="pic" sz="quarter" idx="19"/>
          </p:nvPr>
        </p:nvPicPr>
        <p:blipFill>
          <a:blip r:embed="rId5" cstate="print">
            <a:extLst>
              <a:ext uri="{28A0092B-C50C-407E-A947-70E740481C1C}">
                <a14:useLocalDpi xmlns:a14="http://schemas.microsoft.com/office/drawing/2010/main" val="0"/>
              </a:ext>
            </a:extLst>
          </a:blip>
          <a:srcRect/>
          <a:stretch>
            <a:fillRect/>
          </a:stretch>
        </p:blipFill>
        <p:spPr/>
      </p:pic>
      <p:pic>
        <p:nvPicPr>
          <p:cNvPr id="20" name="図プレースホルダー 19"/>
          <p:cNvPicPr>
            <a:picLocks noGrp="1" noChangeAspect="1"/>
          </p:cNvPicPr>
          <p:nvPr>
            <p:ph type="pic" sz="quarter" idx="20"/>
          </p:nvPr>
        </p:nvPicPr>
        <p:blipFill>
          <a:blip r:embed="rId6" cstate="print">
            <a:extLst>
              <a:ext uri="{28A0092B-C50C-407E-A947-70E740481C1C}">
                <a14:useLocalDpi xmlns:a14="http://schemas.microsoft.com/office/drawing/2010/main" val="0"/>
              </a:ext>
            </a:extLst>
          </a:blip>
          <a:srcRect/>
          <a:stretch>
            <a:fillRect/>
          </a:stretch>
        </p:blipFill>
        <p:spPr/>
      </p:pic>
      <p:pic>
        <p:nvPicPr>
          <p:cNvPr id="21" name="図プレースホルダー 20"/>
          <p:cNvPicPr>
            <a:picLocks noGrp="1" noChangeAspect="1"/>
          </p:cNvPicPr>
          <p:nvPr>
            <p:ph type="pic" sz="quarter" idx="21"/>
          </p:nvPr>
        </p:nvPicPr>
        <p:blipFill>
          <a:blip r:embed="rId7"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9165157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en-US" altLang="ja-JP" dirty="0" smtClean="0"/>
              <a:t>HELLO,</a:t>
            </a:r>
            <a:endParaRPr kumimoji="1" lang="ja-JP" altLang="en-US" dirty="0"/>
          </a:p>
        </p:txBody>
      </p:sp>
      <p:sp>
        <p:nvSpPr>
          <p:cNvPr id="12" name="テキスト プレースホルダー 11"/>
          <p:cNvSpPr>
            <a:spLocks noGrp="1"/>
          </p:cNvSpPr>
          <p:nvPr>
            <p:ph type="body" sz="quarter" idx="15"/>
          </p:nvPr>
        </p:nvSpPr>
        <p:spPr/>
        <p:txBody>
          <a:bodyPr/>
          <a:lstStyle/>
          <a:p>
            <a:r>
              <a:rPr kumimoji="1" lang="en-US" altLang="ja-JP" dirty="0" smtClean="0"/>
              <a:t>LET ME INTRODUCE MYSELF…</a:t>
            </a:r>
            <a:endParaRPr kumimoji="1" lang="ja-JP" altLang="en-US" dirty="0"/>
          </a:p>
        </p:txBody>
      </p:sp>
      <p:sp>
        <p:nvSpPr>
          <p:cNvPr id="13" name="テキスト プレースホルダー 12"/>
          <p:cNvSpPr>
            <a:spLocks noGrp="1"/>
          </p:cNvSpPr>
          <p:nvPr>
            <p:ph type="body" sz="quarter" idx="16"/>
          </p:nvPr>
        </p:nvSpPr>
        <p:spPr/>
        <p:txBody>
          <a:bodyPr/>
          <a:lstStyle/>
          <a:p>
            <a:r>
              <a:rPr kumimoji="1" lang="en-US" altLang="ja-JP" dirty="0"/>
              <a:t>Choro tantas veritus ei eam, at porro temporibus vel, tacimates accusata mei in. Sea et postulant erroribus, at novum soluta mea. Partem ubique interesset vel ad, id eleifend efficiantur per. Minimum placerat conclusionemque te qui, vix et nemore suavitate deterruisset.</a:t>
            </a:r>
            <a:endParaRPr kumimoji="1" lang="ja-JP" altLang="en-US" dirty="0"/>
          </a:p>
        </p:txBody>
      </p:sp>
      <p:sp>
        <p:nvSpPr>
          <p:cNvPr id="14" name="テキスト プレースホルダー 13"/>
          <p:cNvSpPr>
            <a:spLocks noGrp="1"/>
          </p:cNvSpPr>
          <p:nvPr>
            <p:ph type="body" sz="quarter" idx="17"/>
          </p:nvPr>
        </p:nvSpPr>
        <p:spPr/>
        <p:txBody>
          <a:bodyPr/>
          <a:lstStyle/>
          <a:p>
            <a:r>
              <a:rPr kumimoji="1" lang="en-US" altLang="ja-JP" dirty="0" smtClean="0"/>
              <a:t>IDEA</a:t>
            </a:r>
            <a:endParaRPr kumimoji="1" lang="ja-JP" altLang="en-US" dirty="0"/>
          </a:p>
        </p:txBody>
      </p:sp>
      <p:sp>
        <p:nvSpPr>
          <p:cNvPr id="15" name="テキスト プレースホルダー 14"/>
          <p:cNvSpPr>
            <a:spLocks noGrp="1"/>
          </p:cNvSpPr>
          <p:nvPr>
            <p:ph type="body" sz="quarter" idx="18"/>
          </p:nvPr>
        </p:nvSpPr>
        <p:spPr/>
        <p:txBody>
          <a:bodyPr/>
          <a:lstStyle/>
          <a:p>
            <a:r>
              <a:rPr kumimoji="1" lang="en-US" altLang="ja-JP" dirty="0" smtClean="0"/>
              <a:t>PRODUCE</a:t>
            </a:r>
            <a:endParaRPr kumimoji="1" lang="ja-JP" altLang="en-US" dirty="0"/>
          </a:p>
        </p:txBody>
      </p:sp>
      <p:sp>
        <p:nvSpPr>
          <p:cNvPr id="16" name="テキスト プレースホルダー 15"/>
          <p:cNvSpPr>
            <a:spLocks noGrp="1"/>
          </p:cNvSpPr>
          <p:nvPr>
            <p:ph type="body" sz="quarter" idx="19"/>
          </p:nvPr>
        </p:nvSpPr>
        <p:spPr/>
        <p:txBody>
          <a:bodyPr/>
          <a:lstStyle/>
          <a:p>
            <a:r>
              <a:rPr kumimoji="1" lang="en-US" altLang="ja-JP" dirty="0" smtClean="0"/>
              <a:t>DESIGN</a:t>
            </a:r>
            <a:endParaRPr kumimoji="1" lang="ja-JP" altLang="en-US" dirty="0"/>
          </a:p>
        </p:txBody>
      </p:sp>
      <p:sp>
        <p:nvSpPr>
          <p:cNvPr id="18" name="テキスト プレースホルダー 17"/>
          <p:cNvSpPr>
            <a:spLocks noGrp="1"/>
          </p:cNvSpPr>
          <p:nvPr>
            <p:ph type="body" sz="quarter" idx="28"/>
          </p:nvPr>
        </p:nvSpPr>
        <p:spPr/>
        <p:txBody>
          <a:bodyPr/>
          <a:lstStyle/>
          <a:p>
            <a:r>
              <a:rPr kumimoji="1" lang="en-US" altLang="ja-JP" dirty="0" smtClean="0"/>
              <a:t>Facebook</a:t>
            </a:r>
            <a:br>
              <a:rPr kumimoji="1" lang="en-US" altLang="ja-JP" dirty="0" smtClean="0"/>
            </a:br>
            <a:r>
              <a:rPr kumimoji="1" lang="en-US" altLang="ja-JP" dirty="0" smtClean="0"/>
              <a:t>facebook.com</a:t>
            </a:r>
          </a:p>
        </p:txBody>
      </p:sp>
      <p:sp>
        <p:nvSpPr>
          <p:cNvPr id="20" name="テキスト プレースホルダー 19"/>
          <p:cNvSpPr>
            <a:spLocks noGrp="1"/>
          </p:cNvSpPr>
          <p:nvPr>
            <p:ph type="body" sz="quarter" idx="30"/>
          </p:nvPr>
        </p:nvSpPr>
        <p:spPr/>
        <p:txBody>
          <a:bodyPr/>
          <a:lstStyle/>
          <a:p>
            <a:r>
              <a:rPr kumimoji="1" lang="en-US" altLang="ja-JP" dirty="0" smtClean="0"/>
              <a:t>Twitter</a:t>
            </a:r>
            <a:br>
              <a:rPr kumimoji="1" lang="en-US" altLang="ja-JP" dirty="0" smtClean="0"/>
            </a:br>
            <a:r>
              <a:rPr kumimoji="1" lang="en-US" altLang="ja-JP" dirty="0" smtClean="0"/>
              <a:t>twitter.com</a:t>
            </a:r>
          </a:p>
        </p:txBody>
      </p:sp>
      <p:sp>
        <p:nvSpPr>
          <p:cNvPr id="22" name="テキスト プレースホルダー 21"/>
          <p:cNvSpPr>
            <a:spLocks noGrp="1"/>
          </p:cNvSpPr>
          <p:nvPr>
            <p:ph type="body" sz="quarter" idx="32"/>
          </p:nvPr>
        </p:nvSpPr>
        <p:spPr/>
        <p:txBody>
          <a:bodyPr/>
          <a:lstStyle/>
          <a:p>
            <a:r>
              <a:rPr kumimoji="1" lang="en-US" altLang="ja-JP" dirty="0" smtClean="0"/>
              <a:t>E-mail</a:t>
            </a:r>
          </a:p>
          <a:p>
            <a:r>
              <a:rPr kumimoji="1" lang="en-US" altLang="ja-JP" dirty="0" smtClean="0"/>
              <a:t>mail@mail.com</a:t>
            </a:r>
            <a:endParaRPr kumimoji="1" lang="ja-JP" altLang="en-US" dirty="0"/>
          </a:p>
        </p:txBody>
      </p:sp>
      <p:pic>
        <p:nvPicPr>
          <p:cNvPr id="6" name="図プレースホルダー 5"/>
          <p:cNvPicPr>
            <a:picLocks noGrp="1" noChangeAspect="1"/>
          </p:cNvPicPr>
          <p:nvPr>
            <p:ph type="pic" sz="quarter" idx="20"/>
          </p:nvPr>
        </p:nvPicPr>
        <p:blipFill>
          <a:blip r:embed="rId2" cstate="print">
            <a:extLst>
              <a:ext uri="{28A0092B-C50C-407E-A947-70E740481C1C}">
                <a14:useLocalDpi xmlns:a14="http://schemas.microsoft.com/office/drawing/2010/main" val="0"/>
              </a:ext>
            </a:extLst>
          </a:blip>
          <a:srcRect/>
          <a:stretch>
            <a:fillRect/>
          </a:stretch>
        </p:blipFill>
        <p:spPr/>
      </p:pic>
      <p:pic>
        <p:nvPicPr>
          <p:cNvPr id="7" name="図プレースホルダー 6"/>
          <p:cNvPicPr>
            <a:picLocks noGrp="1" noChangeAspect="1"/>
          </p:cNvPicPr>
          <p:nvPr>
            <p:ph type="pic" sz="quarter" idx="29"/>
          </p:nvPr>
        </p:nvPicPr>
        <p:blipFill>
          <a:blip r:embed="rId3" cstate="print">
            <a:extLst>
              <a:ext uri="{28A0092B-C50C-407E-A947-70E740481C1C}">
                <a14:useLocalDpi xmlns:a14="http://schemas.microsoft.com/office/drawing/2010/main" val="0"/>
              </a:ext>
            </a:extLst>
          </a:blip>
          <a:srcRect/>
          <a:stretch>
            <a:fillRect/>
          </a:stretch>
        </p:blipFill>
        <p:spPr/>
      </p:pic>
      <p:pic>
        <p:nvPicPr>
          <p:cNvPr id="8" name="図プレースホルダー 7"/>
          <p:cNvPicPr>
            <a:picLocks noGrp="1" noChangeAspect="1"/>
          </p:cNvPicPr>
          <p:nvPr>
            <p:ph type="pic" sz="quarter" idx="31"/>
          </p:nvPr>
        </p:nvPicPr>
        <p:blipFill>
          <a:blip r:embed="rId4"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192627090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38</a:t>
            </a:fld>
            <a:endParaRPr lang="en-US" dirty="0"/>
          </a:p>
        </p:txBody>
      </p:sp>
      <p:sp>
        <p:nvSpPr>
          <p:cNvPr id="15" name="タイトル 14"/>
          <p:cNvSpPr>
            <a:spLocks noGrp="1"/>
          </p:cNvSpPr>
          <p:nvPr>
            <p:ph type="title"/>
          </p:nvPr>
        </p:nvSpPr>
        <p:spPr/>
        <p:txBody>
          <a:bodyPr/>
          <a:lstStyle/>
          <a:p>
            <a:r>
              <a:rPr kumimoji="1" lang="en-US" altLang="ja-JP" dirty="0" smtClean="0"/>
              <a:t>JONI DEROUCHIE</a:t>
            </a:r>
            <a:endParaRPr kumimoji="1" lang="ja-JP" altLang="en-US" dirty="0"/>
          </a:p>
        </p:txBody>
      </p:sp>
      <p:sp>
        <p:nvSpPr>
          <p:cNvPr id="16" name="テキスト プレースホルダー 15"/>
          <p:cNvSpPr>
            <a:spLocks noGrp="1"/>
          </p:cNvSpPr>
          <p:nvPr>
            <p:ph type="body" sz="quarter" idx="15"/>
          </p:nvPr>
        </p:nvSpPr>
        <p:spPr/>
        <p:txBody>
          <a:bodyPr/>
          <a:lstStyle/>
          <a:p>
            <a:r>
              <a:rPr kumimoji="1" lang="en-US" altLang="ja-JP" dirty="0"/>
              <a:t>Eu usu movet tibique fabellas. </a:t>
            </a:r>
            <a:r>
              <a:rPr kumimoji="1" lang="en-US" altLang="ja-JP" dirty="0">
                <a:solidFill>
                  <a:schemeClr val="accent2"/>
                </a:solidFill>
              </a:rPr>
              <a:t>Nibh complectitur nam ei</a:t>
            </a:r>
            <a:r>
              <a:rPr kumimoji="1" lang="en-US" altLang="ja-JP" dirty="0"/>
              <a:t>, solet latine sensibus ne eam, an quo sint munere.</a:t>
            </a:r>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smtClean="0"/>
              <a:t>PRODUCER</a:t>
            </a:r>
            <a:endParaRPr kumimoji="1" lang="ja-JP" altLang="en-US" dirty="0"/>
          </a:p>
        </p:txBody>
      </p:sp>
      <p:sp>
        <p:nvSpPr>
          <p:cNvPr id="26" name="テキスト プレースホルダー 25"/>
          <p:cNvSpPr>
            <a:spLocks noGrp="1"/>
          </p:cNvSpPr>
          <p:nvPr>
            <p:ph type="body" sz="quarter" idx="17"/>
          </p:nvPr>
        </p:nvSpPr>
        <p:spPr/>
        <p:txBody>
          <a:bodyPr/>
          <a:lstStyle/>
          <a:p>
            <a:r>
              <a:rPr kumimoji="1" lang="en-US" altLang="ja-JP" dirty="0"/>
              <a:t>Vim quot dolorum ex, ea tota delectus persecuti nam. Mei eu dolore pericula, nam mollis accusam appellantur ne. </a:t>
            </a:r>
            <a:endParaRPr kumimoji="1" lang="ja-JP" altLang="en-US" dirty="0"/>
          </a:p>
        </p:txBody>
      </p:sp>
      <p:sp>
        <p:nvSpPr>
          <p:cNvPr id="31" name="テキスト プレースホルダー 30"/>
          <p:cNvSpPr>
            <a:spLocks noGrp="1"/>
          </p:cNvSpPr>
          <p:nvPr>
            <p:ph type="body" sz="quarter" idx="18"/>
          </p:nvPr>
        </p:nvSpPr>
        <p:spPr/>
        <p:txBody>
          <a:bodyPr/>
          <a:lstStyle/>
          <a:p>
            <a:r>
              <a:rPr kumimoji="1" lang="en-US" altLang="ja-JP" dirty="0" smtClean="0"/>
              <a:t>ART DIRECTOR</a:t>
            </a:r>
            <a:endParaRPr kumimoji="1" lang="ja-JP" altLang="en-US" dirty="0"/>
          </a:p>
        </p:txBody>
      </p:sp>
      <p:grpSp>
        <p:nvGrpSpPr>
          <p:cNvPr id="4" name="グループ化 3"/>
          <p:cNvGrpSpPr/>
          <p:nvPr/>
        </p:nvGrpSpPr>
        <p:grpSpPr>
          <a:xfrm>
            <a:off x="7181746" y="6814644"/>
            <a:ext cx="1614466" cy="1619791"/>
            <a:chOff x="7181746" y="6814644"/>
            <a:chExt cx="1614466" cy="1619791"/>
          </a:xfrm>
        </p:grpSpPr>
        <p:sp>
          <p:nvSpPr>
            <p:cNvPr id="32" name="円/楕円 31"/>
            <p:cNvSpPr/>
            <p:nvPr/>
          </p:nvSpPr>
          <p:spPr>
            <a:xfrm>
              <a:off x="7181746" y="6821523"/>
              <a:ext cx="1612912" cy="1612912"/>
            </a:xfrm>
            <a:prstGeom prst="ellipse">
              <a:avLst/>
            </a:prstGeom>
            <a:solidFill>
              <a:schemeClr val="tx1">
                <a:lumMod val="20000"/>
                <a:lumOff val="8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パイ 32"/>
            <p:cNvSpPr/>
            <p:nvPr/>
          </p:nvSpPr>
          <p:spPr>
            <a:xfrm rot="16200000">
              <a:off x="7182163" y="6814644"/>
              <a:ext cx="1614049" cy="1614049"/>
            </a:xfrm>
            <a:prstGeom prst="pie">
              <a:avLst>
                <a:gd name="adj1" fmla="val 0"/>
                <a:gd name="adj2" fmla="val 12173193"/>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円/楕円 33"/>
            <p:cNvSpPr/>
            <p:nvPr/>
          </p:nvSpPr>
          <p:spPr>
            <a:xfrm>
              <a:off x="7291609" y="6930401"/>
              <a:ext cx="1395155" cy="1395155"/>
            </a:xfrm>
            <a:prstGeom prst="ellipse">
              <a:avLst/>
            </a:prstGeom>
            <a:solidFill>
              <a:schemeClr val="bg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p:cNvSpPr txBox="1"/>
            <p:nvPr/>
          </p:nvSpPr>
          <p:spPr>
            <a:xfrm>
              <a:off x="7452822" y="7437002"/>
              <a:ext cx="1072730" cy="369332"/>
            </a:xfrm>
            <a:prstGeom prst="rect">
              <a:avLst/>
            </a:prstGeom>
            <a:noFill/>
          </p:spPr>
          <p:txBody>
            <a:bodyPr wrap="none" rtlCol="0" anchor="ctr">
              <a:spAutoFit/>
            </a:bodyPr>
            <a:lstStyle/>
            <a:p>
              <a:pPr algn="ctr"/>
              <a:r>
                <a:rPr kumimoji="1" lang="en-US" altLang="ja-JP" sz="1800" dirty="0" smtClean="0">
                  <a:latin typeface="+mj-lt"/>
                </a:rPr>
                <a:t>CREATIVE</a:t>
              </a:r>
              <a:endParaRPr kumimoji="1" lang="ja-JP" altLang="en-US" sz="1800" dirty="0">
                <a:latin typeface="+mj-lt"/>
              </a:endParaRPr>
            </a:p>
          </p:txBody>
        </p:sp>
      </p:grpSp>
      <p:grpSp>
        <p:nvGrpSpPr>
          <p:cNvPr id="6" name="グループ化 5"/>
          <p:cNvGrpSpPr/>
          <p:nvPr/>
        </p:nvGrpSpPr>
        <p:grpSpPr>
          <a:xfrm>
            <a:off x="9297151" y="6814644"/>
            <a:ext cx="1614466" cy="1619791"/>
            <a:chOff x="9297151" y="6814644"/>
            <a:chExt cx="1614466" cy="1619791"/>
          </a:xfrm>
        </p:grpSpPr>
        <p:sp>
          <p:nvSpPr>
            <p:cNvPr id="37" name="円/楕円 36"/>
            <p:cNvSpPr/>
            <p:nvPr/>
          </p:nvSpPr>
          <p:spPr>
            <a:xfrm>
              <a:off x="9297151" y="6821523"/>
              <a:ext cx="1612912" cy="1612912"/>
            </a:xfrm>
            <a:prstGeom prst="ellipse">
              <a:avLst/>
            </a:prstGeom>
            <a:solidFill>
              <a:schemeClr val="tx1">
                <a:lumMod val="20000"/>
                <a:lumOff val="8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パイ 37"/>
            <p:cNvSpPr/>
            <p:nvPr/>
          </p:nvSpPr>
          <p:spPr>
            <a:xfrm rot="16200000">
              <a:off x="9297568" y="6814644"/>
              <a:ext cx="1614049" cy="1614049"/>
            </a:xfrm>
            <a:prstGeom prst="pie">
              <a:avLst>
                <a:gd name="adj1" fmla="val 0"/>
                <a:gd name="adj2" fmla="val 19445298"/>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円/楕円 38"/>
            <p:cNvSpPr/>
            <p:nvPr/>
          </p:nvSpPr>
          <p:spPr>
            <a:xfrm>
              <a:off x="9407014" y="6930401"/>
              <a:ext cx="1395155" cy="1395155"/>
            </a:xfrm>
            <a:prstGeom prst="ellipse">
              <a:avLst/>
            </a:prstGeom>
            <a:solidFill>
              <a:schemeClr val="bg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p:cNvSpPr txBox="1"/>
            <p:nvPr/>
          </p:nvSpPr>
          <p:spPr>
            <a:xfrm>
              <a:off x="9735743" y="7298502"/>
              <a:ext cx="737701" cy="646331"/>
            </a:xfrm>
            <a:prstGeom prst="rect">
              <a:avLst/>
            </a:prstGeom>
            <a:noFill/>
          </p:spPr>
          <p:txBody>
            <a:bodyPr wrap="none" rtlCol="0" anchor="ctr">
              <a:spAutoFit/>
            </a:bodyPr>
            <a:lstStyle/>
            <a:p>
              <a:pPr algn="ctr"/>
              <a:r>
                <a:rPr kumimoji="1" lang="en-US" altLang="ja-JP" sz="1800" dirty="0" smtClean="0">
                  <a:latin typeface="+mj-lt"/>
                </a:rPr>
                <a:t>TEAM</a:t>
              </a:r>
              <a:br>
                <a:rPr kumimoji="1" lang="en-US" altLang="ja-JP" sz="1800" dirty="0" smtClean="0">
                  <a:latin typeface="+mj-lt"/>
                </a:rPr>
              </a:br>
              <a:r>
                <a:rPr kumimoji="1" lang="en-US" altLang="ja-JP" sz="1800" dirty="0" smtClean="0">
                  <a:latin typeface="+mj-lt"/>
                </a:rPr>
                <a:t>WORK</a:t>
              </a:r>
              <a:endParaRPr kumimoji="1" lang="ja-JP" altLang="en-US" sz="1800" dirty="0">
                <a:latin typeface="+mj-lt"/>
              </a:endParaRPr>
            </a:p>
          </p:txBody>
        </p:sp>
      </p:grpSp>
      <p:grpSp>
        <p:nvGrpSpPr>
          <p:cNvPr id="8" name="グループ化 7"/>
          <p:cNvGrpSpPr/>
          <p:nvPr/>
        </p:nvGrpSpPr>
        <p:grpSpPr>
          <a:xfrm>
            <a:off x="13527961" y="6814644"/>
            <a:ext cx="1614466" cy="1619791"/>
            <a:chOff x="13527961" y="6814644"/>
            <a:chExt cx="1614466" cy="1619791"/>
          </a:xfrm>
        </p:grpSpPr>
        <p:sp>
          <p:nvSpPr>
            <p:cNvPr id="41" name="円/楕円 40"/>
            <p:cNvSpPr/>
            <p:nvPr/>
          </p:nvSpPr>
          <p:spPr>
            <a:xfrm>
              <a:off x="13527961" y="6821523"/>
              <a:ext cx="1612912" cy="1612912"/>
            </a:xfrm>
            <a:prstGeom prst="ellipse">
              <a:avLst/>
            </a:prstGeom>
            <a:solidFill>
              <a:schemeClr val="tx1">
                <a:lumMod val="20000"/>
                <a:lumOff val="8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パイ 41"/>
            <p:cNvSpPr/>
            <p:nvPr/>
          </p:nvSpPr>
          <p:spPr>
            <a:xfrm rot="16200000">
              <a:off x="13528378" y="6814644"/>
              <a:ext cx="1614049" cy="1614049"/>
            </a:xfrm>
            <a:prstGeom prst="pie">
              <a:avLst>
                <a:gd name="adj1" fmla="val 0"/>
                <a:gd name="adj2" fmla="val 20130797"/>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円/楕円 42"/>
            <p:cNvSpPr/>
            <p:nvPr/>
          </p:nvSpPr>
          <p:spPr>
            <a:xfrm>
              <a:off x="13637824" y="6930401"/>
              <a:ext cx="1395155" cy="1395155"/>
            </a:xfrm>
            <a:prstGeom prst="ellipse">
              <a:avLst/>
            </a:prstGeom>
            <a:solidFill>
              <a:schemeClr val="bg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p:cNvSpPr txBox="1"/>
            <p:nvPr/>
          </p:nvSpPr>
          <p:spPr>
            <a:xfrm>
              <a:off x="13847128" y="7437002"/>
              <a:ext cx="976549" cy="369332"/>
            </a:xfrm>
            <a:prstGeom prst="rect">
              <a:avLst/>
            </a:prstGeom>
            <a:noFill/>
          </p:spPr>
          <p:txBody>
            <a:bodyPr wrap="none" rtlCol="0" anchor="ctr">
              <a:spAutoFit/>
            </a:bodyPr>
            <a:lstStyle/>
            <a:p>
              <a:pPr algn="ctr"/>
              <a:r>
                <a:rPr kumimoji="1" lang="en-US" altLang="ja-JP" sz="1800" dirty="0" smtClean="0">
                  <a:latin typeface="+mj-lt"/>
                </a:rPr>
                <a:t>HOBBIES</a:t>
              </a:r>
              <a:endParaRPr kumimoji="1" lang="ja-JP" altLang="en-US" sz="1800" dirty="0">
                <a:latin typeface="+mj-lt"/>
              </a:endParaRPr>
            </a:p>
          </p:txBody>
        </p:sp>
      </p:grpSp>
      <p:grpSp>
        <p:nvGrpSpPr>
          <p:cNvPr id="7" name="グループ化 6"/>
          <p:cNvGrpSpPr/>
          <p:nvPr/>
        </p:nvGrpSpPr>
        <p:grpSpPr>
          <a:xfrm>
            <a:off x="11412556" y="6814644"/>
            <a:ext cx="1614466" cy="1619791"/>
            <a:chOff x="11412556" y="6814644"/>
            <a:chExt cx="1614466" cy="1619791"/>
          </a:xfrm>
        </p:grpSpPr>
        <p:sp>
          <p:nvSpPr>
            <p:cNvPr id="45" name="円/楕円 44"/>
            <p:cNvSpPr/>
            <p:nvPr/>
          </p:nvSpPr>
          <p:spPr>
            <a:xfrm>
              <a:off x="11412556" y="6821523"/>
              <a:ext cx="1612912" cy="1612912"/>
            </a:xfrm>
            <a:prstGeom prst="ellipse">
              <a:avLst/>
            </a:prstGeom>
            <a:solidFill>
              <a:schemeClr val="tx1">
                <a:lumMod val="20000"/>
                <a:lumOff val="8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パイ 45"/>
            <p:cNvSpPr/>
            <p:nvPr/>
          </p:nvSpPr>
          <p:spPr>
            <a:xfrm rot="16200000">
              <a:off x="11412973" y="6814644"/>
              <a:ext cx="1614049" cy="1614049"/>
            </a:xfrm>
            <a:prstGeom prst="pie">
              <a:avLst>
                <a:gd name="adj1" fmla="val 0"/>
                <a:gd name="adj2" fmla="val 1479133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円/楕円 46"/>
            <p:cNvSpPr/>
            <p:nvPr/>
          </p:nvSpPr>
          <p:spPr>
            <a:xfrm>
              <a:off x="11522419" y="6930401"/>
              <a:ext cx="1395155" cy="1395155"/>
            </a:xfrm>
            <a:prstGeom prst="ellipse">
              <a:avLst/>
            </a:prstGeom>
            <a:solidFill>
              <a:schemeClr val="bg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11662795" y="7437002"/>
              <a:ext cx="1114408" cy="369332"/>
            </a:xfrm>
            <a:prstGeom prst="rect">
              <a:avLst/>
            </a:prstGeom>
            <a:noFill/>
          </p:spPr>
          <p:txBody>
            <a:bodyPr wrap="none" rtlCol="0" anchor="ctr">
              <a:spAutoFit/>
            </a:bodyPr>
            <a:lstStyle/>
            <a:p>
              <a:pPr algn="ctr"/>
              <a:r>
                <a:rPr kumimoji="1" lang="en-US" altLang="ja-JP" sz="1800" dirty="0" smtClean="0">
                  <a:latin typeface="+mj-lt"/>
                </a:rPr>
                <a:t>INNOVATE</a:t>
              </a:r>
              <a:endParaRPr kumimoji="1" lang="ja-JP" altLang="en-US" sz="1800" dirty="0">
                <a:latin typeface="+mj-lt"/>
              </a:endParaRPr>
            </a:p>
          </p:txBody>
        </p:sp>
      </p:grpSp>
      <p:grpSp>
        <p:nvGrpSpPr>
          <p:cNvPr id="9" name="グループ化 8"/>
          <p:cNvGrpSpPr/>
          <p:nvPr/>
        </p:nvGrpSpPr>
        <p:grpSpPr>
          <a:xfrm>
            <a:off x="15643364" y="6814644"/>
            <a:ext cx="1614466" cy="1619791"/>
            <a:chOff x="15643364" y="6814644"/>
            <a:chExt cx="1614466" cy="1619791"/>
          </a:xfrm>
        </p:grpSpPr>
        <p:sp>
          <p:nvSpPr>
            <p:cNvPr id="49" name="円/楕円 48"/>
            <p:cNvSpPr/>
            <p:nvPr/>
          </p:nvSpPr>
          <p:spPr>
            <a:xfrm>
              <a:off x="15643364" y="6821523"/>
              <a:ext cx="1612912" cy="1612912"/>
            </a:xfrm>
            <a:prstGeom prst="ellipse">
              <a:avLst/>
            </a:prstGeom>
            <a:solidFill>
              <a:schemeClr val="tx1">
                <a:lumMod val="20000"/>
                <a:lumOff val="8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パイ 49"/>
            <p:cNvSpPr/>
            <p:nvPr/>
          </p:nvSpPr>
          <p:spPr>
            <a:xfrm rot="16200000">
              <a:off x="15643781" y="6814644"/>
              <a:ext cx="1614049" cy="1614049"/>
            </a:xfrm>
            <a:prstGeom prst="pie">
              <a:avLst>
                <a:gd name="adj1" fmla="val 0"/>
                <a:gd name="adj2" fmla="val 18567725"/>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円/楕円 50"/>
            <p:cNvSpPr/>
            <p:nvPr/>
          </p:nvSpPr>
          <p:spPr>
            <a:xfrm>
              <a:off x="15753227" y="6930401"/>
              <a:ext cx="1395155" cy="1395155"/>
            </a:xfrm>
            <a:prstGeom prst="ellipse">
              <a:avLst/>
            </a:prstGeom>
            <a:solidFill>
              <a:schemeClr val="bg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p:cNvSpPr txBox="1"/>
            <p:nvPr/>
          </p:nvSpPr>
          <p:spPr>
            <a:xfrm>
              <a:off x="15741322" y="7437002"/>
              <a:ext cx="1418978" cy="369332"/>
            </a:xfrm>
            <a:prstGeom prst="rect">
              <a:avLst/>
            </a:prstGeom>
            <a:noFill/>
          </p:spPr>
          <p:txBody>
            <a:bodyPr wrap="none" rtlCol="0" anchor="ctr">
              <a:spAutoFit/>
            </a:bodyPr>
            <a:lstStyle/>
            <a:p>
              <a:pPr algn="ctr"/>
              <a:r>
                <a:rPr kumimoji="1" lang="en-US" altLang="ja-JP" sz="1800" dirty="0" smtClean="0">
                  <a:latin typeface="+mj-lt"/>
                </a:rPr>
                <a:t>TECHNOLOGY</a:t>
              </a:r>
              <a:endParaRPr kumimoji="1" lang="ja-JP" altLang="en-US" sz="1800" dirty="0">
                <a:latin typeface="+mj-lt"/>
              </a:endParaRPr>
            </a:p>
          </p:txBody>
        </p:sp>
      </p:grpSp>
      <p:sp>
        <p:nvSpPr>
          <p:cNvPr id="10" name="図プレースホルダー 9"/>
          <p:cNvSpPr>
            <a:spLocks noGrp="1"/>
          </p:cNvSpPr>
          <p:nvPr>
            <p:ph type="pic" sz="quarter" idx="12"/>
          </p:nvPr>
        </p:nvSpPr>
        <p:spPr/>
      </p:sp>
    </p:spTree>
    <p:extLst>
      <p:ext uri="{BB962C8B-B14F-4D97-AF65-F5344CB8AC3E}">
        <p14:creationId xmlns:p14="http://schemas.microsoft.com/office/powerpoint/2010/main" val="389664513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par>
                                <p:cTn id="17" presetID="3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1000" fill="hold"/>
                                        <p:tgtEl>
                                          <p:spTgt spid="8"/>
                                        </p:tgtEl>
                                        <p:attrNameLst>
                                          <p:attrName>ppt_w</p:attrName>
                                        </p:attrNameLst>
                                      </p:cBhvr>
                                      <p:tavLst>
                                        <p:tav tm="0">
                                          <p:val>
                                            <p:fltVal val="0"/>
                                          </p:val>
                                        </p:tav>
                                        <p:tav tm="100000">
                                          <p:val>
                                            <p:strVal val="#ppt_w"/>
                                          </p:val>
                                        </p:tav>
                                      </p:tavLst>
                                    </p:anim>
                                    <p:anim calcmode="lin" valueType="num">
                                      <p:cBhvr>
                                        <p:cTn id="20" dur="1000" fill="hold"/>
                                        <p:tgtEl>
                                          <p:spTgt spid="8"/>
                                        </p:tgtEl>
                                        <p:attrNameLst>
                                          <p:attrName>ppt_h</p:attrName>
                                        </p:attrNameLst>
                                      </p:cBhvr>
                                      <p:tavLst>
                                        <p:tav tm="0">
                                          <p:val>
                                            <p:fltVal val="0"/>
                                          </p:val>
                                        </p:tav>
                                        <p:tav tm="100000">
                                          <p:val>
                                            <p:strVal val="#ppt_h"/>
                                          </p:val>
                                        </p:tav>
                                      </p:tavLst>
                                    </p:anim>
                                    <p:anim calcmode="lin" valueType="num">
                                      <p:cBhvr>
                                        <p:cTn id="21" dur="1000" fill="hold"/>
                                        <p:tgtEl>
                                          <p:spTgt spid="8"/>
                                        </p:tgtEl>
                                        <p:attrNameLst>
                                          <p:attrName>style.rotation</p:attrName>
                                        </p:attrNameLst>
                                      </p:cBhvr>
                                      <p:tavLst>
                                        <p:tav tm="0">
                                          <p:val>
                                            <p:fltVal val="90"/>
                                          </p:val>
                                        </p:tav>
                                        <p:tav tm="100000">
                                          <p:val>
                                            <p:fltVal val="0"/>
                                          </p:val>
                                        </p:tav>
                                      </p:tavLst>
                                    </p:anim>
                                    <p:animEffect transition="in" filter="fade">
                                      <p:cBhvr>
                                        <p:cTn id="22" dur="1000"/>
                                        <p:tgtEl>
                                          <p:spTgt spid="8"/>
                                        </p:tgtEl>
                                      </p:cBhvr>
                                    </p:animEffect>
                                  </p:childTnLst>
                                </p:cTn>
                              </p:par>
                              <p:par>
                                <p:cTn id="23" presetID="3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fltVal val="0"/>
                                          </p:val>
                                        </p:tav>
                                        <p:tav tm="100000">
                                          <p:val>
                                            <p:strVal val="#ppt_w"/>
                                          </p:val>
                                        </p:tav>
                                      </p:tavLst>
                                    </p:anim>
                                    <p:anim calcmode="lin" valueType="num">
                                      <p:cBhvr>
                                        <p:cTn id="26" dur="1000" fill="hold"/>
                                        <p:tgtEl>
                                          <p:spTgt spid="7"/>
                                        </p:tgtEl>
                                        <p:attrNameLst>
                                          <p:attrName>ppt_h</p:attrName>
                                        </p:attrNameLst>
                                      </p:cBhvr>
                                      <p:tavLst>
                                        <p:tav tm="0">
                                          <p:val>
                                            <p:fltVal val="0"/>
                                          </p:val>
                                        </p:tav>
                                        <p:tav tm="100000">
                                          <p:val>
                                            <p:strVal val="#ppt_h"/>
                                          </p:val>
                                        </p:tav>
                                      </p:tavLst>
                                    </p:anim>
                                    <p:anim calcmode="lin" valueType="num">
                                      <p:cBhvr>
                                        <p:cTn id="27" dur="1000" fill="hold"/>
                                        <p:tgtEl>
                                          <p:spTgt spid="7"/>
                                        </p:tgtEl>
                                        <p:attrNameLst>
                                          <p:attrName>style.rotation</p:attrName>
                                        </p:attrNameLst>
                                      </p:cBhvr>
                                      <p:tavLst>
                                        <p:tav tm="0">
                                          <p:val>
                                            <p:fltVal val="90"/>
                                          </p:val>
                                        </p:tav>
                                        <p:tav tm="100000">
                                          <p:val>
                                            <p:fltVal val="0"/>
                                          </p:val>
                                        </p:tav>
                                      </p:tavLst>
                                    </p:anim>
                                    <p:animEffect transition="in" filter="fade">
                                      <p:cBhvr>
                                        <p:cTn id="28" dur="1000"/>
                                        <p:tgtEl>
                                          <p:spTgt spid="7"/>
                                        </p:tgtEl>
                                      </p:cBhvr>
                                    </p:animEffect>
                                  </p:childTnLst>
                                </p:cTn>
                              </p:par>
                              <p:par>
                                <p:cTn id="29" presetID="3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1000" fill="hold"/>
                                        <p:tgtEl>
                                          <p:spTgt spid="9"/>
                                        </p:tgtEl>
                                        <p:attrNameLst>
                                          <p:attrName>ppt_w</p:attrName>
                                        </p:attrNameLst>
                                      </p:cBhvr>
                                      <p:tavLst>
                                        <p:tav tm="0">
                                          <p:val>
                                            <p:fltVal val="0"/>
                                          </p:val>
                                        </p:tav>
                                        <p:tav tm="100000">
                                          <p:val>
                                            <p:strVal val="#ppt_w"/>
                                          </p:val>
                                        </p:tav>
                                      </p:tavLst>
                                    </p:anim>
                                    <p:anim calcmode="lin" valueType="num">
                                      <p:cBhvr>
                                        <p:cTn id="32" dur="1000" fill="hold"/>
                                        <p:tgtEl>
                                          <p:spTgt spid="9"/>
                                        </p:tgtEl>
                                        <p:attrNameLst>
                                          <p:attrName>ppt_h</p:attrName>
                                        </p:attrNameLst>
                                      </p:cBhvr>
                                      <p:tavLst>
                                        <p:tav tm="0">
                                          <p:val>
                                            <p:fltVal val="0"/>
                                          </p:val>
                                        </p:tav>
                                        <p:tav tm="100000">
                                          <p:val>
                                            <p:strVal val="#ppt_h"/>
                                          </p:val>
                                        </p:tav>
                                      </p:tavLst>
                                    </p:anim>
                                    <p:anim calcmode="lin" valueType="num">
                                      <p:cBhvr>
                                        <p:cTn id="33" dur="1000" fill="hold"/>
                                        <p:tgtEl>
                                          <p:spTgt spid="9"/>
                                        </p:tgtEl>
                                        <p:attrNameLst>
                                          <p:attrName>style.rotation</p:attrName>
                                        </p:attrNameLst>
                                      </p:cBhvr>
                                      <p:tavLst>
                                        <p:tav tm="0">
                                          <p:val>
                                            <p:fltVal val="90"/>
                                          </p:val>
                                        </p:tav>
                                        <p:tav tm="100000">
                                          <p:val>
                                            <p:fltVal val="0"/>
                                          </p:val>
                                        </p:tav>
                                      </p:tavLst>
                                    </p:anim>
                                    <p:animEffect transition="in" filter="fade">
                                      <p:cBhvr>
                                        <p:cTn id="34"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7" name="テキスト プレースホルダー 6"/>
          <p:cNvSpPr>
            <a:spLocks noGrp="1"/>
          </p:cNvSpPr>
          <p:nvPr>
            <p:ph type="body" sz="quarter" idx="11"/>
          </p:nvPr>
        </p:nvSpPr>
        <p:spPr/>
        <p:txBody>
          <a:bodyPr/>
          <a:lstStyle/>
          <a:p>
            <a:endParaRPr kumimoji="1" lang="ja-JP" altLang="en-US"/>
          </a:p>
        </p:txBody>
      </p:sp>
      <p:pic>
        <p:nvPicPr>
          <p:cNvPr id="25" name="図プレースホルダー 24"/>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
        <p:nvSpPr>
          <p:cNvPr id="6" name="タイトル 5"/>
          <p:cNvSpPr>
            <a:spLocks noGrp="1"/>
          </p:cNvSpPr>
          <p:nvPr>
            <p:ph type="ctrTitle"/>
          </p:nvPr>
        </p:nvSpPr>
        <p:spPr>
          <a:prstGeom prst="rect">
            <a:avLst/>
          </a:prstGeom>
        </p:spPr>
        <p:txBody>
          <a:bodyPr/>
          <a:lstStyle/>
          <a:p>
            <a:r>
              <a:rPr kumimoji="1" lang="en-US" altLang="ja-JP" dirty="0" smtClean="0"/>
              <a:t>ABOUT US</a:t>
            </a:r>
            <a:endParaRPr kumimoji="1" lang="ja-JP" altLang="en-US" dirty="0"/>
          </a:p>
        </p:txBody>
      </p:sp>
    </p:spTree>
    <p:extLst>
      <p:ext uri="{BB962C8B-B14F-4D97-AF65-F5344CB8AC3E}">
        <p14:creationId xmlns:p14="http://schemas.microsoft.com/office/powerpoint/2010/main" val="119391812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1"/>
          </p:nvPr>
        </p:nvSpPr>
        <p:spPr>
          <a:xfrm>
            <a:off x="794919" y="4551570"/>
            <a:ext cx="5400600" cy="5400600"/>
          </a:xfrm>
        </p:spPr>
        <p:txBody>
          <a:bodyPr/>
          <a:lstStyle/>
          <a:p>
            <a:endParaRPr kumimoji="1" lang="ja-JP" altLang="en-US" dirty="0"/>
          </a:p>
        </p:txBody>
      </p:sp>
      <p:sp>
        <p:nvSpPr>
          <p:cNvPr id="6" name="タイトル 5"/>
          <p:cNvSpPr>
            <a:spLocks noGrp="1"/>
          </p:cNvSpPr>
          <p:nvPr>
            <p:ph type="ctrTitle"/>
          </p:nvPr>
        </p:nvSpPr>
        <p:spPr/>
        <p:txBody>
          <a:bodyPr/>
          <a:lstStyle/>
          <a:p>
            <a:r>
              <a:rPr kumimoji="1" lang="en-US" altLang="ja-JP" dirty="0" smtClean="0"/>
              <a:t>PROFIL</a:t>
            </a:r>
            <a:br>
              <a:rPr kumimoji="1" lang="en-US" altLang="ja-JP" dirty="0" smtClean="0"/>
            </a:br>
            <a:r>
              <a:rPr kumimoji="1" lang="en-US" altLang="ja-JP" dirty="0" smtClean="0"/>
              <a:t>PERUSAHAAN</a:t>
            </a:r>
            <a:endParaRPr kumimoji="1" lang="ja-JP" altLang="en-US" dirty="0"/>
          </a:p>
        </p:txBody>
      </p:sp>
      <p:pic>
        <p:nvPicPr>
          <p:cNvPr id="4" name="図プレースホルダー 3"/>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1956" y="5780491"/>
            <a:ext cx="1451039" cy="1293697"/>
          </a:xfrm>
          <a:prstGeom prst="rect">
            <a:avLst/>
          </a:prstGeom>
        </p:spPr>
      </p:pic>
      <p:pic>
        <p:nvPicPr>
          <p:cNvPr id="8" name="Picture 2" descr="https://pbs.twimg.com/profile_images/521845851421814784/9v9ci2FC_400x40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00785" y="5637455"/>
            <a:ext cx="1614415" cy="161441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s://pbs.twimg.com/profile_images/1922406768/Q2-logo_400x40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222782" y="5780491"/>
            <a:ext cx="1348146" cy="134814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s://www.anabatic.com/contents/tinyMCE/logo-anabatic-l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88176" y="1723120"/>
            <a:ext cx="5039634" cy="3359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981934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40</a:t>
            </a:fld>
            <a:endParaRPr lang="en-US" dirty="0"/>
          </a:p>
        </p:txBody>
      </p:sp>
      <p:sp>
        <p:nvSpPr>
          <p:cNvPr id="4" name="テキスト プレースホルダー 3"/>
          <p:cNvSpPr>
            <a:spLocks noGrp="1"/>
          </p:cNvSpPr>
          <p:nvPr>
            <p:ph type="body" sz="quarter" idx="15"/>
          </p:nvPr>
        </p:nvSpPr>
        <p:spPr/>
        <p:txBody>
          <a:bodyPr/>
          <a:lstStyle/>
          <a:p>
            <a:r>
              <a:rPr kumimoji="1" lang="en-US" altLang="ja-JP" dirty="0">
                <a:solidFill>
                  <a:schemeClr val="accent2"/>
                </a:solidFill>
              </a:rPr>
              <a:t>Lorem ipsum dolor sit amet</a:t>
            </a:r>
            <a:r>
              <a:rPr kumimoji="1" lang="en-US" altLang="ja-JP" dirty="0"/>
              <a:t>, elitr voluptua ad eam, duo cu legere urbanitas. Eu prima aeque nam, ea erat omnesque probatus sea. Ea modo sumo dolorum his, has ut quis malorum instructior, has lorem melius argumentum ea. Eu consul accusam vix, pri mundi quaestio te, quot solet pericula at qui. </a:t>
            </a:r>
          </a:p>
          <a:p>
            <a:r>
              <a:rPr kumimoji="1" lang="en-US" altLang="ja-JP" dirty="0"/>
              <a:t>Ne eum erat adversarium complectitur, pri cu causae iriure feugiat. Ubique luptatum no sit. Eu nec novum saepe legere, eu albucius definitiones eam, </a:t>
            </a:r>
            <a:r>
              <a:rPr kumimoji="1" lang="en-US" altLang="ja-JP" dirty="0">
                <a:solidFill>
                  <a:schemeClr val="accent2"/>
                </a:solidFill>
              </a:rPr>
              <a:t>duo ne tamquam comprehensam</a:t>
            </a:r>
            <a:r>
              <a:rPr kumimoji="1" lang="en-US" altLang="ja-JP" dirty="0"/>
              <a:t>. </a:t>
            </a:r>
            <a:br>
              <a:rPr kumimoji="1" lang="en-US" altLang="ja-JP" dirty="0"/>
            </a:br>
            <a:r>
              <a:rPr kumimoji="1" lang="en-US" altLang="ja-JP" dirty="0"/>
              <a:t>Has splendide scripserit an. Eos eu erant mucius apeirian. </a:t>
            </a:r>
          </a:p>
        </p:txBody>
      </p:sp>
      <p:sp>
        <p:nvSpPr>
          <p:cNvPr id="5" name="タイトル 4"/>
          <p:cNvSpPr>
            <a:spLocks noGrp="1"/>
          </p:cNvSpPr>
          <p:nvPr>
            <p:ph type="title"/>
          </p:nvPr>
        </p:nvSpPr>
        <p:spPr/>
        <p:txBody>
          <a:bodyPr/>
          <a:lstStyle/>
          <a:p>
            <a:r>
              <a:rPr kumimoji="1" lang="en-US" altLang="ja-JP" dirty="0" smtClean="0"/>
              <a:t>VISION</a:t>
            </a:r>
            <a:endParaRPr kumimoji="1" lang="ja-JP" altLang="en-US" dirty="0"/>
          </a:p>
        </p:txBody>
      </p:sp>
    </p:spTree>
    <p:extLst>
      <p:ext uri="{BB962C8B-B14F-4D97-AF65-F5344CB8AC3E}">
        <p14:creationId xmlns:p14="http://schemas.microsoft.com/office/powerpoint/2010/main" val="142424846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25"/>
          </p:nvPr>
        </p:nvSpPr>
        <p:spPr/>
        <p:txBody>
          <a:bodyPr/>
          <a:lstStyle/>
          <a:p>
            <a:endParaRPr kumimoji="1" lang="ja-JP" altLang="en-US"/>
          </a:p>
        </p:txBody>
      </p:sp>
      <p:sp>
        <p:nvSpPr>
          <p:cNvPr id="9" name="テキスト プレースホルダー 8"/>
          <p:cNvSpPr>
            <a:spLocks noGrp="1"/>
          </p:cNvSpPr>
          <p:nvPr>
            <p:ph type="body" sz="quarter" idx="27"/>
          </p:nvPr>
        </p:nvSpPr>
        <p:spPr/>
        <p:txBody>
          <a:bodyPr/>
          <a:lstStyle/>
          <a:p>
            <a:r>
              <a:rPr kumimoji="1" lang="en-US" altLang="ja-JP" dirty="0"/>
              <a:t>Diam conceptam cu has, an mel malorum copiosae lobortis. Et eam novum noluisse iracundia. Nostro eripuit admodum ad has, dolor referrentur in vix.</a:t>
            </a:r>
            <a:endParaRPr kumimoji="1" lang="ja-JP" altLang="en-US" dirty="0"/>
          </a:p>
        </p:txBody>
      </p:sp>
      <p:sp>
        <p:nvSpPr>
          <p:cNvPr id="10" name="テキスト プレースホルダー 9"/>
          <p:cNvSpPr>
            <a:spLocks noGrp="1"/>
          </p:cNvSpPr>
          <p:nvPr>
            <p:ph type="body" sz="quarter" idx="28"/>
          </p:nvPr>
        </p:nvSpPr>
        <p:spPr/>
        <p:txBody>
          <a:bodyPr/>
          <a:lstStyle/>
          <a:p>
            <a:r>
              <a:rPr kumimoji="1" lang="en-US" altLang="ja-JP" dirty="0"/>
              <a:t>SATISFACTION</a:t>
            </a:r>
            <a:endParaRPr kumimoji="1" lang="ja-JP" altLang="en-US" dirty="0"/>
          </a:p>
        </p:txBody>
      </p:sp>
      <p:sp>
        <p:nvSpPr>
          <p:cNvPr id="11" name="テキスト プレースホルダー 10"/>
          <p:cNvSpPr>
            <a:spLocks noGrp="1"/>
          </p:cNvSpPr>
          <p:nvPr>
            <p:ph type="body" sz="quarter" idx="29"/>
          </p:nvPr>
        </p:nvSpPr>
        <p:spPr/>
        <p:txBody>
          <a:bodyPr/>
          <a:lstStyle/>
          <a:p>
            <a:endParaRPr kumimoji="1" lang="ja-JP" altLang="en-US" dirty="0"/>
          </a:p>
        </p:txBody>
      </p:sp>
      <p:sp>
        <p:nvSpPr>
          <p:cNvPr id="13" name="テキスト プレースホルダー 12"/>
          <p:cNvSpPr>
            <a:spLocks noGrp="1"/>
          </p:cNvSpPr>
          <p:nvPr>
            <p:ph type="body" sz="quarter" idx="31"/>
          </p:nvPr>
        </p:nvSpPr>
        <p:spPr/>
        <p:txBody>
          <a:bodyPr/>
          <a:lstStyle/>
          <a:p>
            <a:r>
              <a:rPr kumimoji="1" lang="en-US" altLang="ja-JP" dirty="0"/>
              <a:t>Corpora placerat ius et, quo et elitr volumus hendrerit. Eu facilisi repudiare euripidis usu, ut mel eius dignissim, dicunt expetendis ex vim.</a:t>
            </a:r>
            <a:endParaRPr kumimoji="1" lang="ja-JP" altLang="en-US" dirty="0"/>
          </a:p>
        </p:txBody>
      </p:sp>
      <p:sp>
        <p:nvSpPr>
          <p:cNvPr id="14" name="テキスト プレースホルダー 13"/>
          <p:cNvSpPr>
            <a:spLocks noGrp="1"/>
          </p:cNvSpPr>
          <p:nvPr>
            <p:ph type="body" sz="quarter" idx="32"/>
          </p:nvPr>
        </p:nvSpPr>
        <p:spPr/>
        <p:txBody>
          <a:bodyPr/>
          <a:lstStyle/>
          <a:p>
            <a:r>
              <a:rPr kumimoji="1" lang="en-US" altLang="ja-JP" dirty="0" smtClean="0"/>
              <a:t>INNOVATION</a:t>
            </a:r>
            <a:endParaRPr kumimoji="1" lang="ja-JP" altLang="en-US" dirty="0"/>
          </a:p>
        </p:txBody>
      </p:sp>
      <p:sp>
        <p:nvSpPr>
          <p:cNvPr id="15" name="テキスト プレースホルダー 14"/>
          <p:cNvSpPr>
            <a:spLocks noGrp="1"/>
          </p:cNvSpPr>
          <p:nvPr>
            <p:ph type="body" sz="quarter" idx="33"/>
          </p:nvPr>
        </p:nvSpPr>
        <p:spPr/>
        <p:txBody>
          <a:bodyPr/>
          <a:lstStyle/>
          <a:p>
            <a:endParaRPr kumimoji="1" lang="ja-JP" altLang="en-US"/>
          </a:p>
        </p:txBody>
      </p:sp>
      <p:sp>
        <p:nvSpPr>
          <p:cNvPr id="17" name="テキスト プレースホルダー 16"/>
          <p:cNvSpPr>
            <a:spLocks noGrp="1"/>
          </p:cNvSpPr>
          <p:nvPr>
            <p:ph type="body" sz="quarter" idx="35"/>
          </p:nvPr>
        </p:nvSpPr>
        <p:spPr/>
        <p:txBody>
          <a:bodyPr/>
          <a:lstStyle/>
          <a:p>
            <a:r>
              <a:rPr kumimoji="1" lang="en-US" altLang="ja-JP" dirty="0"/>
              <a:t>Ad mei dicam forensibus, in quo perpetua persequeris. Cu munere ponderum adversarium eos. At ornatus platonem vim, nec commune similique te.</a:t>
            </a:r>
            <a:endParaRPr kumimoji="1" lang="ja-JP" altLang="en-US" dirty="0"/>
          </a:p>
        </p:txBody>
      </p:sp>
      <p:sp>
        <p:nvSpPr>
          <p:cNvPr id="18" name="テキスト プレースホルダー 17"/>
          <p:cNvSpPr>
            <a:spLocks noGrp="1"/>
          </p:cNvSpPr>
          <p:nvPr>
            <p:ph type="body" sz="quarter" idx="36"/>
          </p:nvPr>
        </p:nvSpPr>
        <p:spPr/>
        <p:txBody>
          <a:bodyPr/>
          <a:lstStyle/>
          <a:p>
            <a:r>
              <a:rPr kumimoji="1" lang="en-US" altLang="ja-JP" dirty="0" smtClean="0"/>
              <a:t>NUMBER ONE</a:t>
            </a:r>
            <a:endParaRPr kumimoji="1" lang="ja-JP" altLang="en-US" dirty="0"/>
          </a:p>
        </p:txBody>
      </p:sp>
      <p:pic>
        <p:nvPicPr>
          <p:cNvPr id="5" name="図プレースホルダー 4"/>
          <p:cNvPicPr>
            <a:picLocks noGrp="1" noChangeAspect="1"/>
          </p:cNvPicPr>
          <p:nvPr>
            <p:ph type="pic" sz="quarter" idx="30"/>
          </p:nvPr>
        </p:nvPicPr>
        <p:blipFill>
          <a:blip r:embed="rId2" cstate="print">
            <a:extLst>
              <a:ext uri="{28A0092B-C50C-407E-A947-70E740481C1C}">
                <a14:useLocalDpi xmlns:a14="http://schemas.microsoft.com/office/drawing/2010/main" val="0"/>
              </a:ext>
            </a:extLst>
          </a:blip>
          <a:srcRect/>
          <a:stretch>
            <a:fillRect/>
          </a:stretch>
        </p:blipFill>
        <p:spPr/>
      </p:pic>
      <p:pic>
        <p:nvPicPr>
          <p:cNvPr id="8" name="図プレースホルダー 7"/>
          <p:cNvPicPr>
            <a:picLocks noGrp="1" noChangeAspect="1"/>
          </p:cNvPicPr>
          <p:nvPr>
            <p:ph type="pic" sz="quarter" idx="26"/>
          </p:nvPr>
        </p:nvPicPr>
        <p:blipFill>
          <a:blip r:embed="rId3" cstate="print">
            <a:extLst>
              <a:ext uri="{28A0092B-C50C-407E-A947-70E740481C1C}">
                <a14:useLocalDpi xmlns:a14="http://schemas.microsoft.com/office/drawing/2010/main" val="0"/>
              </a:ext>
            </a:extLst>
          </a:blip>
          <a:srcRect l="71" r="71"/>
          <a:stretch>
            <a:fillRect/>
          </a:stretch>
        </p:blipFill>
        <p:spPr/>
      </p:pic>
      <p:pic>
        <p:nvPicPr>
          <p:cNvPr id="16" name="図プレースホルダー 15"/>
          <p:cNvPicPr>
            <a:picLocks noGrp="1" noChangeAspect="1"/>
          </p:cNvPicPr>
          <p:nvPr>
            <p:ph type="pic" sz="quarter" idx="34"/>
          </p:nvPr>
        </p:nvPicPr>
        <p:blipFill>
          <a:blip r:embed="rId4" cstate="print">
            <a:extLst>
              <a:ext uri="{28A0092B-C50C-407E-A947-70E740481C1C}">
                <a14:useLocalDpi xmlns:a14="http://schemas.microsoft.com/office/drawing/2010/main" val="0"/>
              </a:ext>
            </a:extLst>
          </a:blip>
          <a:srcRect t="71" b="71"/>
          <a:stretch>
            <a:fillRect/>
          </a:stretch>
        </p:blipFill>
        <p:spPr/>
      </p:pic>
      <p:sp>
        <p:nvSpPr>
          <p:cNvPr id="2" name="図プレースホルダー 1"/>
          <p:cNvSpPr>
            <a:spLocks noGrp="1"/>
          </p:cNvSpPr>
          <p:nvPr>
            <p:ph type="pic" sz="quarter" idx="10"/>
          </p:nvPr>
        </p:nvSpPr>
        <p:spPr/>
      </p:sp>
    </p:spTree>
    <p:extLst>
      <p:ext uri="{BB962C8B-B14F-4D97-AF65-F5344CB8AC3E}">
        <p14:creationId xmlns:p14="http://schemas.microsoft.com/office/powerpoint/2010/main" val="10702954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プレースホルダー 14"/>
          <p:cNvSpPr>
            <a:spLocks noGrp="1"/>
          </p:cNvSpPr>
          <p:nvPr>
            <p:ph type="body" sz="quarter" idx="15"/>
          </p:nvPr>
        </p:nvSpPr>
        <p:spPr/>
        <p:txBody>
          <a:bodyPr/>
          <a:lstStyle/>
          <a:p>
            <a:r>
              <a:rPr kumimoji="1" lang="en-US" altLang="ja-JP" dirty="0" smtClean="0"/>
              <a:t>GO FOR</a:t>
            </a:r>
            <a:r>
              <a:rPr kumimoji="1" lang="en-US" altLang="ja-JP" dirty="0" smtClean="0">
                <a:solidFill>
                  <a:schemeClr val="accent1">
                    <a:lumMod val="50000"/>
                  </a:schemeClr>
                </a:solidFill>
              </a:rPr>
              <a:t>W</a:t>
            </a:r>
            <a:r>
              <a:rPr kumimoji="1" lang="en-US" altLang="ja-JP" dirty="0" smtClean="0"/>
              <a:t>ARD!</a:t>
            </a:r>
            <a:endParaRPr kumimoji="1" lang="ja-JP" altLang="en-US" dirty="0"/>
          </a:p>
        </p:txBody>
      </p:sp>
      <p:sp>
        <p:nvSpPr>
          <p:cNvPr id="16" name="テキスト プレースホルダー 15"/>
          <p:cNvSpPr>
            <a:spLocks noGrp="1"/>
          </p:cNvSpPr>
          <p:nvPr>
            <p:ph type="body" sz="quarter" idx="22"/>
          </p:nvPr>
        </p:nvSpPr>
        <p:spPr/>
        <p:txBody>
          <a:bodyPr/>
          <a:lstStyle/>
          <a:p>
            <a:r>
              <a:rPr kumimoji="1" lang="en-US" altLang="ja-JP" dirty="0" smtClean="0"/>
              <a:t>WE ARE THE WORLD-LEADING COMPANY </a:t>
            </a:r>
            <a:endParaRPr kumimoji="1" lang="ja-JP" altLang="en-US" dirty="0"/>
          </a:p>
        </p:txBody>
      </p:sp>
    </p:spTree>
    <p:extLst>
      <p:ext uri="{BB962C8B-B14F-4D97-AF65-F5344CB8AC3E}">
        <p14:creationId xmlns:p14="http://schemas.microsoft.com/office/powerpoint/2010/main" val="90297837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smtClean="0"/>
              <a:t>WHERE WE ARE GOING</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43</a:t>
            </a:fld>
            <a:endParaRPr lang="en-US" dirty="0"/>
          </a:p>
        </p:txBody>
      </p:sp>
      <p:sp>
        <p:nvSpPr>
          <p:cNvPr id="10" name="テキスト プレースホルダー 9"/>
          <p:cNvSpPr>
            <a:spLocks noGrp="1"/>
          </p:cNvSpPr>
          <p:nvPr>
            <p:ph type="body" sz="quarter" idx="14"/>
          </p:nvPr>
        </p:nvSpPr>
        <p:spPr/>
        <p:txBody>
          <a:bodyPr/>
          <a:lstStyle/>
          <a:p>
            <a:r>
              <a:rPr kumimoji="1" lang="en-US" altLang="ja-JP" dirty="0"/>
              <a:t>INNOVATION</a:t>
            </a:r>
            <a:endParaRPr kumimoji="1" lang="ja-JP" altLang="en-US" dirty="0"/>
          </a:p>
        </p:txBody>
      </p:sp>
      <p:sp>
        <p:nvSpPr>
          <p:cNvPr id="11" name="テキスト プレースホルダー 10"/>
          <p:cNvSpPr>
            <a:spLocks noGrp="1"/>
          </p:cNvSpPr>
          <p:nvPr>
            <p:ph type="body" sz="quarter" idx="15"/>
          </p:nvPr>
        </p:nvSpPr>
        <p:spPr/>
        <p:txBody>
          <a:bodyPr/>
          <a:lstStyle/>
          <a:p>
            <a:r>
              <a:rPr kumimoji="1" lang="en-US" altLang="ja-JP" dirty="0"/>
              <a:t>Per velit senserit te, est et sint possim delicatissimi, est essent offendit assentior ne. Molestie erroribus comprehensam ut mei, in oblique probatus quo. At movet ocurreret appellantur est, sale illum labore ea eam, in oporteat atomorum his. Vis no malis tacimates. </a:t>
            </a:r>
            <a:endParaRPr kumimoji="1" lang="en-US" altLang="ja-JP" dirty="0" smtClean="0"/>
          </a:p>
          <a:p>
            <a:r>
              <a:rPr kumimoji="1" lang="en-US" altLang="ja-JP" dirty="0" smtClean="0"/>
              <a:t>Ex </a:t>
            </a:r>
            <a:r>
              <a:rPr kumimoji="1" lang="en-US" altLang="ja-JP" dirty="0"/>
              <a:t>sit menandri patrioque, quo homero impedit definitiones et, ad utinam animal cum. </a:t>
            </a:r>
            <a:r>
              <a:rPr kumimoji="1" lang="en-US" altLang="ja-JP" dirty="0">
                <a:solidFill>
                  <a:schemeClr val="accent2"/>
                </a:solidFill>
              </a:rPr>
              <a:t>Summo choro sit ex, dicit legimus epicurei mel ne</a:t>
            </a:r>
            <a:r>
              <a:rPr kumimoji="1" lang="en-US" altLang="ja-JP" dirty="0"/>
              <a:t>. Ut dicit graece disputando qui, ex unum nullam voluptaria sit</a:t>
            </a:r>
            <a:r>
              <a:rPr kumimoji="1" lang="en-US" altLang="ja-JP" dirty="0" smtClean="0"/>
              <a:t>.</a:t>
            </a:r>
            <a:endParaRPr kumimoji="1" lang="en-US" altLang="ja-JP" dirty="0"/>
          </a:p>
          <a:p>
            <a:r>
              <a:rPr kumimoji="1" lang="en-US" altLang="ja-JP" dirty="0"/>
              <a:t>Eu sed solet dolores omnesque, vix wisi clita accusata </a:t>
            </a:r>
            <a:r>
              <a:rPr kumimoji="1" lang="en-US" altLang="ja-JP" dirty="0" smtClean="0"/>
              <a:t>eu. antiopam </a:t>
            </a:r>
            <a:r>
              <a:rPr kumimoji="1" lang="en-US" altLang="ja-JP" dirty="0"/>
              <a:t>ea </a:t>
            </a:r>
            <a:r>
              <a:rPr kumimoji="1" lang="en-US" altLang="ja-JP" dirty="0" smtClean="0"/>
              <a:t>vix.</a:t>
            </a:r>
            <a:endParaRPr kumimoji="1" lang="ja-JP" altLang="en-US" dirty="0"/>
          </a:p>
        </p:txBody>
      </p:sp>
      <p:sp>
        <p:nvSpPr>
          <p:cNvPr id="12" name="テキスト プレースホルダー 11"/>
          <p:cNvSpPr>
            <a:spLocks noGrp="1"/>
          </p:cNvSpPr>
          <p:nvPr>
            <p:ph type="body" sz="quarter" idx="16"/>
          </p:nvPr>
        </p:nvSpPr>
        <p:spPr/>
        <p:txBody>
          <a:bodyPr/>
          <a:lstStyle/>
          <a:p>
            <a:r>
              <a:rPr kumimoji="1" lang="en-US" altLang="ja-JP" dirty="0"/>
              <a:t>SATISFACTION</a:t>
            </a:r>
            <a:endParaRPr kumimoji="1" lang="ja-JP" altLang="en-US" dirty="0"/>
          </a:p>
        </p:txBody>
      </p:sp>
      <p:sp>
        <p:nvSpPr>
          <p:cNvPr id="13" name="テキスト プレースホルダー 12"/>
          <p:cNvSpPr>
            <a:spLocks noGrp="1"/>
          </p:cNvSpPr>
          <p:nvPr>
            <p:ph type="body" sz="quarter" idx="17"/>
          </p:nvPr>
        </p:nvSpPr>
        <p:spPr/>
        <p:txBody>
          <a:bodyPr/>
          <a:lstStyle/>
          <a:p>
            <a:r>
              <a:rPr kumimoji="1" lang="en-US" altLang="ja-JP" dirty="0"/>
              <a:t>Mei ludus latine detraxit at, malorum minimum mnesarchum cu vel. Maiorum rationibus efficiantur te mea, et atqui constituto mea. Mel eius nostro splendide at, ei nam dicat detracto scriptorem. </a:t>
            </a:r>
            <a:r>
              <a:rPr kumimoji="1" lang="en-US" altLang="ja-JP" dirty="0">
                <a:solidFill>
                  <a:schemeClr val="accent2"/>
                </a:solidFill>
              </a:rPr>
              <a:t>Ea dolore scaevola vim</a:t>
            </a:r>
            <a:r>
              <a:rPr kumimoji="1" lang="en-US" altLang="ja-JP" dirty="0"/>
              <a:t>. Solum everti sensibus has cu, tale errem vel in</a:t>
            </a:r>
            <a:r>
              <a:rPr kumimoji="1" lang="en-US" altLang="ja-JP" dirty="0" smtClean="0"/>
              <a:t>.</a:t>
            </a:r>
            <a:endParaRPr kumimoji="1" lang="en-US" altLang="ja-JP" dirty="0"/>
          </a:p>
          <a:p>
            <a:r>
              <a:rPr kumimoji="1" lang="en-US" altLang="ja-JP" dirty="0"/>
              <a:t>Lucilius forensibus mel ei, no ius placerat deseruisse. Nec timeam vivendum ocurreret no. Sed nostrud torquatos persequeris in, cu audire definiebas mei. Molestie appellantur id </a:t>
            </a:r>
            <a:r>
              <a:rPr kumimoji="1" lang="en-US" altLang="ja-JP" dirty="0" smtClean="0"/>
              <a:t>vel.</a:t>
            </a:r>
            <a:endParaRPr kumimoji="1" lang="ja-JP" altLang="en-US" dirty="0"/>
          </a:p>
        </p:txBody>
      </p:sp>
      <p:sp>
        <p:nvSpPr>
          <p:cNvPr id="14" name="テキスト プレースホルダー 13"/>
          <p:cNvSpPr>
            <a:spLocks noGrp="1"/>
          </p:cNvSpPr>
          <p:nvPr>
            <p:ph type="body" sz="quarter" idx="18"/>
          </p:nvPr>
        </p:nvSpPr>
        <p:spPr>
          <a:xfrm>
            <a:off x="11933516" y="2029576"/>
            <a:ext cx="5171868" cy="1043694"/>
          </a:xfrm>
        </p:spPr>
        <p:txBody>
          <a:bodyPr/>
          <a:lstStyle/>
          <a:p>
            <a:r>
              <a:rPr kumimoji="1" lang="en-US" altLang="ja-JP" dirty="0"/>
              <a:t>NUMBER ONE</a:t>
            </a:r>
            <a:endParaRPr kumimoji="1" lang="ja-JP" altLang="en-US" dirty="0"/>
          </a:p>
        </p:txBody>
      </p:sp>
      <p:sp>
        <p:nvSpPr>
          <p:cNvPr id="15" name="テキスト プレースホルダー 14"/>
          <p:cNvSpPr>
            <a:spLocks noGrp="1"/>
          </p:cNvSpPr>
          <p:nvPr>
            <p:ph type="body" sz="quarter" idx="19"/>
          </p:nvPr>
        </p:nvSpPr>
        <p:spPr/>
        <p:txBody>
          <a:bodyPr/>
          <a:lstStyle/>
          <a:p>
            <a:r>
              <a:rPr kumimoji="1" lang="en-US" altLang="ja-JP" dirty="0"/>
              <a:t>Lucilius forensibus mel ei, no ius placerat deseruisse. Nec timeam vivendum ocurreret no. Sed nostrud torquatos persequeris in, cu audire definiebas mei. Molestie appellantur id vel, ut pri amet choro nemore, vix at quem audire apeirian. Nullam ornatus feugait at vel, ea sint prompta deleniti ius. </a:t>
            </a:r>
            <a:r>
              <a:rPr kumimoji="1" lang="en-US" altLang="ja-JP" dirty="0">
                <a:solidFill>
                  <a:schemeClr val="accent2"/>
                </a:solidFill>
              </a:rPr>
              <a:t>Case labore sit ei, id vide equidem duo</a:t>
            </a:r>
            <a:r>
              <a:rPr kumimoji="1" lang="en-US" altLang="ja-JP" dirty="0" smtClean="0"/>
              <a:t>.</a:t>
            </a:r>
            <a:endParaRPr kumimoji="1" lang="en-US" altLang="ja-JP" dirty="0"/>
          </a:p>
          <a:p>
            <a:r>
              <a:rPr kumimoji="1" lang="en-US" altLang="ja-JP" dirty="0"/>
              <a:t>Altera eirmod sed ad, novum discere nam ne. Mea an partiendo deterruisset, eos regione comprehensam ex. An cum quis adipiscing. Ex est latine aperiam omittantur, probatus delicata sed id. His illum alienum ei, urbanitas cotidieque at nam.</a:t>
            </a:r>
            <a:endParaRPr kumimoji="1" lang="ja-JP" altLang="en-US" dirty="0"/>
          </a:p>
        </p:txBody>
      </p:sp>
    </p:spTree>
    <p:extLst>
      <p:ext uri="{BB962C8B-B14F-4D97-AF65-F5344CB8AC3E}">
        <p14:creationId xmlns:p14="http://schemas.microsoft.com/office/powerpoint/2010/main" val="299085819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44</a:t>
            </a:fld>
            <a:endParaRPr lang="en-US" dirty="0"/>
          </a:p>
        </p:txBody>
      </p:sp>
      <p:sp>
        <p:nvSpPr>
          <p:cNvPr id="7" name="テキスト プレースホルダー 6"/>
          <p:cNvSpPr>
            <a:spLocks noGrp="1"/>
          </p:cNvSpPr>
          <p:nvPr>
            <p:ph type="body" sz="quarter" idx="14"/>
          </p:nvPr>
        </p:nvSpPr>
        <p:spPr/>
        <p:txBody>
          <a:bodyPr/>
          <a:lstStyle/>
          <a:p>
            <a:r>
              <a:rPr kumimoji="1" lang="en-US" altLang="ja-JP" dirty="0"/>
              <a:t>OUR PHILOSOPHY</a:t>
            </a:r>
            <a:endParaRPr kumimoji="1" lang="ja-JP" altLang="en-US" dirty="0"/>
          </a:p>
        </p:txBody>
      </p:sp>
      <p:sp>
        <p:nvSpPr>
          <p:cNvPr id="8" name="テキスト プレースホルダー 7"/>
          <p:cNvSpPr>
            <a:spLocks noGrp="1"/>
          </p:cNvSpPr>
          <p:nvPr>
            <p:ph type="body" sz="quarter" idx="15"/>
          </p:nvPr>
        </p:nvSpPr>
        <p:spPr/>
        <p:txBody>
          <a:bodyPr/>
          <a:lstStyle/>
          <a:p>
            <a:r>
              <a:rPr kumimoji="1" lang="en-US" altLang="ja-JP" dirty="0"/>
              <a:t>Lorem ipsum dolor sit amet, elitr voluptua ad eam, duo cu legere urbanitas. Eu prima aeque nam, ea erat omnesque probatus sea. Ea modo sumo dolorum his, has ut quis malorum instructior, has lorem melius argumentum ea. Eu consul accusam vix, pri mundi quaestio te, </a:t>
            </a:r>
            <a:r>
              <a:rPr kumimoji="1" lang="en-US" altLang="ja-JP" dirty="0">
                <a:solidFill>
                  <a:schemeClr val="accent2"/>
                </a:solidFill>
              </a:rPr>
              <a:t>quot solet pericula at qui</a:t>
            </a:r>
            <a:r>
              <a:rPr kumimoji="1" lang="en-US" altLang="ja-JP" dirty="0"/>
              <a:t>. </a:t>
            </a:r>
          </a:p>
          <a:p>
            <a:r>
              <a:rPr kumimoji="1" lang="en-US" altLang="ja-JP" dirty="0"/>
              <a:t>Ne eum erat adversarium complectitur, pri cu causae iriure feugiat. Ubique luptatum no sit. Eu nec novum saepe legere, </a:t>
            </a:r>
            <a:r>
              <a:rPr kumimoji="1" lang="en-US" altLang="ja-JP" dirty="0">
                <a:solidFill>
                  <a:schemeClr val="accent2"/>
                </a:solidFill>
              </a:rPr>
              <a:t>eu albucius definitiones </a:t>
            </a:r>
            <a:r>
              <a:rPr kumimoji="1" lang="en-US" altLang="ja-JP" dirty="0" smtClean="0">
                <a:solidFill>
                  <a:schemeClr val="accent2"/>
                </a:solidFill>
              </a:rPr>
              <a:t>eam</a:t>
            </a:r>
            <a:r>
              <a:rPr kumimoji="1" lang="en-US" altLang="ja-JP" dirty="0" smtClean="0"/>
              <a:t>.</a:t>
            </a:r>
            <a:endParaRPr kumimoji="1" lang="ja-JP" altLang="en-US" dirty="0"/>
          </a:p>
        </p:txBody>
      </p:sp>
    </p:spTree>
    <p:extLst>
      <p:ext uri="{BB962C8B-B14F-4D97-AF65-F5344CB8AC3E}">
        <p14:creationId xmlns:p14="http://schemas.microsoft.com/office/powerpoint/2010/main" val="8377373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45</a:t>
            </a:fld>
            <a:endParaRPr lang="en-US" dirty="0"/>
          </a:p>
        </p:txBody>
      </p:sp>
      <p:sp>
        <p:nvSpPr>
          <p:cNvPr id="6" name="タイトル 5"/>
          <p:cNvSpPr>
            <a:spLocks noGrp="1"/>
          </p:cNvSpPr>
          <p:nvPr>
            <p:ph type="title"/>
          </p:nvPr>
        </p:nvSpPr>
        <p:spPr/>
        <p:txBody>
          <a:bodyPr/>
          <a:lstStyle/>
          <a:p>
            <a:r>
              <a:rPr kumimoji="1" lang="en-US" altLang="ja-JP" dirty="0" smtClean="0"/>
              <a:t>DON’T LOOK BACK</a:t>
            </a:r>
            <a:endParaRPr kumimoji="1" lang="ja-JP" altLang="en-US" dirty="0"/>
          </a:p>
        </p:txBody>
      </p:sp>
      <p:sp>
        <p:nvSpPr>
          <p:cNvPr id="8" name="テキスト プレースホルダー 7"/>
          <p:cNvSpPr>
            <a:spLocks noGrp="1"/>
          </p:cNvSpPr>
          <p:nvPr>
            <p:ph type="body" sz="quarter" idx="15"/>
          </p:nvPr>
        </p:nvSpPr>
        <p:spPr/>
        <p:txBody>
          <a:bodyPr/>
          <a:lstStyle/>
          <a:p>
            <a:r>
              <a:rPr kumimoji="1" lang="en-US" altLang="ja-JP" dirty="0"/>
              <a:t>Meliore blandit sapientem ius ea, </a:t>
            </a:r>
            <a:r>
              <a:rPr kumimoji="1" lang="en-US" altLang="ja-JP" dirty="0">
                <a:solidFill>
                  <a:schemeClr val="accent2"/>
                </a:solidFill>
              </a:rPr>
              <a:t>ad qui tritani omittam recusabo</a:t>
            </a:r>
            <a:r>
              <a:rPr kumimoji="1" lang="en-US" altLang="ja-JP" dirty="0"/>
              <a:t>. Ubique dictas dissentias no nam. </a:t>
            </a:r>
            <a:r>
              <a:rPr kumimoji="1" lang="en-US" altLang="ja-JP" dirty="0" smtClean="0"/>
              <a:t/>
            </a:r>
            <a:br>
              <a:rPr kumimoji="1" lang="en-US" altLang="ja-JP" dirty="0" smtClean="0"/>
            </a:br>
            <a:r>
              <a:rPr kumimoji="1" lang="en-US" altLang="ja-JP" dirty="0" smtClean="0"/>
              <a:t>Eos </a:t>
            </a:r>
            <a:r>
              <a:rPr kumimoji="1" lang="en-US" altLang="ja-JP" dirty="0"/>
              <a:t>ne mundi laudem insolens, duo at democritum eloquentiam. </a:t>
            </a:r>
            <a:r>
              <a:rPr kumimoji="1" lang="en-US" altLang="ja-JP" dirty="0" smtClean="0"/>
              <a:t/>
            </a:r>
            <a:br>
              <a:rPr kumimoji="1" lang="en-US" altLang="ja-JP" dirty="0" smtClean="0"/>
            </a:br>
            <a:r>
              <a:rPr kumimoji="1" lang="en-US" altLang="ja-JP" dirty="0" smtClean="0"/>
              <a:t>Cu </a:t>
            </a:r>
            <a:r>
              <a:rPr kumimoji="1" lang="en-US" altLang="ja-JP" dirty="0"/>
              <a:t>nam eligendi consequuntur, ei pro magna praesent.</a:t>
            </a:r>
            <a:endParaRPr kumimoji="1" lang="ja-JP" altLang="en-US" dirty="0"/>
          </a:p>
        </p:txBody>
      </p:sp>
      <p:sp>
        <p:nvSpPr>
          <p:cNvPr id="10" name="テキスト プレースホルダー 9"/>
          <p:cNvSpPr>
            <a:spLocks noGrp="1"/>
          </p:cNvSpPr>
          <p:nvPr>
            <p:ph type="body" sz="quarter" idx="16"/>
          </p:nvPr>
        </p:nvSpPr>
        <p:spPr/>
        <p:txBody>
          <a:bodyPr/>
          <a:lstStyle/>
          <a:p>
            <a:r>
              <a:rPr kumimoji="1" lang="en-US" altLang="ja-JP" dirty="0" smtClean="0"/>
              <a:t>CEO: </a:t>
            </a:r>
            <a:r>
              <a:rPr lang="en-US" altLang="ja-JP" dirty="0" smtClean="0"/>
              <a:t>EDWARD BUZZELL</a:t>
            </a:r>
            <a:endParaRPr lang="en-US" altLang="ja-JP" dirty="0"/>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153870970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a:xfrm>
            <a:off x="6230423" y="2648880"/>
            <a:ext cx="1596469" cy="560002"/>
          </a:xfrm>
        </p:spPr>
      </p:sp>
      <p:sp>
        <p:nvSpPr>
          <p:cNvPr id="4" name="フッター プレースホルダー 3"/>
          <p:cNvSpPr>
            <a:spLocks noGrp="1"/>
          </p:cNvSpPr>
          <p:nvPr>
            <p:ph type="ftr" sz="quarter" idx="10"/>
          </p:nvPr>
        </p:nvSpPr>
        <p:spPr/>
        <p:txBody>
          <a:bodyPr/>
          <a:lstStyle/>
          <a:p>
            <a:r>
              <a:rPr lang="en-US" smtClean="0"/>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387164BF-D67A-46C0-81D2-5BAF67C00C80}" type="slidenum">
              <a:rPr lang="en-US" smtClean="0"/>
              <a:pPr/>
              <a:t>46</a:t>
            </a:fld>
            <a:endParaRPr lang="en-US" dirty="0"/>
          </a:p>
        </p:txBody>
      </p:sp>
      <p:sp>
        <p:nvSpPr>
          <p:cNvPr id="6" name="テキスト プレースホルダー 5"/>
          <p:cNvSpPr>
            <a:spLocks noGrp="1"/>
          </p:cNvSpPr>
          <p:nvPr>
            <p:ph type="body" sz="quarter" idx="15"/>
          </p:nvPr>
        </p:nvSpPr>
        <p:spPr/>
        <p:txBody>
          <a:bodyPr/>
          <a:lstStyle/>
          <a:p>
            <a:r>
              <a:rPr kumimoji="1" lang="en-US" altLang="ja-JP" dirty="0" smtClean="0"/>
              <a:t>01</a:t>
            </a:r>
            <a:endParaRPr kumimoji="1" lang="ja-JP" altLang="en-US" dirty="0"/>
          </a:p>
        </p:txBody>
      </p:sp>
      <p:sp>
        <p:nvSpPr>
          <p:cNvPr id="7" name="テキスト プレースホルダー 6"/>
          <p:cNvSpPr>
            <a:spLocks noGrp="1"/>
          </p:cNvSpPr>
          <p:nvPr>
            <p:ph type="body" sz="quarter" idx="14"/>
          </p:nvPr>
        </p:nvSpPr>
        <p:spPr/>
        <p:txBody>
          <a:bodyPr/>
          <a:lstStyle/>
          <a:p>
            <a:endParaRPr kumimoji="1" lang="ja-JP" altLang="en-US"/>
          </a:p>
        </p:txBody>
      </p:sp>
      <p:sp>
        <p:nvSpPr>
          <p:cNvPr id="8" name="テキスト プレースホルダー 7"/>
          <p:cNvSpPr>
            <a:spLocks noGrp="1"/>
          </p:cNvSpPr>
          <p:nvPr>
            <p:ph type="body" sz="quarter" idx="17"/>
          </p:nvPr>
        </p:nvSpPr>
        <p:spPr/>
        <p:txBody>
          <a:bodyPr/>
          <a:lstStyle/>
          <a:p>
            <a:endParaRPr kumimoji="1" lang="ja-JP" altLang="en-US"/>
          </a:p>
        </p:txBody>
      </p:sp>
      <p:sp>
        <p:nvSpPr>
          <p:cNvPr id="9" name="図プレースホルダー 8"/>
          <p:cNvSpPr>
            <a:spLocks noGrp="1"/>
          </p:cNvSpPr>
          <p:nvPr>
            <p:ph type="pic" sz="quarter" idx="18"/>
          </p:nvPr>
        </p:nvSpPr>
        <p:spPr/>
      </p:sp>
      <p:sp>
        <p:nvSpPr>
          <p:cNvPr id="10" name="テキスト プレースホルダー 9"/>
          <p:cNvSpPr>
            <a:spLocks noGrp="1"/>
          </p:cNvSpPr>
          <p:nvPr>
            <p:ph type="body" sz="quarter" idx="19"/>
          </p:nvPr>
        </p:nvSpPr>
        <p:spPr/>
        <p:txBody>
          <a:bodyPr/>
          <a:lstStyle/>
          <a:p>
            <a:r>
              <a:rPr kumimoji="1" lang="en-US" altLang="ja-JP" dirty="0" smtClean="0"/>
              <a:t>02</a:t>
            </a:r>
            <a:endParaRPr kumimoji="1" lang="ja-JP" altLang="en-US" dirty="0"/>
          </a:p>
        </p:txBody>
      </p:sp>
      <p:sp>
        <p:nvSpPr>
          <p:cNvPr id="11" name="テキスト プレースホルダー 10"/>
          <p:cNvSpPr>
            <a:spLocks noGrp="1"/>
          </p:cNvSpPr>
          <p:nvPr>
            <p:ph type="body" sz="quarter" idx="20"/>
          </p:nvPr>
        </p:nvSpPr>
        <p:spPr/>
        <p:txBody>
          <a:bodyPr/>
          <a:lstStyle/>
          <a:p>
            <a:endParaRPr kumimoji="1" lang="ja-JP" altLang="en-US"/>
          </a:p>
        </p:txBody>
      </p:sp>
      <p:sp>
        <p:nvSpPr>
          <p:cNvPr id="12" name="テキスト プレースホルダー 11"/>
          <p:cNvSpPr>
            <a:spLocks noGrp="1"/>
          </p:cNvSpPr>
          <p:nvPr>
            <p:ph type="body" sz="quarter" idx="21"/>
          </p:nvPr>
        </p:nvSpPr>
        <p:spPr/>
        <p:txBody>
          <a:bodyPr/>
          <a:lstStyle/>
          <a:p>
            <a:endParaRPr kumimoji="1" lang="ja-JP" altLang="en-US"/>
          </a:p>
        </p:txBody>
      </p:sp>
      <p:sp>
        <p:nvSpPr>
          <p:cNvPr id="13" name="図プレースホルダー 12"/>
          <p:cNvSpPr>
            <a:spLocks noGrp="1"/>
          </p:cNvSpPr>
          <p:nvPr>
            <p:ph type="pic" sz="quarter" idx="23"/>
          </p:nvPr>
        </p:nvSpPr>
        <p:spPr/>
      </p:sp>
      <p:sp>
        <p:nvSpPr>
          <p:cNvPr id="14" name="テキスト プレースホルダー 13"/>
          <p:cNvSpPr>
            <a:spLocks noGrp="1"/>
          </p:cNvSpPr>
          <p:nvPr>
            <p:ph type="body" sz="quarter" idx="24"/>
          </p:nvPr>
        </p:nvSpPr>
        <p:spPr/>
        <p:txBody>
          <a:bodyPr/>
          <a:lstStyle/>
          <a:p>
            <a:r>
              <a:rPr kumimoji="1" lang="en-US" altLang="ja-JP" dirty="0" smtClean="0"/>
              <a:t>03</a:t>
            </a:r>
            <a:endParaRPr kumimoji="1" lang="ja-JP" altLang="en-US" dirty="0"/>
          </a:p>
        </p:txBody>
      </p:sp>
      <p:sp>
        <p:nvSpPr>
          <p:cNvPr id="15" name="テキスト プレースホルダー 14"/>
          <p:cNvSpPr>
            <a:spLocks noGrp="1"/>
          </p:cNvSpPr>
          <p:nvPr>
            <p:ph type="body" sz="quarter" idx="25"/>
          </p:nvPr>
        </p:nvSpPr>
        <p:spPr/>
        <p:txBody>
          <a:bodyPr/>
          <a:lstStyle/>
          <a:p>
            <a:endParaRPr kumimoji="1" lang="ja-JP" altLang="en-US"/>
          </a:p>
        </p:txBody>
      </p:sp>
      <p:sp>
        <p:nvSpPr>
          <p:cNvPr id="16" name="テキスト プレースホルダー 15"/>
          <p:cNvSpPr>
            <a:spLocks noGrp="1"/>
          </p:cNvSpPr>
          <p:nvPr>
            <p:ph type="body" sz="quarter" idx="26"/>
          </p:nvPr>
        </p:nvSpPr>
        <p:spPr/>
        <p:txBody>
          <a:bodyPr/>
          <a:lstStyle/>
          <a:p>
            <a:endParaRPr kumimoji="1" lang="ja-JP" altLang="en-US"/>
          </a:p>
        </p:txBody>
      </p:sp>
      <p:sp>
        <p:nvSpPr>
          <p:cNvPr id="17" name="図プレースホルダー 16"/>
          <p:cNvSpPr>
            <a:spLocks noGrp="1"/>
          </p:cNvSpPr>
          <p:nvPr>
            <p:ph type="pic" sz="quarter" idx="27"/>
          </p:nvPr>
        </p:nvSpPr>
        <p:spPr/>
      </p:sp>
      <p:sp>
        <p:nvSpPr>
          <p:cNvPr id="18" name="テキスト プレースホルダー 17"/>
          <p:cNvSpPr>
            <a:spLocks noGrp="1"/>
          </p:cNvSpPr>
          <p:nvPr>
            <p:ph type="body" sz="quarter" idx="28"/>
          </p:nvPr>
        </p:nvSpPr>
        <p:spPr/>
        <p:txBody>
          <a:bodyPr/>
          <a:lstStyle/>
          <a:p>
            <a:r>
              <a:rPr kumimoji="1" lang="en-US" altLang="ja-JP" dirty="0" smtClean="0"/>
              <a:t>04</a:t>
            </a:r>
            <a:endParaRPr kumimoji="1" lang="ja-JP" altLang="en-US" dirty="0"/>
          </a:p>
        </p:txBody>
      </p:sp>
      <p:sp>
        <p:nvSpPr>
          <p:cNvPr id="19" name="テキスト プレースホルダー 18"/>
          <p:cNvSpPr>
            <a:spLocks noGrp="1"/>
          </p:cNvSpPr>
          <p:nvPr>
            <p:ph type="body" sz="quarter" idx="29"/>
          </p:nvPr>
        </p:nvSpPr>
        <p:spPr/>
        <p:txBody>
          <a:bodyPr/>
          <a:lstStyle/>
          <a:p>
            <a:endParaRPr kumimoji="1" lang="ja-JP" altLang="en-US"/>
          </a:p>
        </p:txBody>
      </p:sp>
      <p:sp>
        <p:nvSpPr>
          <p:cNvPr id="20" name="テキスト プレースホルダー 19"/>
          <p:cNvSpPr>
            <a:spLocks noGrp="1"/>
          </p:cNvSpPr>
          <p:nvPr>
            <p:ph type="body" sz="quarter" idx="30"/>
          </p:nvPr>
        </p:nvSpPr>
        <p:spPr/>
        <p:txBody>
          <a:bodyPr/>
          <a:lstStyle/>
          <a:p>
            <a:endParaRPr kumimoji="1" lang="ja-JP" altLang="en-US"/>
          </a:p>
        </p:txBody>
      </p:sp>
      <p:sp>
        <p:nvSpPr>
          <p:cNvPr id="21" name="テキスト プレースホルダー 20"/>
          <p:cNvSpPr>
            <a:spLocks noGrp="1"/>
          </p:cNvSpPr>
          <p:nvPr>
            <p:ph type="body" sz="quarter" idx="31"/>
          </p:nvPr>
        </p:nvSpPr>
        <p:spPr/>
        <p:txBody>
          <a:bodyPr/>
          <a:lstStyle/>
          <a:p>
            <a:endParaRPr kumimoji="1" lang="ja-JP" altLang="en-US"/>
          </a:p>
        </p:txBody>
      </p:sp>
      <p:sp>
        <p:nvSpPr>
          <p:cNvPr id="22" name="テキスト プレースホルダー 21"/>
          <p:cNvSpPr>
            <a:spLocks noGrp="1"/>
          </p:cNvSpPr>
          <p:nvPr>
            <p:ph type="body" sz="quarter" idx="32"/>
          </p:nvPr>
        </p:nvSpPr>
        <p:spPr/>
        <p:txBody>
          <a:bodyPr/>
          <a:lstStyle/>
          <a:p>
            <a:endParaRPr kumimoji="1" lang="ja-JP" altLang="en-US"/>
          </a:p>
        </p:txBody>
      </p:sp>
    </p:spTree>
    <p:extLst>
      <p:ext uri="{BB962C8B-B14F-4D97-AF65-F5344CB8AC3E}">
        <p14:creationId xmlns:p14="http://schemas.microsoft.com/office/powerpoint/2010/main" val="394298295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OUR </a:t>
            </a:r>
            <a:r>
              <a:rPr kumimoji="1" lang="en-US" altLang="ja-JP" dirty="0" smtClean="0"/>
              <a:t>SERVICES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47</a:t>
            </a:fld>
            <a:endParaRPr lang="en-US" dirty="0"/>
          </a:p>
        </p:txBody>
      </p:sp>
      <p:sp>
        <p:nvSpPr>
          <p:cNvPr id="29" name="テキスト プレースホルダー 28"/>
          <p:cNvSpPr>
            <a:spLocks noGrp="1"/>
          </p:cNvSpPr>
          <p:nvPr>
            <p:ph type="body" sz="quarter" idx="22"/>
          </p:nvPr>
        </p:nvSpPr>
        <p:spPr/>
        <p:txBody>
          <a:bodyPr/>
          <a:lstStyle/>
          <a:p>
            <a:r>
              <a:rPr kumimoji="1" lang="en-US" altLang="ja-JP" dirty="0" smtClean="0"/>
              <a:t>PRODUCE</a:t>
            </a:r>
            <a:endParaRPr kumimoji="1" lang="en-US" altLang="ja-JP" dirty="0"/>
          </a:p>
        </p:txBody>
      </p:sp>
      <p:sp>
        <p:nvSpPr>
          <p:cNvPr id="30" name="テキスト プレースホルダー 29"/>
          <p:cNvSpPr>
            <a:spLocks noGrp="1"/>
          </p:cNvSpPr>
          <p:nvPr>
            <p:ph type="body" sz="quarter" idx="23"/>
          </p:nvPr>
        </p:nvSpPr>
        <p:spPr/>
        <p:txBody>
          <a:bodyPr/>
          <a:lstStyle/>
          <a:p>
            <a:r>
              <a:rPr kumimoji="1" lang="en-US" altLang="ja-JP" dirty="0" smtClean="0"/>
              <a:t>PROGRAMMING</a:t>
            </a:r>
            <a:endParaRPr kumimoji="1" lang="ja-JP" altLang="en-US" dirty="0"/>
          </a:p>
        </p:txBody>
      </p:sp>
      <p:sp>
        <p:nvSpPr>
          <p:cNvPr id="31" name="テキスト プレースホルダー 30"/>
          <p:cNvSpPr>
            <a:spLocks noGrp="1"/>
          </p:cNvSpPr>
          <p:nvPr>
            <p:ph type="body" sz="quarter" idx="24"/>
          </p:nvPr>
        </p:nvSpPr>
        <p:spPr/>
        <p:txBody>
          <a:bodyPr/>
          <a:lstStyle/>
          <a:p>
            <a:r>
              <a:rPr kumimoji="1" lang="en-US" altLang="ja-JP" dirty="0" smtClean="0"/>
              <a:t>DESIGN</a:t>
            </a:r>
            <a:endParaRPr kumimoji="1" lang="ja-JP" altLang="en-US" dirty="0"/>
          </a:p>
        </p:txBody>
      </p:sp>
      <p:sp>
        <p:nvSpPr>
          <p:cNvPr id="32" name="テキスト プレースホルダー 31"/>
          <p:cNvSpPr>
            <a:spLocks noGrp="1"/>
          </p:cNvSpPr>
          <p:nvPr>
            <p:ph type="body" sz="quarter" idx="25"/>
          </p:nvPr>
        </p:nvSpPr>
        <p:spPr/>
        <p:txBody>
          <a:bodyPr/>
          <a:lstStyle/>
          <a:p>
            <a:r>
              <a:rPr kumimoji="1" lang="en-US" altLang="ja-JP" dirty="0" smtClean="0"/>
              <a:t>STRATEGY</a:t>
            </a:r>
            <a:endParaRPr kumimoji="1" lang="ja-JP" altLang="en-US" dirty="0"/>
          </a:p>
        </p:txBody>
      </p:sp>
      <p:sp>
        <p:nvSpPr>
          <p:cNvPr id="24" name="テキスト プレースホルダー 23"/>
          <p:cNvSpPr>
            <a:spLocks noGrp="1"/>
          </p:cNvSpPr>
          <p:nvPr>
            <p:ph type="body" sz="quarter" idx="15"/>
          </p:nvPr>
        </p:nvSpPr>
        <p:spPr/>
        <p:txBody>
          <a:bodyPr/>
          <a:lstStyle/>
          <a:p>
            <a:r>
              <a:rPr kumimoji="1" lang="en-US" altLang="ja-JP" dirty="0"/>
              <a:t>Te mel movet equidem vivendum, nisl ridens nec no. Sea possit iudicabit democritum ne. </a:t>
            </a:r>
            <a:endParaRPr kumimoji="1" lang="ja-JP" altLang="en-US" dirty="0"/>
          </a:p>
        </p:txBody>
      </p:sp>
      <p:sp>
        <p:nvSpPr>
          <p:cNvPr id="33" name="テキスト プレースホルダー 32"/>
          <p:cNvSpPr>
            <a:spLocks noGrp="1"/>
          </p:cNvSpPr>
          <p:nvPr>
            <p:ph type="body" sz="quarter" idx="26"/>
          </p:nvPr>
        </p:nvSpPr>
        <p:spPr/>
        <p:txBody>
          <a:bodyPr/>
          <a:lstStyle/>
          <a:p>
            <a:r>
              <a:rPr kumimoji="1" lang="en-US" altLang="ja-JP" dirty="0"/>
              <a:t>Sea no soleat impetus adipiscing, sit id aeque aliquando adipiscing. Fabulas legimus vel </a:t>
            </a:r>
            <a:r>
              <a:rPr kumimoji="1" lang="en-US" altLang="ja-JP" dirty="0" smtClean="0"/>
              <a:t>ut.</a:t>
            </a:r>
            <a:endParaRPr kumimoji="1" lang="ja-JP" altLang="en-US" dirty="0"/>
          </a:p>
        </p:txBody>
      </p:sp>
      <p:sp>
        <p:nvSpPr>
          <p:cNvPr id="34" name="テキスト プレースホルダー 33"/>
          <p:cNvSpPr>
            <a:spLocks noGrp="1"/>
          </p:cNvSpPr>
          <p:nvPr>
            <p:ph type="body" sz="quarter" idx="27"/>
          </p:nvPr>
        </p:nvSpPr>
        <p:spPr/>
        <p:txBody>
          <a:bodyPr/>
          <a:lstStyle/>
          <a:p>
            <a:r>
              <a:rPr kumimoji="1" lang="en-US" altLang="ja-JP" dirty="0"/>
              <a:t>Ei pro saperet intellegam, vim lorem impetus ad. Per alii menandri an, eu sit solum primis volutpat</a:t>
            </a:r>
            <a:r>
              <a:rPr kumimoji="1" lang="en-US" altLang="ja-JP" dirty="0" smtClean="0"/>
              <a:t>.</a:t>
            </a:r>
            <a:endParaRPr kumimoji="1" lang="ja-JP" altLang="en-US" dirty="0"/>
          </a:p>
        </p:txBody>
      </p:sp>
      <p:sp>
        <p:nvSpPr>
          <p:cNvPr id="35" name="テキスト プレースホルダー 34"/>
          <p:cNvSpPr>
            <a:spLocks noGrp="1"/>
          </p:cNvSpPr>
          <p:nvPr>
            <p:ph type="body" sz="quarter" idx="28"/>
          </p:nvPr>
        </p:nvSpPr>
        <p:spPr/>
        <p:txBody>
          <a:bodyPr/>
          <a:lstStyle/>
          <a:p>
            <a:r>
              <a:rPr kumimoji="1" lang="en-US" altLang="ja-JP" dirty="0"/>
              <a:t>Nec causae veritus vivendo ad, quem case delectus id nam. Sit noster iriure repudiare an.</a:t>
            </a:r>
            <a:endParaRPr kumimoji="1" lang="ja-JP" altLang="en-US" dirty="0"/>
          </a:p>
        </p:txBody>
      </p:sp>
      <p:sp>
        <p:nvSpPr>
          <p:cNvPr id="36" name="テキスト プレースホルダー 35"/>
          <p:cNvSpPr>
            <a:spLocks noGrp="1"/>
          </p:cNvSpPr>
          <p:nvPr>
            <p:ph type="body" sz="quarter" idx="29"/>
          </p:nvPr>
        </p:nvSpPr>
        <p:spPr/>
        <p:txBody>
          <a:bodyPr/>
          <a:lstStyle/>
          <a:p>
            <a:r>
              <a:rPr kumimoji="1" lang="en-US" altLang="ja-JP" dirty="0"/>
              <a:t>Tollit maiorum alienum eam ex, virtute intellegebat at mei. </a:t>
            </a:r>
            <a:r>
              <a:rPr kumimoji="1" lang="en-US" altLang="ja-JP" dirty="0">
                <a:solidFill>
                  <a:schemeClr val="accent2"/>
                </a:solidFill>
              </a:rPr>
              <a:t>His ex minimum elaboraret</a:t>
            </a:r>
            <a:r>
              <a:rPr kumimoji="1" lang="en-US" altLang="ja-JP" dirty="0"/>
              <a:t>. Est enim ipsum dicunt in. Neglegentur delicatissimi id mei. No qui agam ludus soleat, et audiam numquam fierent </a:t>
            </a:r>
            <a:r>
              <a:rPr kumimoji="1" lang="en-US" altLang="ja-JP" dirty="0" smtClean="0"/>
              <a:t>cum.</a:t>
            </a:r>
            <a:endParaRPr kumimoji="1" lang="ja-JP" altLang="en-US" dirty="0"/>
          </a:p>
        </p:txBody>
      </p:sp>
      <p:pic>
        <p:nvPicPr>
          <p:cNvPr id="8" name="図プレースホルダー 7"/>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pic>
        <p:nvPicPr>
          <p:cNvPr id="9" name="図プレースホルダー 8"/>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l="59" r="59"/>
          <a:stretch>
            <a:fillRect/>
          </a:stretch>
        </p:blipFill>
        <p:spPr/>
      </p:pic>
      <p:pic>
        <p:nvPicPr>
          <p:cNvPr id="11" name="図プレースホルダー 10"/>
          <p:cNvPicPr>
            <a:picLocks noGrp="1" noChangeAspect="1"/>
          </p:cNvPicPr>
          <p:nvPr>
            <p:ph type="pic" sz="quarter" idx="20"/>
          </p:nvPr>
        </p:nvPicPr>
        <p:blipFill>
          <a:blip r:embed="rId4" cstate="print">
            <a:extLst>
              <a:ext uri="{28A0092B-C50C-407E-A947-70E740481C1C}">
                <a14:useLocalDpi xmlns:a14="http://schemas.microsoft.com/office/drawing/2010/main" val="0"/>
              </a:ext>
            </a:extLst>
          </a:blip>
          <a:srcRect l="59" r="59"/>
          <a:stretch>
            <a:fillRect/>
          </a:stretch>
        </p:blipFill>
        <p:spPr/>
      </p:pic>
      <p:pic>
        <p:nvPicPr>
          <p:cNvPr id="12" name="図プレースホルダー 11"/>
          <p:cNvPicPr>
            <a:picLocks noGrp="1" noChangeAspect="1"/>
          </p:cNvPicPr>
          <p:nvPr>
            <p:ph type="pic" sz="quarter" idx="21"/>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79541450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48</a:t>
            </a:fld>
            <a:endParaRPr lang="en-US" dirty="0"/>
          </a:p>
        </p:txBody>
      </p:sp>
      <p:sp>
        <p:nvSpPr>
          <p:cNvPr id="23" name="タイトル 22"/>
          <p:cNvSpPr>
            <a:spLocks noGrp="1"/>
          </p:cNvSpPr>
          <p:nvPr>
            <p:ph type="title"/>
          </p:nvPr>
        </p:nvSpPr>
        <p:spPr/>
        <p:txBody>
          <a:bodyPr/>
          <a:lstStyle/>
          <a:p>
            <a:r>
              <a:rPr kumimoji="1" lang="en-US" altLang="ja-JP" dirty="0" smtClean="0"/>
              <a:t>PRODUCTS</a:t>
            </a:r>
            <a:endParaRPr kumimoji="1" lang="ja-JP" altLang="en-US" dirty="0"/>
          </a:p>
        </p:txBody>
      </p:sp>
      <p:pic>
        <p:nvPicPr>
          <p:cNvPr id="41" name="図プレースホルダー 40"/>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43" name="図プレースホルダー 42"/>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a:stretch>
            <a:fillRect/>
          </a:stretch>
        </p:blipFill>
        <p:spPr/>
      </p:pic>
      <p:pic>
        <p:nvPicPr>
          <p:cNvPr id="44" name="図プレースホルダー 43"/>
          <p:cNvPicPr>
            <a:picLocks noGrp="1" noChangeAspect="1"/>
          </p:cNvPicPr>
          <p:nvPr>
            <p:ph type="pic" sz="quarter" idx="20"/>
          </p:nvPr>
        </p:nvPicPr>
        <p:blipFill>
          <a:blip r:embed="rId4" cstate="print">
            <a:extLst>
              <a:ext uri="{28A0092B-C50C-407E-A947-70E740481C1C}">
                <a14:useLocalDpi xmlns:a14="http://schemas.microsoft.com/office/drawing/2010/main" val="0"/>
              </a:ext>
            </a:extLst>
          </a:blip>
          <a:srcRect/>
          <a:stretch>
            <a:fillRect/>
          </a:stretch>
        </p:blipFill>
        <p:spPr/>
      </p:pic>
      <p:sp>
        <p:nvSpPr>
          <p:cNvPr id="29" name="テキスト プレースホルダー 28"/>
          <p:cNvSpPr>
            <a:spLocks noGrp="1"/>
          </p:cNvSpPr>
          <p:nvPr>
            <p:ph type="body" sz="quarter" idx="26"/>
          </p:nvPr>
        </p:nvSpPr>
        <p:spPr/>
        <p:txBody>
          <a:bodyPr/>
          <a:lstStyle/>
          <a:p>
            <a:r>
              <a:rPr kumimoji="1" lang="en-US" altLang="ja-JP" dirty="0" smtClean="0"/>
              <a:t>ONLINE STORE</a:t>
            </a:r>
            <a:endParaRPr kumimoji="1" lang="ja-JP" altLang="en-US" dirty="0"/>
          </a:p>
        </p:txBody>
      </p:sp>
      <p:sp>
        <p:nvSpPr>
          <p:cNvPr id="30" name="テキスト プレースホルダー 29"/>
          <p:cNvSpPr>
            <a:spLocks noGrp="1"/>
          </p:cNvSpPr>
          <p:nvPr>
            <p:ph type="body" sz="quarter" idx="28"/>
          </p:nvPr>
        </p:nvSpPr>
        <p:spPr/>
        <p:txBody>
          <a:bodyPr/>
          <a:lstStyle/>
          <a:p>
            <a:r>
              <a:rPr kumimoji="1" lang="en-US" altLang="ja-JP" dirty="0"/>
              <a:t>Corrumpit gubergren omittantur in sit</a:t>
            </a:r>
            <a:endParaRPr kumimoji="1" lang="ja-JP" altLang="en-US" dirty="0"/>
          </a:p>
        </p:txBody>
      </p:sp>
      <p:sp>
        <p:nvSpPr>
          <p:cNvPr id="31" name="テキスト プレースホルダー 30"/>
          <p:cNvSpPr>
            <a:spLocks noGrp="1"/>
          </p:cNvSpPr>
          <p:nvPr>
            <p:ph type="body" sz="quarter" idx="29"/>
          </p:nvPr>
        </p:nvSpPr>
        <p:spPr/>
        <p:txBody>
          <a:bodyPr/>
          <a:lstStyle/>
          <a:p>
            <a:r>
              <a:rPr kumimoji="1" lang="en-US" altLang="ja-JP" dirty="0" smtClean="0"/>
              <a:t>THE SAFEST SECURITY</a:t>
            </a:r>
            <a:endParaRPr kumimoji="1" lang="ja-JP" altLang="en-US" dirty="0"/>
          </a:p>
        </p:txBody>
      </p:sp>
      <p:sp>
        <p:nvSpPr>
          <p:cNvPr id="32" name="テキスト プレースホルダー 31"/>
          <p:cNvSpPr>
            <a:spLocks noGrp="1"/>
          </p:cNvSpPr>
          <p:nvPr>
            <p:ph type="body" sz="quarter" idx="30"/>
          </p:nvPr>
        </p:nvSpPr>
        <p:spPr/>
        <p:txBody>
          <a:bodyPr/>
          <a:lstStyle/>
          <a:p>
            <a:r>
              <a:rPr kumimoji="1" lang="en-US" altLang="ja-JP" dirty="0"/>
              <a:t>Nam et integre fabellas </a:t>
            </a:r>
            <a:r>
              <a:rPr kumimoji="1" lang="en-US" altLang="ja-JP" dirty="0" smtClean="0"/>
              <a:t>efficiantur.</a:t>
            </a:r>
            <a:endParaRPr kumimoji="1" lang="ja-JP" altLang="en-US" dirty="0"/>
          </a:p>
        </p:txBody>
      </p:sp>
      <p:sp>
        <p:nvSpPr>
          <p:cNvPr id="33" name="テキスト プレースホルダー 32"/>
          <p:cNvSpPr>
            <a:spLocks noGrp="1"/>
          </p:cNvSpPr>
          <p:nvPr>
            <p:ph type="body" sz="quarter" idx="31"/>
          </p:nvPr>
        </p:nvSpPr>
        <p:spPr/>
        <p:txBody>
          <a:bodyPr/>
          <a:lstStyle/>
          <a:p>
            <a:r>
              <a:rPr kumimoji="1" lang="en-US" altLang="ja-JP" dirty="0" smtClean="0"/>
              <a:t>SAFE &amp; FAST CDN</a:t>
            </a:r>
            <a:endParaRPr kumimoji="1" lang="ja-JP" altLang="en-US" dirty="0"/>
          </a:p>
        </p:txBody>
      </p:sp>
      <p:sp>
        <p:nvSpPr>
          <p:cNvPr id="34" name="テキスト プレースホルダー 33"/>
          <p:cNvSpPr>
            <a:spLocks noGrp="1"/>
          </p:cNvSpPr>
          <p:nvPr>
            <p:ph type="body" sz="quarter" idx="32"/>
          </p:nvPr>
        </p:nvSpPr>
        <p:spPr/>
        <p:txBody>
          <a:bodyPr/>
          <a:lstStyle/>
          <a:p>
            <a:r>
              <a:rPr kumimoji="1" lang="en-US" altLang="ja-JP" dirty="0"/>
              <a:t>Quaeque urbanitas ei vel, est quaeque sanctus te.</a:t>
            </a:r>
            <a:endParaRPr kumimoji="1" lang="ja-JP" altLang="en-US" dirty="0"/>
          </a:p>
        </p:txBody>
      </p:sp>
      <p:sp>
        <p:nvSpPr>
          <p:cNvPr id="35" name="テキスト プレースホルダー 34"/>
          <p:cNvSpPr>
            <a:spLocks noGrp="1"/>
          </p:cNvSpPr>
          <p:nvPr>
            <p:ph type="body" sz="quarter" idx="33"/>
          </p:nvPr>
        </p:nvSpPr>
        <p:spPr/>
        <p:txBody>
          <a:bodyPr/>
          <a:lstStyle/>
          <a:p>
            <a:r>
              <a:rPr kumimoji="1" lang="en-US" altLang="ja-JP" dirty="0" smtClean="0"/>
              <a:t>HUGE &amp; EASY DATABASE</a:t>
            </a:r>
            <a:endParaRPr kumimoji="1" lang="ja-JP" altLang="en-US" dirty="0"/>
          </a:p>
        </p:txBody>
      </p:sp>
      <p:sp>
        <p:nvSpPr>
          <p:cNvPr id="36" name="テキスト プレースホルダー 35"/>
          <p:cNvSpPr>
            <a:spLocks noGrp="1"/>
          </p:cNvSpPr>
          <p:nvPr>
            <p:ph type="body" sz="quarter" idx="34"/>
          </p:nvPr>
        </p:nvSpPr>
        <p:spPr/>
        <p:txBody>
          <a:bodyPr/>
          <a:lstStyle/>
          <a:p>
            <a:r>
              <a:rPr kumimoji="1" lang="en-US" altLang="ja-JP" dirty="0"/>
              <a:t>Vel cu mutat saepe libris, </a:t>
            </a:r>
            <a:r>
              <a:rPr kumimoji="1" lang="en-US" altLang="ja-JP" dirty="0">
                <a:solidFill>
                  <a:schemeClr val="accent2"/>
                </a:solidFill>
              </a:rPr>
              <a:t>voluptaria instructior est et</a:t>
            </a:r>
            <a:r>
              <a:rPr kumimoji="1" lang="en-US" altLang="ja-JP" dirty="0"/>
              <a:t>.</a:t>
            </a:r>
            <a:endParaRPr kumimoji="1" lang="ja-JP" altLang="en-US" dirty="0"/>
          </a:p>
        </p:txBody>
      </p:sp>
      <p:sp>
        <p:nvSpPr>
          <p:cNvPr id="37" name="テキスト プレースホルダー 36"/>
          <p:cNvSpPr>
            <a:spLocks noGrp="1"/>
          </p:cNvSpPr>
          <p:nvPr>
            <p:ph type="body" sz="quarter" idx="35"/>
          </p:nvPr>
        </p:nvSpPr>
        <p:spPr/>
        <p:txBody>
          <a:bodyPr/>
          <a:lstStyle/>
          <a:p>
            <a:r>
              <a:rPr kumimoji="1" lang="en-US" altLang="ja-JP" dirty="0" smtClean="0"/>
              <a:t>TIME MACHINE</a:t>
            </a:r>
            <a:endParaRPr kumimoji="1" lang="ja-JP" altLang="en-US" dirty="0"/>
          </a:p>
        </p:txBody>
      </p:sp>
      <p:sp>
        <p:nvSpPr>
          <p:cNvPr id="38" name="テキスト プレースホルダー 37"/>
          <p:cNvSpPr>
            <a:spLocks noGrp="1"/>
          </p:cNvSpPr>
          <p:nvPr>
            <p:ph type="body" sz="quarter" idx="36"/>
          </p:nvPr>
        </p:nvSpPr>
        <p:spPr/>
        <p:txBody>
          <a:bodyPr/>
          <a:lstStyle/>
          <a:p>
            <a:r>
              <a:rPr kumimoji="1" lang="en-US" altLang="ja-JP" dirty="0"/>
              <a:t>No eius accommodare vituperatoribus eos.</a:t>
            </a:r>
            <a:endParaRPr kumimoji="1" lang="ja-JP" altLang="en-US" dirty="0"/>
          </a:p>
        </p:txBody>
      </p:sp>
      <p:sp>
        <p:nvSpPr>
          <p:cNvPr id="39" name="テキスト プレースホルダー 38"/>
          <p:cNvSpPr>
            <a:spLocks noGrp="1"/>
          </p:cNvSpPr>
          <p:nvPr>
            <p:ph type="body" sz="quarter" idx="37"/>
          </p:nvPr>
        </p:nvSpPr>
        <p:spPr/>
        <p:txBody>
          <a:bodyPr/>
          <a:lstStyle/>
          <a:p>
            <a:r>
              <a:rPr kumimoji="1" lang="en-US" altLang="ja-JP" dirty="0"/>
              <a:t>Usu ex idque ignota audire, veniam nostrud feugait ut quo, </a:t>
            </a:r>
            <a:r>
              <a:rPr kumimoji="1" lang="en-US" altLang="ja-JP" dirty="0">
                <a:solidFill>
                  <a:schemeClr val="accent2"/>
                </a:solidFill>
              </a:rPr>
              <a:t>wisi consetetur id eos</a:t>
            </a:r>
            <a:r>
              <a:rPr kumimoji="1" lang="en-US" altLang="ja-JP" dirty="0"/>
              <a:t>. Corrumpit gubergren omittantur in sit</a:t>
            </a:r>
            <a:r>
              <a:rPr kumimoji="1" lang="en-US" altLang="ja-JP" dirty="0" smtClean="0"/>
              <a:t>.</a:t>
            </a:r>
            <a:endParaRPr kumimoji="1" lang="ja-JP" altLang="en-US" dirty="0"/>
          </a:p>
        </p:txBody>
      </p:sp>
      <p:pic>
        <p:nvPicPr>
          <p:cNvPr id="46" name="図プレースホルダー 45"/>
          <p:cNvPicPr>
            <a:picLocks noGrp="1" noChangeAspect="1"/>
          </p:cNvPicPr>
          <p:nvPr>
            <p:ph type="pic" sz="quarter" idx="18"/>
          </p:nvPr>
        </p:nvPicPr>
        <p:blipFill>
          <a:blip r:embed="rId5" cstate="print">
            <a:extLst>
              <a:ext uri="{28A0092B-C50C-407E-A947-70E740481C1C}">
                <a14:useLocalDpi xmlns:a14="http://schemas.microsoft.com/office/drawing/2010/main" val="0"/>
              </a:ext>
            </a:extLst>
          </a:blip>
          <a:srcRect/>
          <a:stretch>
            <a:fillRect/>
          </a:stretch>
        </p:blipFill>
        <p:spPr/>
      </p:pic>
      <p:pic>
        <p:nvPicPr>
          <p:cNvPr id="5" name="図プレースホルダー 4"/>
          <p:cNvPicPr>
            <a:picLocks noGrp="1" noChangeAspect="1"/>
          </p:cNvPicPr>
          <p:nvPr>
            <p:ph type="pic" sz="quarter" idx="16"/>
          </p:nvPr>
        </p:nvPicPr>
        <p:blipFill>
          <a:blip r:embed="rId6"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44504311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OTHER SERVICES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49</a:t>
            </a:fld>
            <a:endParaRPr lang="en-US" dirty="0"/>
          </a:p>
        </p:txBody>
      </p:sp>
      <p:sp>
        <p:nvSpPr>
          <p:cNvPr id="24" name="テキスト プレースホルダー 23"/>
          <p:cNvSpPr>
            <a:spLocks noGrp="1"/>
          </p:cNvSpPr>
          <p:nvPr>
            <p:ph type="body" sz="quarter" idx="15"/>
          </p:nvPr>
        </p:nvSpPr>
        <p:spPr/>
        <p:txBody>
          <a:bodyPr/>
          <a:lstStyle/>
          <a:p>
            <a:r>
              <a:rPr kumimoji="1" lang="en-US" altLang="ja-JP" dirty="0"/>
              <a:t>Et vitae constituto vis, ei putent temporibus vim, vix in detracto deserunt rationibus. Assum graeco mea id, te qui torquatos interpretaris necessitatibus.</a:t>
            </a:r>
            <a:endParaRPr kumimoji="1" lang="ja-JP" altLang="en-US" dirty="0"/>
          </a:p>
          <a:p>
            <a:endParaRPr kumimoji="1" lang="ja-JP" altLang="en-US" dirty="0"/>
          </a:p>
        </p:txBody>
      </p:sp>
      <p:sp>
        <p:nvSpPr>
          <p:cNvPr id="25" name="テキスト プレースホルダー 24"/>
          <p:cNvSpPr>
            <a:spLocks noGrp="1"/>
          </p:cNvSpPr>
          <p:nvPr>
            <p:ph type="body" sz="quarter" idx="16"/>
          </p:nvPr>
        </p:nvSpPr>
        <p:spPr/>
        <p:txBody>
          <a:bodyPr/>
          <a:lstStyle/>
          <a:p>
            <a:r>
              <a:rPr kumimoji="1" lang="en-US" altLang="ja-JP" dirty="0"/>
              <a:t>PUBLISHING</a:t>
            </a:r>
            <a:endParaRPr kumimoji="1" lang="ja-JP" altLang="en-US" dirty="0"/>
          </a:p>
          <a:p>
            <a:endParaRPr kumimoji="1" lang="ja-JP" altLang="en-US" dirty="0"/>
          </a:p>
        </p:txBody>
      </p:sp>
      <p:sp>
        <p:nvSpPr>
          <p:cNvPr id="27" name="テキスト プレースホルダー 26"/>
          <p:cNvSpPr>
            <a:spLocks noGrp="1"/>
          </p:cNvSpPr>
          <p:nvPr>
            <p:ph type="body" sz="quarter" idx="22"/>
          </p:nvPr>
        </p:nvSpPr>
        <p:spPr/>
        <p:txBody>
          <a:bodyPr/>
          <a:lstStyle/>
          <a:p>
            <a:r>
              <a:rPr kumimoji="1" lang="en-US" altLang="ja-JP" dirty="0"/>
              <a:t>Vis salutatus reprimique in, ignota possim expetendis ei pri, nec deserunt conceptam voluptatum ei. </a:t>
            </a:r>
            <a:r>
              <a:rPr kumimoji="1" lang="en-US" altLang="ja-JP" dirty="0">
                <a:solidFill>
                  <a:schemeClr val="accent2"/>
                </a:solidFill>
              </a:rPr>
              <a:t>Vim eu agam aliquid</a:t>
            </a:r>
            <a:r>
              <a:rPr kumimoji="1" lang="en-US" altLang="ja-JP" dirty="0"/>
              <a:t>. Ea duo zril scripta </a:t>
            </a:r>
            <a:r>
              <a:rPr kumimoji="1" lang="en-US" altLang="ja-JP" dirty="0" smtClean="0"/>
              <a:t>recteque.</a:t>
            </a:r>
            <a:endParaRPr kumimoji="1" lang="ja-JP" altLang="en-US" dirty="0"/>
          </a:p>
          <a:p>
            <a:endParaRPr kumimoji="1" lang="ja-JP" altLang="en-US" dirty="0"/>
          </a:p>
        </p:txBody>
      </p:sp>
      <p:sp>
        <p:nvSpPr>
          <p:cNvPr id="28" name="テキスト プレースホルダー 27"/>
          <p:cNvSpPr>
            <a:spLocks noGrp="1"/>
          </p:cNvSpPr>
          <p:nvPr>
            <p:ph type="body" sz="quarter" idx="23"/>
          </p:nvPr>
        </p:nvSpPr>
        <p:spPr/>
        <p:txBody>
          <a:bodyPr/>
          <a:lstStyle/>
          <a:p>
            <a:r>
              <a:rPr kumimoji="1" lang="en-US" altLang="ja-JP" dirty="0"/>
              <a:t>SEO MARKETING</a:t>
            </a:r>
            <a:endParaRPr kumimoji="1" lang="ja-JP" altLang="en-US" dirty="0"/>
          </a:p>
          <a:p>
            <a:endParaRPr kumimoji="1" lang="ja-JP" altLang="en-US" dirty="0"/>
          </a:p>
        </p:txBody>
      </p:sp>
      <p:sp>
        <p:nvSpPr>
          <p:cNvPr id="29" name="テキスト プレースホルダー 28"/>
          <p:cNvSpPr>
            <a:spLocks noGrp="1"/>
          </p:cNvSpPr>
          <p:nvPr>
            <p:ph type="body" sz="quarter" idx="25"/>
          </p:nvPr>
        </p:nvSpPr>
        <p:spPr/>
        <p:txBody>
          <a:bodyPr/>
          <a:lstStyle/>
          <a:p>
            <a:r>
              <a:rPr kumimoji="1" lang="en-US" altLang="ja-JP" dirty="0"/>
              <a:t>No per offendit epicurei, cum te falli mediocritatem, vidit tempor salutandi cu vim. Sit cu illud blandit apeirian, primis nostrum et per, oratio doctus pri te. </a:t>
            </a:r>
            <a:endParaRPr kumimoji="1" lang="ja-JP" altLang="en-US" dirty="0"/>
          </a:p>
          <a:p>
            <a:endParaRPr kumimoji="1" lang="ja-JP" altLang="en-US" dirty="0"/>
          </a:p>
        </p:txBody>
      </p:sp>
      <p:sp>
        <p:nvSpPr>
          <p:cNvPr id="30" name="テキスト プレースホルダー 29"/>
          <p:cNvSpPr>
            <a:spLocks noGrp="1"/>
          </p:cNvSpPr>
          <p:nvPr>
            <p:ph type="body" sz="quarter" idx="26"/>
          </p:nvPr>
        </p:nvSpPr>
        <p:spPr/>
        <p:txBody>
          <a:bodyPr/>
          <a:lstStyle/>
          <a:p>
            <a:r>
              <a:rPr kumimoji="1" lang="en-US" altLang="ja-JP" dirty="0"/>
              <a:t>WEB DESIGN</a:t>
            </a:r>
            <a:endParaRPr kumimoji="1" lang="ja-JP" altLang="en-US" dirty="0"/>
          </a:p>
          <a:p>
            <a:endParaRPr kumimoji="1" lang="ja-JP" altLang="en-US" dirty="0"/>
          </a:p>
        </p:txBody>
      </p:sp>
      <p:sp>
        <p:nvSpPr>
          <p:cNvPr id="31" name="テキスト プレースホルダー 30"/>
          <p:cNvSpPr>
            <a:spLocks noGrp="1"/>
          </p:cNvSpPr>
          <p:nvPr>
            <p:ph type="body" sz="quarter" idx="28"/>
          </p:nvPr>
        </p:nvSpPr>
        <p:spPr/>
        <p:txBody>
          <a:bodyPr/>
          <a:lstStyle/>
          <a:p>
            <a:r>
              <a:rPr kumimoji="1" lang="en-US" altLang="ja-JP" dirty="0"/>
              <a:t>Ius debet conceptam scribentur ut, fastidii fabellas forensibus eos ut, ea per rationibus complectitur. </a:t>
            </a:r>
            <a:r>
              <a:rPr kumimoji="1" lang="en-US" altLang="ja-JP" dirty="0">
                <a:solidFill>
                  <a:schemeClr val="accent2"/>
                </a:solidFill>
              </a:rPr>
              <a:t>Ad malorum reprehendunt </a:t>
            </a:r>
            <a:r>
              <a:rPr kumimoji="1" lang="en-US" altLang="ja-JP" dirty="0" smtClean="0">
                <a:solidFill>
                  <a:schemeClr val="accent2"/>
                </a:solidFill>
              </a:rPr>
              <a:t>duo</a:t>
            </a:r>
            <a:r>
              <a:rPr kumimoji="1" lang="en-US" altLang="ja-JP" dirty="0" smtClean="0"/>
              <a:t>.</a:t>
            </a:r>
            <a:endParaRPr kumimoji="1" lang="ja-JP" altLang="en-US" dirty="0"/>
          </a:p>
          <a:p>
            <a:endParaRPr kumimoji="1" lang="ja-JP" altLang="en-US" dirty="0"/>
          </a:p>
        </p:txBody>
      </p:sp>
      <p:sp>
        <p:nvSpPr>
          <p:cNvPr id="32" name="テキスト プレースホルダー 31"/>
          <p:cNvSpPr>
            <a:spLocks noGrp="1"/>
          </p:cNvSpPr>
          <p:nvPr>
            <p:ph type="body" sz="quarter" idx="29"/>
          </p:nvPr>
        </p:nvSpPr>
        <p:spPr/>
        <p:txBody>
          <a:bodyPr/>
          <a:lstStyle/>
          <a:p>
            <a:r>
              <a:rPr kumimoji="1" lang="en-US" altLang="ja-JP" dirty="0"/>
              <a:t>TRAVEL PLANNING</a:t>
            </a:r>
            <a:endParaRPr kumimoji="1" lang="ja-JP" altLang="en-US" dirty="0"/>
          </a:p>
          <a:p>
            <a:endParaRPr kumimoji="1" lang="ja-JP" altLang="en-US" dirty="0"/>
          </a:p>
        </p:txBody>
      </p:sp>
      <p:sp>
        <p:nvSpPr>
          <p:cNvPr id="33" name="テキスト プレースホルダー 32"/>
          <p:cNvSpPr>
            <a:spLocks noGrp="1"/>
          </p:cNvSpPr>
          <p:nvPr>
            <p:ph type="body" sz="quarter" idx="31"/>
          </p:nvPr>
        </p:nvSpPr>
        <p:spPr/>
        <p:txBody>
          <a:bodyPr/>
          <a:lstStyle/>
          <a:p>
            <a:r>
              <a:rPr kumimoji="1" lang="en-US" altLang="ja-JP" dirty="0"/>
              <a:t>Te labores menandri scribentur sit, pro id offendit sadipscing. Iusto possim vix ea, at pro inani tation, accusam cotidieque at sed.</a:t>
            </a:r>
            <a:endParaRPr kumimoji="1" lang="ja-JP" altLang="en-US" dirty="0"/>
          </a:p>
          <a:p>
            <a:endParaRPr kumimoji="1" lang="ja-JP" altLang="en-US" dirty="0"/>
          </a:p>
        </p:txBody>
      </p:sp>
      <p:sp>
        <p:nvSpPr>
          <p:cNvPr id="34" name="テキスト プレースホルダー 33"/>
          <p:cNvSpPr>
            <a:spLocks noGrp="1"/>
          </p:cNvSpPr>
          <p:nvPr>
            <p:ph type="body" sz="quarter" idx="32"/>
          </p:nvPr>
        </p:nvSpPr>
        <p:spPr/>
        <p:txBody>
          <a:bodyPr/>
          <a:lstStyle/>
          <a:p>
            <a:r>
              <a:rPr kumimoji="1" lang="en-US" altLang="ja-JP" dirty="0"/>
              <a:t>ONLINE SHOP</a:t>
            </a:r>
            <a:endParaRPr kumimoji="1" lang="ja-JP" altLang="en-US" dirty="0"/>
          </a:p>
          <a:p>
            <a:endParaRPr kumimoji="1" lang="ja-JP" altLang="en-US" dirty="0"/>
          </a:p>
        </p:txBody>
      </p:sp>
      <p:sp>
        <p:nvSpPr>
          <p:cNvPr id="35" name="テキスト プレースホルダー 34"/>
          <p:cNvSpPr>
            <a:spLocks noGrp="1"/>
          </p:cNvSpPr>
          <p:nvPr>
            <p:ph type="body" sz="quarter" idx="34"/>
          </p:nvPr>
        </p:nvSpPr>
        <p:spPr/>
        <p:txBody>
          <a:bodyPr/>
          <a:lstStyle/>
          <a:p>
            <a:r>
              <a:rPr kumimoji="1" lang="en-US" altLang="ja-JP" dirty="0">
                <a:solidFill>
                  <a:schemeClr val="accent2"/>
                </a:solidFill>
              </a:rPr>
              <a:t>Mea graeci mnesarchum assueverit ea</a:t>
            </a:r>
            <a:r>
              <a:rPr kumimoji="1" lang="en-US" altLang="ja-JP" dirty="0"/>
              <a:t>, vis et legere quidam volumus. Mel soleat voluptatum sadipscing ut, sea oporteat quaestio comprehensam ea, ut fierent oporteat eum.</a:t>
            </a:r>
            <a:endParaRPr kumimoji="1" lang="ja-JP" altLang="en-US" dirty="0"/>
          </a:p>
          <a:p>
            <a:endParaRPr kumimoji="1" lang="ja-JP" altLang="en-US" dirty="0"/>
          </a:p>
        </p:txBody>
      </p:sp>
      <p:sp>
        <p:nvSpPr>
          <p:cNvPr id="36" name="テキスト プレースホルダー 35"/>
          <p:cNvSpPr>
            <a:spLocks noGrp="1"/>
          </p:cNvSpPr>
          <p:nvPr>
            <p:ph type="body" sz="quarter" idx="35"/>
          </p:nvPr>
        </p:nvSpPr>
        <p:spPr/>
        <p:txBody>
          <a:bodyPr/>
          <a:lstStyle/>
          <a:p>
            <a:r>
              <a:rPr kumimoji="1" lang="en-US" altLang="ja-JP" dirty="0"/>
              <a:t>EDUCATION</a:t>
            </a:r>
            <a:endParaRPr kumimoji="1" lang="ja-JP" altLang="en-US" dirty="0"/>
          </a:p>
          <a:p>
            <a:endParaRPr kumimoji="1" lang="ja-JP" altLang="en-US" dirty="0"/>
          </a:p>
        </p:txBody>
      </p:sp>
      <p:pic>
        <p:nvPicPr>
          <p:cNvPr id="10" name="図プレースホルダー 9"/>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pic>
        <p:nvPicPr>
          <p:cNvPr id="11" name="図プレースホルダー 10"/>
          <p:cNvPicPr>
            <a:picLocks noGrp="1" noChangeAspect="1"/>
          </p:cNvPicPr>
          <p:nvPr>
            <p:ph type="pic" sz="quarter" idx="36"/>
          </p:nvPr>
        </p:nvPicPr>
        <p:blipFill>
          <a:blip r:embed="rId3" cstate="print">
            <a:extLst>
              <a:ext uri="{28A0092B-C50C-407E-A947-70E740481C1C}">
                <a14:useLocalDpi xmlns:a14="http://schemas.microsoft.com/office/drawing/2010/main" val="0"/>
              </a:ext>
            </a:extLst>
          </a:blip>
          <a:srcRect l="110" r="110"/>
          <a:stretch>
            <a:fillRect/>
          </a:stretch>
        </p:blipFill>
        <p:spPr/>
      </p:pic>
      <p:pic>
        <p:nvPicPr>
          <p:cNvPr id="12" name="図プレースホルダー 11"/>
          <p:cNvPicPr>
            <a:picLocks noGrp="1" noChangeAspect="1"/>
          </p:cNvPicPr>
          <p:nvPr>
            <p:ph type="pic" sz="quarter" idx="37"/>
          </p:nvPr>
        </p:nvPicPr>
        <p:blipFill>
          <a:blip r:embed="rId4" cstate="print">
            <a:extLst>
              <a:ext uri="{28A0092B-C50C-407E-A947-70E740481C1C}">
                <a14:useLocalDpi xmlns:a14="http://schemas.microsoft.com/office/drawing/2010/main" val="0"/>
              </a:ext>
            </a:extLst>
          </a:blip>
          <a:srcRect l="110" r="110"/>
          <a:stretch>
            <a:fillRect/>
          </a:stretch>
        </p:blipFill>
        <p:spPr/>
      </p:pic>
      <p:pic>
        <p:nvPicPr>
          <p:cNvPr id="14" name="図プレースホルダー 13"/>
          <p:cNvPicPr>
            <a:picLocks noGrp="1" noChangeAspect="1"/>
          </p:cNvPicPr>
          <p:nvPr>
            <p:ph type="pic" sz="quarter" idx="40"/>
          </p:nvPr>
        </p:nvPicPr>
        <p:blipFill>
          <a:blip r:embed="rId5" cstate="print">
            <a:extLst>
              <a:ext uri="{28A0092B-C50C-407E-A947-70E740481C1C}">
                <a14:useLocalDpi xmlns:a14="http://schemas.microsoft.com/office/drawing/2010/main" val="0"/>
              </a:ext>
            </a:extLst>
          </a:blip>
          <a:srcRect/>
          <a:stretch>
            <a:fillRect/>
          </a:stretch>
        </p:blipFill>
        <p:spPr/>
      </p:pic>
      <p:pic>
        <p:nvPicPr>
          <p:cNvPr id="15" name="図プレースホルダー 14"/>
          <p:cNvPicPr>
            <a:picLocks noGrp="1" noChangeAspect="1"/>
          </p:cNvPicPr>
          <p:nvPr>
            <p:ph type="pic" sz="quarter" idx="39"/>
          </p:nvPr>
        </p:nvPicPr>
        <p:blipFill>
          <a:blip r:embed="rId6" cstate="print">
            <a:extLst>
              <a:ext uri="{28A0092B-C50C-407E-A947-70E740481C1C}">
                <a14:useLocalDpi xmlns:a14="http://schemas.microsoft.com/office/drawing/2010/main" val="0"/>
              </a:ext>
            </a:extLst>
          </a:blip>
          <a:srcRect/>
          <a:stretch>
            <a:fillRect/>
          </a:stretch>
        </p:blipFill>
        <p:spPr/>
      </p:pic>
      <p:pic>
        <p:nvPicPr>
          <p:cNvPr id="16" name="図プレースホルダー 15"/>
          <p:cNvPicPr>
            <a:picLocks noGrp="1" noChangeAspect="1"/>
          </p:cNvPicPr>
          <p:nvPr>
            <p:ph type="pic" sz="quarter" idx="38"/>
          </p:nvPr>
        </p:nvPicPr>
        <p:blipFill>
          <a:blip r:embed="rId7" cstate="print">
            <a:extLst>
              <a:ext uri="{28A0092B-C50C-407E-A947-70E740481C1C}">
                <a14:useLocalDpi xmlns:a14="http://schemas.microsoft.com/office/drawing/2010/main" val="0"/>
              </a:ext>
            </a:extLst>
          </a:blip>
          <a:srcRect t="110" b="110"/>
          <a:stretch>
            <a:fillRect/>
          </a:stretch>
        </p:blipFill>
        <p:spPr/>
      </p:pic>
    </p:spTree>
    <p:extLst>
      <p:ext uri="{BB962C8B-B14F-4D97-AF65-F5344CB8AC3E}">
        <p14:creationId xmlns:p14="http://schemas.microsoft.com/office/powerpoint/2010/main" val="336246914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endParaRPr lang="en-US"/>
          </a:p>
        </p:txBody>
      </p:sp>
      <p:sp>
        <p:nvSpPr>
          <p:cNvPr id="5" name="Title 4"/>
          <p:cNvSpPr>
            <a:spLocks noGrp="1"/>
          </p:cNvSpPr>
          <p:nvPr>
            <p:ph type="ctrTitle"/>
          </p:nvPr>
        </p:nvSpPr>
        <p:spPr>
          <a:xfrm>
            <a:off x="1042306" y="7015991"/>
            <a:ext cx="5580620" cy="1189757"/>
          </a:xfrm>
        </p:spPr>
        <p:txBody>
          <a:bodyPr/>
          <a:lstStyle/>
          <a:p>
            <a:r>
              <a:rPr lang="en-US" sz="4400" dirty="0" smtClean="0"/>
              <a:t>LOKASI</a:t>
            </a:r>
            <a:endParaRPr lang="en-US" sz="4400" dirty="0"/>
          </a:p>
        </p:txBody>
      </p:sp>
      <p:sp>
        <p:nvSpPr>
          <p:cNvPr id="6" name="Rectangle 5"/>
          <p:cNvSpPr/>
          <p:nvPr/>
        </p:nvSpPr>
        <p:spPr>
          <a:xfrm>
            <a:off x="7298001" y="4248947"/>
            <a:ext cx="9140825" cy="1569660"/>
          </a:xfrm>
          <a:prstGeom prst="rect">
            <a:avLst/>
          </a:prstGeom>
        </p:spPr>
        <p:txBody>
          <a:bodyPr>
            <a:spAutoFit/>
          </a:bodyPr>
          <a:lstStyle/>
          <a:p>
            <a:r>
              <a:rPr lang="id-ID" dirty="0"/>
              <a:t>Graha Anabatic Lantai 4 Jl. Scientia Boulevard Kav. U2, Summarecon Serpong, Curug Sangereng, Klp. Dua, Tangerang, Banten 15810</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7401" y="4337228"/>
            <a:ext cx="2475275" cy="2475275"/>
          </a:xfrm>
          <a:prstGeom prst="rect">
            <a:avLst/>
          </a:prstGeom>
        </p:spPr>
      </p:pic>
    </p:spTree>
    <p:extLst>
      <p:ext uri="{BB962C8B-B14F-4D97-AF65-F5344CB8AC3E}">
        <p14:creationId xmlns:p14="http://schemas.microsoft.com/office/powerpoint/2010/main" val="61129512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smtClean="0"/>
              <a:t>KEY PERSON</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50</a:t>
            </a:fld>
            <a:endParaRPr lang="en-US" dirty="0"/>
          </a:p>
        </p:txBody>
      </p:sp>
      <p:sp>
        <p:nvSpPr>
          <p:cNvPr id="20" name="テキスト プレースホルダー 19"/>
          <p:cNvSpPr>
            <a:spLocks noGrp="1"/>
          </p:cNvSpPr>
          <p:nvPr>
            <p:ph type="body" sz="quarter" idx="15"/>
          </p:nvPr>
        </p:nvSpPr>
        <p:spPr/>
        <p:txBody>
          <a:bodyPr/>
          <a:lstStyle/>
          <a:p>
            <a:r>
              <a:rPr kumimoji="1" lang="en-US" altLang="ja-JP" dirty="0"/>
              <a:t>No dolores nominavi gloriatur nec. Ut nec assum dicit persequeris, no mel error vivendum. Ad ipsum senserit qui, ne tantas atomorum per.</a:t>
            </a:r>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smtClean="0"/>
              <a:t>CLEAR VISION</a:t>
            </a:r>
            <a:endParaRPr kumimoji="1" lang="ja-JP" altLang="en-US" dirty="0"/>
          </a:p>
        </p:txBody>
      </p:sp>
      <p:sp>
        <p:nvSpPr>
          <p:cNvPr id="22" name="テキスト プレースホルダー 21"/>
          <p:cNvSpPr>
            <a:spLocks noGrp="1"/>
          </p:cNvSpPr>
          <p:nvPr>
            <p:ph type="body" sz="quarter" idx="17"/>
          </p:nvPr>
        </p:nvSpPr>
        <p:spPr/>
        <p:txBody>
          <a:bodyPr/>
          <a:lstStyle/>
          <a:p>
            <a:r>
              <a:rPr kumimoji="1" lang="en-US" altLang="ja-JP" dirty="0"/>
              <a:t>Ex has nostrud volutpat, ut ius malis discere intellegam, sit in suas erat mediocrem. Mei accusam sensibus explicari at, eam viris elitr in. </a:t>
            </a:r>
            <a:endParaRPr kumimoji="1" lang="ja-JP" altLang="en-US" dirty="0"/>
          </a:p>
        </p:txBody>
      </p:sp>
      <p:sp>
        <p:nvSpPr>
          <p:cNvPr id="23" name="テキスト プレースホルダー 22"/>
          <p:cNvSpPr>
            <a:spLocks noGrp="1"/>
          </p:cNvSpPr>
          <p:nvPr>
            <p:ph type="body" sz="quarter" idx="18"/>
          </p:nvPr>
        </p:nvSpPr>
        <p:spPr/>
        <p:txBody>
          <a:bodyPr/>
          <a:lstStyle/>
          <a:p>
            <a:r>
              <a:rPr kumimoji="1" lang="en-US" altLang="ja-JP" dirty="0" smtClean="0"/>
              <a:t>LEADERSHIP &amp; COMMUNICATION</a:t>
            </a:r>
            <a:endParaRPr kumimoji="1" lang="ja-JP" altLang="en-US" dirty="0"/>
          </a:p>
        </p:txBody>
      </p:sp>
      <p:sp>
        <p:nvSpPr>
          <p:cNvPr id="24" name="テキスト プレースホルダー 23"/>
          <p:cNvSpPr>
            <a:spLocks noGrp="1"/>
          </p:cNvSpPr>
          <p:nvPr>
            <p:ph type="body" sz="quarter" idx="19"/>
          </p:nvPr>
        </p:nvSpPr>
        <p:spPr/>
        <p:txBody>
          <a:bodyPr/>
          <a:lstStyle/>
          <a:p>
            <a:r>
              <a:rPr kumimoji="1" lang="en-US" altLang="ja-JP" dirty="0" smtClean="0"/>
              <a:t>Congue </a:t>
            </a:r>
            <a:r>
              <a:rPr kumimoji="1" lang="en-US" altLang="ja-JP" dirty="0"/>
              <a:t>disputando qui eu. Vivendum adversarium duo ut, no sint postea adolescens mel, vix propriae delectus percipitur ea.</a:t>
            </a:r>
            <a:endParaRPr kumimoji="1" lang="ja-JP" altLang="en-US" dirty="0"/>
          </a:p>
        </p:txBody>
      </p:sp>
      <p:sp>
        <p:nvSpPr>
          <p:cNvPr id="25" name="テキスト プレースホルダー 24"/>
          <p:cNvSpPr>
            <a:spLocks noGrp="1"/>
          </p:cNvSpPr>
          <p:nvPr>
            <p:ph type="body" sz="quarter" idx="20"/>
          </p:nvPr>
        </p:nvSpPr>
        <p:spPr/>
        <p:txBody>
          <a:bodyPr/>
          <a:lstStyle/>
          <a:p>
            <a:r>
              <a:rPr kumimoji="1" lang="en-US" altLang="ja-JP" dirty="0" smtClean="0"/>
              <a:t>LONG TERM EXPERIENCE</a:t>
            </a:r>
            <a:endParaRPr kumimoji="1" lang="ja-JP" alt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238941316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smtClean="0"/>
              <a:t>OUR AWESOME MEMBERS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51</a:t>
            </a:fld>
            <a:endParaRPr lang="en-US" dirty="0"/>
          </a:p>
        </p:txBody>
      </p:sp>
      <p:sp>
        <p:nvSpPr>
          <p:cNvPr id="28" name="テキスト プレースホルダー 27"/>
          <p:cNvSpPr>
            <a:spLocks noGrp="1"/>
          </p:cNvSpPr>
          <p:nvPr>
            <p:ph type="body" sz="quarter" idx="16"/>
          </p:nvPr>
        </p:nvSpPr>
        <p:spPr/>
        <p:txBody>
          <a:bodyPr/>
          <a:lstStyle/>
          <a:p>
            <a:r>
              <a:rPr lang="en-US" altLang="ja-JP" dirty="0" smtClean="0"/>
              <a:t>MICHAEL BAY</a:t>
            </a:r>
            <a:endParaRPr lang="en-US" altLang="ja-JP" dirty="0"/>
          </a:p>
        </p:txBody>
      </p:sp>
      <p:sp>
        <p:nvSpPr>
          <p:cNvPr id="29" name="テキスト プレースホルダー 28"/>
          <p:cNvSpPr>
            <a:spLocks noGrp="1"/>
          </p:cNvSpPr>
          <p:nvPr>
            <p:ph type="body" sz="quarter" idx="17"/>
          </p:nvPr>
        </p:nvSpPr>
        <p:spPr/>
        <p:txBody>
          <a:bodyPr/>
          <a:lstStyle/>
          <a:p>
            <a:r>
              <a:rPr lang="en-US" altLang="ja-JP" dirty="0" smtClean="0"/>
              <a:t>JANE ARDEN</a:t>
            </a:r>
            <a:endParaRPr lang="en-US" altLang="ja-JP" dirty="0"/>
          </a:p>
        </p:txBody>
      </p:sp>
      <p:sp>
        <p:nvSpPr>
          <p:cNvPr id="30" name="テキスト プレースホルダー 29"/>
          <p:cNvSpPr>
            <a:spLocks noGrp="1"/>
          </p:cNvSpPr>
          <p:nvPr>
            <p:ph type="body" sz="quarter" idx="18"/>
          </p:nvPr>
        </p:nvSpPr>
        <p:spPr/>
        <p:txBody>
          <a:bodyPr/>
          <a:lstStyle/>
          <a:p>
            <a:r>
              <a:rPr lang="en-US" altLang="ja-JP" dirty="0" smtClean="0"/>
              <a:t>ABIOLA ABRAMS</a:t>
            </a:r>
            <a:endParaRPr kumimoji="1" lang="ja-JP" altLang="en-US" dirty="0"/>
          </a:p>
        </p:txBody>
      </p:sp>
      <p:sp>
        <p:nvSpPr>
          <p:cNvPr id="31" name="テキスト プレースホルダー 30"/>
          <p:cNvSpPr>
            <a:spLocks noGrp="1"/>
          </p:cNvSpPr>
          <p:nvPr>
            <p:ph type="body" sz="quarter" idx="19"/>
          </p:nvPr>
        </p:nvSpPr>
        <p:spPr/>
        <p:txBody>
          <a:bodyPr/>
          <a:lstStyle/>
          <a:p>
            <a:r>
              <a:rPr lang="en-US" altLang="ja-JP" dirty="0" smtClean="0"/>
              <a:t>GEORGE ABBOTT</a:t>
            </a:r>
            <a:endParaRPr lang="en-US" altLang="ja-JP" dirty="0"/>
          </a:p>
        </p:txBody>
      </p:sp>
      <p:sp>
        <p:nvSpPr>
          <p:cNvPr id="32" name="テキスト プレースホルダー 31"/>
          <p:cNvSpPr>
            <a:spLocks noGrp="1"/>
          </p:cNvSpPr>
          <p:nvPr>
            <p:ph type="body" sz="quarter" idx="20"/>
          </p:nvPr>
        </p:nvSpPr>
        <p:spPr/>
        <p:txBody>
          <a:bodyPr/>
          <a:lstStyle/>
          <a:p>
            <a:r>
              <a:rPr kumimoji="1" lang="en-US" altLang="ja-JP" dirty="0"/>
              <a:t>Pro te alii dolorum, minimum adolescens mea ad. Dicam maiorum qui ut.</a:t>
            </a:r>
            <a:endParaRPr kumimoji="1" lang="ja-JP" altLang="en-US" dirty="0"/>
          </a:p>
        </p:txBody>
      </p:sp>
      <p:sp>
        <p:nvSpPr>
          <p:cNvPr id="33" name="テキスト プレースホルダー 32"/>
          <p:cNvSpPr>
            <a:spLocks noGrp="1"/>
          </p:cNvSpPr>
          <p:nvPr>
            <p:ph type="body" sz="quarter" idx="21"/>
          </p:nvPr>
        </p:nvSpPr>
        <p:spPr/>
        <p:txBody>
          <a:bodyPr/>
          <a:lstStyle/>
          <a:p>
            <a:r>
              <a:rPr kumimoji="1" lang="en-US" altLang="ja-JP" dirty="0"/>
              <a:t>Te movet phaedrum usu, cu recusabo omittantur liberavisse eos, persequeris neglegentur signiferumque pri te.</a:t>
            </a:r>
            <a:endParaRPr kumimoji="1" lang="ja-JP" altLang="en-US" dirty="0"/>
          </a:p>
        </p:txBody>
      </p:sp>
      <p:sp>
        <p:nvSpPr>
          <p:cNvPr id="34" name="テキスト プレースホルダー 33"/>
          <p:cNvSpPr>
            <a:spLocks noGrp="1"/>
          </p:cNvSpPr>
          <p:nvPr>
            <p:ph type="body" sz="quarter" idx="22"/>
          </p:nvPr>
        </p:nvSpPr>
        <p:spPr/>
        <p:txBody>
          <a:bodyPr/>
          <a:lstStyle/>
          <a:p>
            <a:r>
              <a:rPr kumimoji="1" lang="en-US" altLang="ja-JP" dirty="0"/>
              <a:t>Elitr aeterno expetendis quo no. Et equidem principes expetendis nam, veri natum nonumy ad usu.</a:t>
            </a:r>
            <a:endParaRPr kumimoji="1" lang="ja-JP" altLang="en-US" dirty="0"/>
          </a:p>
        </p:txBody>
      </p:sp>
      <p:sp>
        <p:nvSpPr>
          <p:cNvPr id="35" name="テキスト プレースホルダー 34"/>
          <p:cNvSpPr>
            <a:spLocks noGrp="1"/>
          </p:cNvSpPr>
          <p:nvPr>
            <p:ph type="body" sz="quarter" idx="23"/>
          </p:nvPr>
        </p:nvSpPr>
        <p:spPr/>
        <p:txBody>
          <a:bodyPr/>
          <a:lstStyle/>
          <a:p>
            <a:r>
              <a:rPr kumimoji="1" lang="en-US" altLang="ja-JP" dirty="0"/>
              <a:t>Eripuit electram definitionem vix et, at soluta alterum consulatu vel, id duo utroque ponderum repudiare.</a:t>
            </a:r>
            <a:endParaRPr kumimoji="1" lang="ja-JP" altLang="en-US" dirty="0"/>
          </a:p>
        </p:txBody>
      </p:sp>
      <p:sp>
        <p:nvSpPr>
          <p:cNvPr id="2" name="図プレースホルダー 1"/>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
        <p:nvSpPr>
          <p:cNvPr id="7" name="図プレースホルダー 6"/>
          <p:cNvSpPr>
            <a:spLocks noGrp="1"/>
          </p:cNvSpPr>
          <p:nvPr>
            <p:ph type="pic" sz="quarter" idx="15"/>
          </p:nvPr>
        </p:nvSpPr>
        <p:spPr/>
      </p:sp>
    </p:spTree>
    <p:extLst>
      <p:ext uri="{BB962C8B-B14F-4D97-AF65-F5344CB8AC3E}">
        <p14:creationId xmlns:p14="http://schemas.microsoft.com/office/powerpoint/2010/main" val="213094457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smtClean="0"/>
              <a:t>OUR AWESOME MEMBERS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52</a:t>
            </a:fld>
            <a:endParaRPr lang="en-US" dirty="0"/>
          </a:p>
        </p:txBody>
      </p:sp>
      <p:sp>
        <p:nvSpPr>
          <p:cNvPr id="28" name="テキスト プレースホルダー 27"/>
          <p:cNvSpPr>
            <a:spLocks noGrp="1"/>
          </p:cNvSpPr>
          <p:nvPr>
            <p:ph type="body" sz="quarter" idx="16"/>
          </p:nvPr>
        </p:nvSpPr>
        <p:spPr/>
        <p:txBody>
          <a:bodyPr/>
          <a:lstStyle/>
          <a:p>
            <a:r>
              <a:rPr lang="en-US" altLang="ja-JP" dirty="0" smtClean="0"/>
              <a:t>MICHAEL BAY</a:t>
            </a:r>
            <a:endParaRPr lang="en-US" altLang="ja-JP" dirty="0"/>
          </a:p>
        </p:txBody>
      </p:sp>
      <p:sp>
        <p:nvSpPr>
          <p:cNvPr id="29" name="テキスト プレースホルダー 28"/>
          <p:cNvSpPr>
            <a:spLocks noGrp="1"/>
          </p:cNvSpPr>
          <p:nvPr>
            <p:ph type="body" sz="quarter" idx="18"/>
          </p:nvPr>
        </p:nvSpPr>
        <p:spPr/>
        <p:txBody>
          <a:bodyPr/>
          <a:lstStyle/>
          <a:p>
            <a:r>
              <a:rPr lang="en-US" altLang="ja-JP" dirty="0" smtClean="0"/>
              <a:t>JANE ARDEN</a:t>
            </a:r>
            <a:endParaRPr lang="en-US" altLang="ja-JP" dirty="0"/>
          </a:p>
        </p:txBody>
      </p:sp>
      <p:sp>
        <p:nvSpPr>
          <p:cNvPr id="30" name="テキスト プレースホルダー 29"/>
          <p:cNvSpPr>
            <a:spLocks noGrp="1"/>
          </p:cNvSpPr>
          <p:nvPr>
            <p:ph type="body" sz="quarter" idx="20"/>
          </p:nvPr>
        </p:nvSpPr>
        <p:spPr/>
        <p:txBody>
          <a:bodyPr/>
          <a:lstStyle/>
          <a:p>
            <a:r>
              <a:rPr lang="en-US" altLang="ja-JP" dirty="0" smtClean="0"/>
              <a:t>ABIOLA ABRAMS</a:t>
            </a:r>
            <a:endParaRPr kumimoji="1" lang="ja-JP" altLang="en-US" dirty="0"/>
          </a:p>
        </p:txBody>
      </p:sp>
      <p:sp>
        <p:nvSpPr>
          <p:cNvPr id="31" name="テキスト プレースホルダー 30"/>
          <p:cNvSpPr>
            <a:spLocks noGrp="1"/>
          </p:cNvSpPr>
          <p:nvPr>
            <p:ph type="body" sz="quarter" idx="22"/>
          </p:nvPr>
        </p:nvSpPr>
        <p:spPr/>
        <p:txBody>
          <a:bodyPr/>
          <a:lstStyle/>
          <a:p>
            <a:r>
              <a:rPr lang="en-US" altLang="ja-JP" dirty="0" smtClean="0"/>
              <a:t>GEORGE ABBOTT</a:t>
            </a:r>
            <a:endParaRPr lang="en-US" altLang="ja-JP" dirty="0"/>
          </a:p>
        </p:txBody>
      </p:sp>
      <p:sp>
        <p:nvSpPr>
          <p:cNvPr id="11" name="テキスト プレースホルダー 10"/>
          <p:cNvSpPr>
            <a:spLocks noGrp="1"/>
          </p:cNvSpPr>
          <p:nvPr>
            <p:ph type="body" sz="quarter" idx="24"/>
          </p:nvPr>
        </p:nvSpPr>
        <p:spPr/>
        <p:txBody>
          <a:bodyPr/>
          <a:lstStyle/>
          <a:p>
            <a:r>
              <a:rPr lang="en-US" altLang="ja-JP" dirty="0" smtClean="0"/>
              <a:t>ANDREW ADAMSON</a:t>
            </a:r>
            <a:endParaRPr lang="en-US" altLang="ja-JP" dirty="0"/>
          </a:p>
        </p:txBody>
      </p:sp>
      <p:sp>
        <p:nvSpPr>
          <p:cNvPr id="12" name="テキスト プレースホルダー 11"/>
          <p:cNvSpPr>
            <a:spLocks noGrp="1"/>
          </p:cNvSpPr>
          <p:nvPr>
            <p:ph type="body" sz="quarter" idx="26"/>
          </p:nvPr>
        </p:nvSpPr>
        <p:spPr/>
        <p:txBody>
          <a:bodyPr/>
          <a:lstStyle/>
          <a:p>
            <a:r>
              <a:rPr lang="en-US" altLang="ja-JP" dirty="0" smtClean="0"/>
              <a:t>DENYS ARCAND</a:t>
            </a:r>
            <a:endParaRPr lang="en-US" altLang="ja-JP" dirty="0"/>
          </a:p>
        </p:txBody>
      </p:sp>
      <p:sp>
        <p:nvSpPr>
          <p:cNvPr id="14" name="テキスト プレースホルダー 13"/>
          <p:cNvSpPr>
            <a:spLocks noGrp="1"/>
          </p:cNvSpPr>
          <p:nvPr>
            <p:ph type="body" sz="quarter" idx="28"/>
          </p:nvPr>
        </p:nvSpPr>
        <p:spPr/>
        <p:txBody>
          <a:bodyPr/>
          <a:lstStyle/>
          <a:p>
            <a:r>
              <a:rPr lang="en-US" altLang="ja-JP" dirty="0" smtClean="0"/>
              <a:t>NANA DJORDJADZE</a:t>
            </a:r>
            <a:endParaRPr lang="en-US" altLang="ja-JP" dirty="0"/>
          </a:p>
        </p:txBody>
      </p:sp>
      <p:sp>
        <p:nvSpPr>
          <p:cNvPr id="15" name="テキスト プレースホルダー 14"/>
          <p:cNvSpPr>
            <a:spLocks noGrp="1"/>
          </p:cNvSpPr>
          <p:nvPr>
            <p:ph type="body" sz="quarter" idx="30"/>
          </p:nvPr>
        </p:nvSpPr>
        <p:spPr/>
        <p:txBody>
          <a:bodyPr/>
          <a:lstStyle/>
          <a:p>
            <a:r>
              <a:rPr lang="en-US" altLang="ja-JP" dirty="0" smtClean="0"/>
              <a:t>KENNETH ANGER</a:t>
            </a:r>
            <a:endParaRPr lang="en-US" altLang="ja-JP" dirty="0"/>
          </a:p>
        </p:txBody>
      </p:sp>
      <p:sp>
        <p:nvSpPr>
          <p:cNvPr id="2" name="図プレースホルダー 1"/>
          <p:cNvSpPr>
            <a:spLocks noGrp="1"/>
          </p:cNvSpPr>
          <p:nvPr>
            <p:ph type="pic" sz="quarter" idx="12"/>
          </p:nvPr>
        </p:nvSpPr>
        <p:spPr/>
      </p:sp>
      <p:sp>
        <p:nvSpPr>
          <p:cNvPr id="5" name="図プレースホルダー 4"/>
          <p:cNvSpPr>
            <a:spLocks noGrp="1"/>
          </p:cNvSpPr>
          <p:nvPr>
            <p:ph type="pic" sz="quarter" idx="17"/>
          </p:nvPr>
        </p:nvSpPr>
        <p:spPr/>
      </p:sp>
      <p:sp>
        <p:nvSpPr>
          <p:cNvPr id="6" name="図プレースホルダー 5"/>
          <p:cNvSpPr>
            <a:spLocks noGrp="1"/>
          </p:cNvSpPr>
          <p:nvPr>
            <p:ph type="pic" sz="quarter" idx="19"/>
          </p:nvPr>
        </p:nvSpPr>
        <p:spPr/>
      </p:sp>
      <p:sp>
        <p:nvSpPr>
          <p:cNvPr id="7" name="図プレースホルダー 6"/>
          <p:cNvSpPr>
            <a:spLocks noGrp="1"/>
          </p:cNvSpPr>
          <p:nvPr>
            <p:ph type="pic" sz="quarter" idx="21"/>
          </p:nvPr>
        </p:nvSpPr>
        <p:spPr/>
      </p:sp>
      <p:sp>
        <p:nvSpPr>
          <p:cNvPr id="17" name="図プレースホルダー 16"/>
          <p:cNvSpPr>
            <a:spLocks noGrp="1"/>
          </p:cNvSpPr>
          <p:nvPr>
            <p:ph type="pic" sz="quarter" idx="29"/>
          </p:nvPr>
        </p:nvSpPr>
        <p:spPr/>
      </p:sp>
      <p:sp>
        <p:nvSpPr>
          <p:cNvPr id="18" name="図プレースホルダー 17"/>
          <p:cNvSpPr>
            <a:spLocks noGrp="1"/>
          </p:cNvSpPr>
          <p:nvPr>
            <p:ph type="pic" sz="quarter" idx="27"/>
          </p:nvPr>
        </p:nvSpPr>
        <p:spPr/>
      </p:sp>
      <p:sp>
        <p:nvSpPr>
          <p:cNvPr id="19" name="図プレースホルダー 18"/>
          <p:cNvSpPr>
            <a:spLocks noGrp="1"/>
          </p:cNvSpPr>
          <p:nvPr>
            <p:ph type="pic" sz="quarter" idx="25"/>
          </p:nvPr>
        </p:nvSpPr>
        <p:spPr/>
      </p:sp>
      <p:sp>
        <p:nvSpPr>
          <p:cNvPr id="22" name="図プレースホルダー 21"/>
          <p:cNvSpPr>
            <a:spLocks noGrp="1"/>
          </p:cNvSpPr>
          <p:nvPr>
            <p:ph type="pic" sz="quarter" idx="23"/>
          </p:nvPr>
        </p:nvSpPr>
        <p:spPr/>
      </p:sp>
    </p:spTree>
    <p:extLst>
      <p:ext uri="{BB962C8B-B14F-4D97-AF65-F5344CB8AC3E}">
        <p14:creationId xmlns:p14="http://schemas.microsoft.com/office/powerpoint/2010/main" val="339108088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53</a:t>
            </a:fld>
            <a:endParaRPr lang="en-US" dirty="0"/>
          </a:p>
        </p:txBody>
      </p:sp>
      <p:sp>
        <p:nvSpPr>
          <p:cNvPr id="24" name="テキスト プレースホルダー 23"/>
          <p:cNvSpPr>
            <a:spLocks noGrp="1"/>
          </p:cNvSpPr>
          <p:nvPr>
            <p:ph type="body" sz="quarter" idx="26"/>
          </p:nvPr>
        </p:nvSpPr>
        <p:spPr/>
        <p:txBody>
          <a:bodyPr/>
          <a:lstStyle/>
          <a:p>
            <a:r>
              <a:rPr kumimoji="1" lang="en-US" altLang="ja-JP" dirty="0" smtClean="0"/>
              <a:t>2004</a:t>
            </a:r>
            <a:endParaRPr kumimoji="1" lang="ja-JP" altLang="en-US" dirty="0"/>
          </a:p>
        </p:txBody>
      </p:sp>
      <p:sp>
        <p:nvSpPr>
          <p:cNvPr id="25" name="テキスト プレースホルダー 24"/>
          <p:cNvSpPr>
            <a:spLocks noGrp="1"/>
          </p:cNvSpPr>
          <p:nvPr>
            <p:ph type="body" sz="quarter" idx="27"/>
          </p:nvPr>
        </p:nvSpPr>
        <p:spPr/>
        <p:txBody>
          <a:bodyPr/>
          <a:lstStyle/>
          <a:p>
            <a:r>
              <a:rPr kumimoji="1" lang="en-US" altLang="ja-JP" dirty="0" smtClean="0"/>
              <a:t>HISTORY 1</a:t>
            </a:r>
            <a:endParaRPr kumimoji="1" lang="ja-JP" altLang="en-US" dirty="0"/>
          </a:p>
        </p:txBody>
      </p:sp>
      <p:sp>
        <p:nvSpPr>
          <p:cNvPr id="26" name="テキスト プレースホルダー 25"/>
          <p:cNvSpPr>
            <a:spLocks noGrp="1"/>
          </p:cNvSpPr>
          <p:nvPr>
            <p:ph type="body" sz="quarter" idx="28"/>
          </p:nvPr>
        </p:nvSpPr>
        <p:spPr/>
        <p:txBody>
          <a:bodyPr/>
          <a:lstStyle/>
          <a:p>
            <a:r>
              <a:rPr kumimoji="1" lang="en-US" altLang="ja-JP" dirty="0"/>
              <a:t>Eu labore percipitur delicatissimi mei, ad omnis error conceptam per. </a:t>
            </a:r>
            <a:r>
              <a:rPr kumimoji="1" lang="en-US" altLang="ja-JP" dirty="0">
                <a:solidFill>
                  <a:schemeClr val="accent2"/>
                </a:solidFill>
              </a:rPr>
              <a:t>Natum nostrum delicata vel </a:t>
            </a:r>
            <a:r>
              <a:rPr kumimoji="1" lang="en-US" altLang="ja-JP" dirty="0" smtClean="0">
                <a:solidFill>
                  <a:schemeClr val="accent2"/>
                </a:solidFill>
              </a:rPr>
              <a:t>at</a:t>
            </a:r>
            <a:r>
              <a:rPr kumimoji="1" lang="en-US" altLang="ja-JP" dirty="0" smtClean="0"/>
              <a:t>.</a:t>
            </a:r>
            <a:endParaRPr kumimoji="1" lang="ja-JP" altLang="en-US" dirty="0"/>
          </a:p>
        </p:txBody>
      </p:sp>
      <p:sp>
        <p:nvSpPr>
          <p:cNvPr id="27" name="テキスト プレースホルダー 26"/>
          <p:cNvSpPr>
            <a:spLocks noGrp="1"/>
          </p:cNvSpPr>
          <p:nvPr>
            <p:ph type="body" sz="quarter" idx="29"/>
          </p:nvPr>
        </p:nvSpPr>
        <p:spPr/>
        <p:txBody>
          <a:bodyPr/>
          <a:lstStyle/>
          <a:p>
            <a:r>
              <a:rPr kumimoji="1" lang="en-US" altLang="ja-JP" dirty="0"/>
              <a:t>HISTORY 2</a:t>
            </a:r>
            <a:endParaRPr kumimoji="1" lang="ja-JP" altLang="en-US" dirty="0"/>
          </a:p>
        </p:txBody>
      </p:sp>
      <p:sp>
        <p:nvSpPr>
          <p:cNvPr id="28" name="テキスト プレースホルダー 27"/>
          <p:cNvSpPr>
            <a:spLocks noGrp="1"/>
          </p:cNvSpPr>
          <p:nvPr>
            <p:ph type="body" sz="quarter" idx="30"/>
          </p:nvPr>
        </p:nvSpPr>
        <p:spPr/>
        <p:txBody>
          <a:bodyPr/>
          <a:lstStyle/>
          <a:p>
            <a:r>
              <a:rPr kumimoji="1" lang="en-US" altLang="ja-JP" dirty="0"/>
              <a:t>Saperet urbanitas eum no. Duo no tamquam integre ocurreret, mea mutat mollis te, vidisse civibus eos ex.</a:t>
            </a:r>
            <a:endParaRPr kumimoji="1" lang="ja-JP" altLang="en-US" dirty="0"/>
          </a:p>
        </p:txBody>
      </p:sp>
      <p:sp>
        <p:nvSpPr>
          <p:cNvPr id="29" name="テキスト プレースホルダー 28"/>
          <p:cNvSpPr>
            <a:spLocks noGrp="1"/>
          </p:cNvSpPr>
          <p:nvPr>
            <p:ph type="body" sz="quarter" idx="31"/>
          </p:nvPr>
        </p:nvSpPr>
        <p:spPr/>
        <p:txBody>
          <a:bodyPr/>
          <a:lstStyle/>
          <a:p>
            <a:r>
              <a:rPr kumimoji="1" lang="en-US" altLang="ja-JP" dirty="0"/>
              <a:t>HISTORY 3</a:t>
            </a:r>
            <a:endParaRPr kumimoji="1" lang="ja-JP" altLang="en-US" dirty="0"/>
          </a:p>
        </p:txBody>
      </p:sp>
      <p:sp>
        <p:nvSpPr>
          <p:cNvPr id="30" name="テキスト プレースホルダー 29"/>
          <p:cNvSpPr>
            <a:spLocks noGrp="1"/>
          </p:cNvSpPr>
          <p:nvPr>
            <p:ph type="body" sz="quarter" idx="32"/>
          </p:nvPr>
        </p:nvSpPr>
        <p:spPr/>
        <p:txBody>
          <a:bodyPr/>
          <a:lstStyle/>
          <a:p>
            <a:r>
              <a:rPr kumimoji="1" lang="en-US" altLang="ja-JP" dirty="0"/>
              <a:t>Putant timeam vix ad, primis debitis conclusionemque ad pro. Cum in alterum epicurei argumentum.</a:t>
            </a:r>
            <a:endParaRPr kumimoji="1" lang="ja-JP" altLang="en-US" dirty="0"/>
          </a:p>
        </p:txBody>
      </p:sp>
      <p:sp>
        <p:nvSpPr>
          <p:cNvPr id="15" name="テキスト プレースホルダー 14"/>
          <p:cNvSpPr>
            <a:spLocks noGrp="1"/>
          </p:cNvSpPr>
          <p:nvPr>
            <p:ph type="body" sz="quarter" idx="14"/>
          </p:nvPr>
        </p:nvSpPr>
        <p:spPr/>
        <p:txBody>
          <a:bodyPr/>
          <a:lstStyle/>
          <a:p>
            <a:r>
              <a:rPr kumimoji="1" lang="en-US" altLang="ja-JP" dirty="0" smtClean="0"/>
              <a:t>OUR HISTORY</a:t>
            </a:r>
            <a:endParaRPr kumimoji="1" lang="ja-JP" altLang="en-US" dirty="0"/>
          </a:p>
        </p:txBody>
      </p:sp>
      <p:sp>
        <p:nvSpPr>
          <p:cNvPr id="16" name="テキスト プレースホルダー 15"/>
          <p:cNvSpPr>
            <a:spLocks noGrp="1"/>
          </p:cNvSpPr>
          <p:nvPr>
            <p:ph type="body" sz="quarter" idx="15"/>
          </p:nvPr>
        </p:nvSpPr>
        <p:spPr/>
        <p:txBody>
          <a:bodyPr/>
          <a:lstStyle/>
          <a:p>
            <a:r>
              <a:rPr kumimoji="1" lang="en-US" altLang="ja-JP" dirty="0"/>
              <a:t>Principes persequeris pri et, te percipit definitionem delicatissimi his. Nam at altera deserunt, odio noster commodo cu vix, </a:t>
            </a:r>
            <a:r>
              <a:rPr kumimoji="1" lang="en-US" altLang="ja-JP" dirty="0">
                <a:solidFill>
                  <a:schemeClr val="accent2"/>
                </a:solidFill>
              </a:rPr>
              <a:t>suscipit efficiendi cu sit</a:t>
            </a:r>
            <a:r>
              <a:rPr kumimoji="1" lang="en-US" altLang="ja-JP" dirty="0"/>
              <a:t>.</a:t>
            </a:r>
            <a:endParaRPr kumimoji="1" lang="ja-JP" altLang="en-US" dirty="0"/>
          </a:p>
        </p:txBody>
      </p:sp>
      <p:sp>
        <p:nvSpPr>
          <p:cNvPr id="31" name="テキスト プレースホルダー 30"/>
          <p:cNvSpPr>
            <a:spLocks noGrp="1"/>
          </p:cNvSpPr>
          <p:nvPr>
            <p:ph type="body" sz="quarter" idx="33"/>
          </p:nvPr>
        </p:nvSpPr>
        <p:spPr/>
        <p:txBody>
          <a:bodyPr/>
          <a:lstStyle/>
          <a:p>
            <a:r>
              <a:rPr kumimoji="1" lang="en-US" altLang="ja-JP" dirty="0" smtClean="0"/>
              <a:t>2008</a:t>
            </a:r>
            <a:endParaRPr kumimoji="1" lang="ja-JP" altLang="en-US" dirty="0"/>
          </a:p>
        </p:txBody>
      </p:sp>
    </p:spTree>
    <p:extLst>
      <p:ext uri="{BB962C8B-B14F-4D97-AF65-F5344CB8AC3E}">
        <p14:creationId xmlns:p14="http://schemas.microsoft.com/office/powerpoint/2010/main" val="235469505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54</a:t>
            </a:fld>
            <a:endParaRPr lang="en-US" dirty="0"/>
          </a:p>
        </p:txBody>
      </p:sp>
      <p:sp>
        <p:nvSpPr>
          <p:cNvPr id="14" name="テキスト プレースホルダー 13"/>
          <p:cNvSpPr>
            <a:spLocks noGrp="1"/>
          </p:cNvSpPr>
          <p:nvPr>
            <p:ph type="body" sz="quarter" idx="26"/>
          </p:nvPr>
        </p:nvSpPr>
        <p:spPr/>
        <p:txBody>
          <a:bodyPr/>
          <a:lstStyle/>
          <a:p>
            <a:r>
              <a:rPr kumimoji="1" lang="en-US" altLang="ja-JP" dirty="0" smtClean="0"/>
              <a:t>2008</a:t>
            </a:r>
            <a:endParaRPr kumimoji="1" lang="ja-JP" altLang="en-US" dirty="0"/>
          </a:p>
        </p:txBody>
      </p:sp>
      <p:sp>
        <p:nvSpPr>
          <p:cNvPr id="15" name="テキスト プレースホルダー 14"/>
          <p:cNvSpPr>
            <a:spLocks noGrp="1"/>
          </p:cNvSpPr>
          <p:nvPr>
            <p:ph type="body" sz="quarter" idx="27"/>
          </p:nvPr>
        </p:nvSpPr>
        <p:spPr/>
        <p:txBody>
          <a:bodyPr/>
          <a:lstStyle/>
          <a:p>
            <a:r>
              <a:rPr kumimoji="1" lang="en-US" altLang="ja-JP" dirty="0"/>
              <a:t>HISTORY </a:t>
            </a:r>
            <a:r>
              <a:rPr kumimoji="1" lang="en-US" altLang="ja-JP" dirty="0" smtClean="0"/>
              <a:t>5</a:t>
            </a:r>
            <a:endParaRPr kumimoji="1" lang="ja-JP" altLang="en-US" dirty="0"/>
          </a:p>
        </p:txBody>
      </p:sp>
      <p:sp>
        <p:nvSpPr>
          <p:cNvPr id="16" name="テキスト プレースホルダー 15"/>
          <p:cNvSpPr>
            <a:spLocks noGrp="1"/>
          </p:cNvSpPr>
          <p:nvPr>
            <p:ph type="body" sz="quarter" idx="28"/>
          </p:nvPr>
        </p:nvSpPr>
        <p:spPr/>
        <p:txBody>
          <a:bodyPr/>
          <a:lstStyle/>
          <a:p>
            <a:r>
              <a:rPr kumimoji="1" lang="en-US" altLang="ja-JP" dirty="0"/>
              <a:t>Eu labore percipitur delicatissimi mei, ad omnis error conceptam per. </a:t>
            </a:r>
            <a:r>
              <a:rPr kumimoji="1" lang="en-US" altLang="ja-JP" dirty="0">
                <a:solidFill>
                  <a:schemeClr val="accent2"/>
                </a:solidFill>
              </a:rPr>
              <a:t>Natum</a:t>
            </a:r>
            <a:r>
              <a:rPr kumimoji="1" lang="en-US" altLang="ja-JP" dirty="0"/>
              <a:t> nostrum delicata vel at</a:t>
            </a:r>
            <a:r>
              <a:rPr kumimoji="1" lang="en-US" altLang="ja-JP" dirty="0" smtClean="0"/>
              <a:t>.</a:t>
            </a:r>
            <a:endParaRPr kumimoji="1" lang="ja-JP" altLang="en-US" dirty="0"/>
          </a:p>
        </p:txBody>
      </p:sp>
      <p:sp>
        <p:nvSpPr>
          <p:cNvPr id="17" name="テキスト プレースホルダー 16"/>
          <p:cNvSpPr>
            <a:spLocks noGrp="1"/>
          </p:cNvSpPr>
          <p:nvPr>
            <p:ph type="body" sz="quarter" idx="29"/>
          </p:nvPr>
        </p:nvSpPr>
        <p:spPr/>
        <p:txBody>
          <a:bodyPr/>
          <a:lstStyle/>
          <a:p>
            <a:r>
              <a:rPr kumimoji="1" lang="en-US" altLang="ja-JP" dirty="0"/>
              <a:t>HISTORY </a:t>
            </a:r>
            <a:r>
              <a:rPr kumimoji="1" lang="en-US" altLang="ja-JP" dirty="0" smtClean="0"/>
              <a:t>6</a:t>
            </a:r>
            <a:endParaRPr kumimoji="1" lang="ja-JP" altLang="en-US" dirty="0"/>
          </a:p>
        </p:txBody>
      </p:sp>
      <p:sp>
        <p:nvSpPr>
          <p:cNvPr id="18" name="テキスト プレースホルダー 17"/>
          <p:cNvSpPr>
            <a:spLocks noGrp="1"/>
          </p:cNvSpPr>
          <p:nvPr>
            <p:ph type="body" sz="quarter" idx="30"/>
          </p:nvPr>
        </p:nvSpPr>
        <p:spPr/>
        <p:txBody>
          <a:bodyPr/>
          <a:lstStyle/>
          <a:p>
            <a:r>
              <a:rPr kumimoji="1" lang="en-US" altLang="ja-JP" dirty="0"/>
              <a:t>Saperet urbanitas eum no. Duo no tamquam integre ocurreret, mea mutat mollis te, vidisse civibus eos ex.</a:t>
            </a:r>
            <a:endParaRPr kumimoji="1" lang="ja-JP" altLang="en-US" dirty="0"/>
          </a:p>
          <a:p>
            <a:endParaRPr kumimoji="1" lang="ja-JP" altLang="en-US" dirty="0"/>
          </a:p>
        </p:txBody>
      </p:sp>
      <p:sp>
        <p:nvSpPr>
          <p:cNvPr id="19" name="テキスト プレースホルダー 18"/>
          <p:cNvSpPr>
            <a:spLocks noGrp="1"/>
          </p:cNvSpPr>
          <p:nvPr>
            <p:ph type="body" sz="quarter" idx="33"/>
          </p:nvPr>
        </p:nvSpPr>
        <p:spPr/>
        <p:txBody>
          <a:bodyPr/>
          <a:lstStyle/>
          <a:p>
            <a:r>
              <a:rPr kumimoji="1" lang="en-US" altLang="ja-JP" dirty="0" smtClean="0"/>
              <a:t>2012</a:t>
            </a:r>
            <a:endParaRPr kumimoji="1" lang="ja-JP" altLang="en-US" dirty="0"/>
          </a:p>
        </p:txBody>
      </p:sp>
      <p:sp>
        <p:nvSpPr>
          <p:cNvPr id="20" name="テキスト プレースホルダー 19"/>
          <p:cNvSpPr>
            <a:spLocks noGrp="1"/>
          </p:cNvSpPr>
          <p:nvPr>
            <p:ph type="body" sz="quarter" idx="34"/>
          </p:nvPr>
        </p:nvSpPr>
        <p:spPr/>
        <p:txBody>
          <a:bodyPr/>
          <a:lstStyle/>
          <a:p>
            <a:r>
              <a:rPr kumimoji="1" lang="en-US" altLang="ja-JP" dirty="0"/>
              <a:t>HISTORY 4</a:t>
            </a:r>
            <a:endParaRPr kumimoji="1" lang="ja-JP" altLang="en-US" dirty="0"/>
          </a:p>
        </p:txBody>
      </p:sp>
      <p:sp>
        <p:nvSpPr>
          <p:cNvPr id="21" name="テキスト プレースホルダー 20"/>
          <p:cNvSpPr>
            <a:spLocks noGrp="1"/>
          </p:cNvSpPr>
          <p:nvPr>
            <p:ph type="body" sz="quarter" idx="35"/>
          </p:nvPr>
        </p:nvSpPr>
        <p:spPr/>
        <p:txBody>
          <a:bodyPr/>
          <a:lstStyle/>
          <a:p>
            <a:r>
              <a:rPr kumimoji="1" lang="en-US" altLang="ja-JP" dirty="0">
                <a:solidFill>
                  <a:schemeClr val="accent2"/>
                </a:solidFill>
              </a:rPr>
              <a:t>Putant timeam vix ad</a:t>
            </a:r>
            <a:r>
              <a:rPr kumimoji="1" lang="en-US" altLang="ja-JP" dirty="0"/>
              <a:t>, primis debitis conclusionemque ad pro. Cum in alterum epicurei argumentum.</a:t>
            </a:r>
          </a:p>
          <a:p>
            <a:endParaRPr kumimoji="1" lang="ja-JP" altLang="en-US" dirty="0"/>
          </a:p>
        </p:txBody>
      </p:sp>
    </p:spTree>
    <p:extLst>
      <p:ext uri="{BB962C8B-B14F-4D97-AF65-F5344CB8AC3E}">
        <p14:creationId xmlns:p14="http://schemas.microsoft.com/office/powerpoint/2010/main" val="382190854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55</a:t>
            </a:fld>
            <a:endParaRPr lang="en-US" dirty="0"/>
          </a:p>
        </p:txBody>
      </p:sp>
      <p:sp>
        <p:nvSpPr>
          <p:cNvPr id="14" name="テキスト プレースホルダー 13"/>
          <p:cNvSpPr>
            <a:spLocks noGrp="1"/>
          </p:cNvSpPr>
          <p:nvPr>
            <p:ph type="body" sz="quarter" idx="26"/>
          </p:nvPr>
        </p:nvSpPr>
        <p:spPr/>
        <p:txBody>
          <a:bodyPr/>
          <a:lstStyle/>
          <a:p>
            <a:r>
              <a:rPr kumimoji="1" lang="en-US" altLang="ja-JP" dirty="0" smtClean="0"/>
              <a:t>2012</a:t>
            </a:r>
          </a:p>
        </p:txBody>
      </p:sp>
      <p:sp>
        <p:nvSpPr>
          <p:cNvPr id="15" name="テキスト プレースホルダー 14"/>
          <p:cNvSpPr>
            <a:spLocks noGrp="1"/>
          </p:cNvSpPr>
          <p:nvPr>
            <p:ph type="body" sz="quarter" idx="27"/>
          </p:nvPr>
        </p:nvSpPr>
        <p:spPr/>
        <p:txBody>
          <a:bodyPr/>
          <a:lstStyle/>
          <a:p>
            <a:r>
              <a:rPr kumimoji="1" lang="en-US" altLang="ja-JP" dirty="0"/>
              <a:t>HISTORY </a:t>
            </a:r>
            <a:r>
              <a:rPr kumimoji="1" lang="en-US" altLang="ja-JP" dirty="0" smtClean="0"/>
              <a:t>7</a:t>
            </a:r>
            <a:endParaRPr kumimoji="1" lang="ja-JP" altLang="en-US" dirty="0"/>
          </a:p>
        </p:txBody>
      </p:sp>
      <p:sp>
        <p:nvSpPr>
          <p:cNvPr id="16" name="テキスト プレースホルダー 15"/>
          <p:cNvSpPr>
            <a:spLocks noGrp="1"/>
          </p:cNvSpPr>
          <p:nvPr>
            <p:ph type="body" sz="quarter" idx="28"/>
          </p:nvPr>
        </p:nvSpPr>
        <p:spPr/>
        <p:txBody>
          <a:bodyPr/>
          <a:lstStyle/>
          <a:p>
            <a:r>
              <a:rPr kumimoji="1" lang="en-US" altLang="ja-JP" dirty="0"/>
              <a:t>Saperet urbanitas eum no. Duo no tamquam integre ocurreret, mea mutat mollis te, vidisse civibus eos ex.</a:t>
            </a:r>
            <a:endParaRPr kumimoji="1" lang="ja-JP" altLang="en-US" dirty="0"/>
          </a:p>
          <a:p>
            <a:endParaRPr kumimoji="1" lang="ja-JP" altLang="en-US" dirty="0"/>
          </a:p>
        </p:txBody>
      </p:sp>
      <p:sp>
        <p:nvSpPr>
          <p:cNvPr id="17" name="テキスト プレースホルダー 16"/>
          <p:cNvSpPr>
            <a:spLocks noGrp="1"/>
          </p:cNvSpPr>
          <p:nvPr>
            <p:ph type="body" sz="quarter" idx="29"/>
          </p:nvPr>
        </p:nvSpPr>
        <p:spPr/>
        <p:txBody>
          <a:bodyPr/>
          <a:lstStyle/>
          <a:p>
            <a:r>
              <a:rPr kumimoji="1" lang="en-US" altLang="ja-JP" dirty="0"/>
              <a:t>HISTORY </a:t>
            </a:r>
            <a:r>
              <a:rPr kumimoji="1" lang="en-US" altLang="ja-JP" dirty="0" smtClean="0"/>
              <a:t>8</a:t>
            </a:r>
            <a:endParaRPr kumimoji="1" lang="ja-JP" altLang="en-US" dirty="0"/>
          </a:p>
        </p:txBody>
      </p:sp>
      <p:sp>
        <p:nvSpPr>
          <p:cNvPr id="18" name="テキスト プレースホルダー 17"/>
          <p:cNvSpPr>
            <a:spLocks noGrp="1"/>
          </p:cNvSpPr>
          <p:nvPr>
            <p:ph type="body" sz="quarter" idx="30"/>
          </p:nvPr>
        </p:nvSpPr>
        <p:spPr/>
        <p:txBody>
          <a:bodyPr/>
          <a:lstStyle/>
          <a:p>
            <a:r>
              <a:rPr kumimoji="1" lang="en-US" altLang="ja-JP" dirty="0"/>
              <a:t>Eu labore percipitur delicatissimi mei, ad omnis error conceptam per. </a:t>
            </a:r>
            <a:r>
              <a:rPr kumimoji="1" lang="en-US" altLang="ja-JP" dirty="0">
                <a:solidFill>
                  <a:schemeClr val="accent2"/>
                </a:solidFill>
              </a:rPr>
              <a:t>Natum nostrum delicata vel at</a:t>
            </a:r>
            <a:r>
              <a:rPr kumimoji="1" lang="en-US" altLang="ja-JP" dirty="0"/>
              <a:t>.</a:t>
            </a:r>
            <a:endParaRPr kumimoji="1" lang="ja-JP" altLang="en-US" dirty="0"/>
          </a:p>
          <a:p>
            <a:endParaRPr kumimoji="1" lang="ja-JP" altLang="en-US" dirty="0"/>
          </a:p>
        </p:txBody>
      </p:sp>
      <p:sp>
        <p:nvSpPr>
          <p:cNvPr id="19" name="テキスト プレースホルダー 18"/>
          <p:cNvSpPr>
            <a:spLocks noGrp="1"/>
          </p:cNvSpPr>
          <p:nvPr>
            <p:ph type="body" sz="quarter" idx="31"/>
          </p:nvPr>
        </p:nvSpPr>
        <p:spPr/>
        <p:txBody>
          <a:bodyPr/>
          <a:lstStyle/>
          <a:p>
            <a:r>
              <a:rPr kumimoji="1" lang="en-US" altLang="ja-JP" dirty="0"/>
              <a:t>HISTORY </a:t>
            </a:r>
            <a:r>
              <a:rPr kumimoji="1" lang="en-US" altLang="ja-JP" dirty="0" smtClean="0"/>
              <a:t>9</a:t>
            </a:r>
            <a:endParaRPr kumimoji="1" lang="ja-JP" altLang="en-US" dirty="0"/>
          </a:p>
        </p:txBody>
      </p:sp>
      <p:sp>
        <p:nvSpPr>
          <p:cNvPr id="20" name="テキスト プレースホルダー 19"/>
          <p:cNvSpPr>
            <a:spLocks noGrp="1"/>
          </p:cNvSpPr>
          <p:nvPr>
            <p:ph type="body" sz="quarter" idx="32"/>
          </p:nvPr>
        </p:nvSpPr>
        <p:spPr/>
        <p:txBody>
          <a:bodyPr/>
          <a:lstStyle/>
          <a:p>
            <a:r>
              <a:rPr kumimoji="1" lang="en-US" altLang="ja-JP" dirty="0"/>
              <a:t>Putant timeam vix ad, primis debitis conclusionemque ad pro. Cum in alterum epicurei argumentum.</a:t>
            </a:r>
          </a:p>
          <a:p>
            <a:endParaRPr kumimoji="1" lang="ja-JP" altLang="en-US" dirty="0"/>
          </a:p>
        </p:txBody>
      </p:sp>
      <p:sp>
        <p:nvSpPr>
          <p:cNvPr id="21" name="テキスト プレースホルダー 20"/>
          <p:cNvSpPr>
            <a:spLocks noGrp="1"/>
          </p:cNvSpPr>
          <p:nvPr>
            <p:ph type="body" sz="quarter" idx="33"/>
          </p:nvPr>
        </p:nvSpPr>
        <p:spPr/>
        <p:txBody>
          <a:bodyPr/>
          <a:lstStyle/>
          <a:p>
            <a:r>
              <a:rPr kumimoji="1" lang="en-US" altLang="ja-JP" dirty="0" smtClean="0"/>
              <a:t>2016</a:t>
            </a:r>
            <a:endParaRPr kumimoji="1" lang="ja-JP" altLang="en-US" dirty="0"/>
          </a:p>
        </p:txBody>
      </p:sp>
    </p:spTree>
    <p:extLst>
      <p:ext uri="{BB962C8B-B14F-4D97-AF65-F5344CB8AC3E}">
        <p14:creationId xmlns:p14="http://schemas.microsoft.com/office/powerpoint/2010/main" val="264223481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a:t>OUR </a:t>
            </a:r>
            <a:r>
              <a:rPr kumimoji="1" lang="en-US" altLang="ja-JP" dirty="0" smtClean="0"/>
              <a:t>PARTNERS</a:t>
            </a:r>
            <a:endParaRPr lang="en-US" dirty="0">
              <a:solidFill>
                <a:schemeClr val="accent1"/>
              </a:solidFill>
              <a:latin typeface="Bebas Neue Regular" pitchFamily="50" charset="0"/>
            </a:endParaRPr>
          </a:p>
        </p:txBody>
      </p:sp>
      <p:sp>
        <p:nvSpPr>
          <p:cNvPr id="8" name="フッター プレースホルダー 7"/>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56</a:t>
            </a:fld>
            <a:endParaRPr lang="en-US" dirty="0"/>
          </a:p>
        </p:txBody>
      </p:sp>
      <p:sp>
        <p:nvSpPr>
          <p:cNvPr id="20" name="テキスト プレースホルダー 19"/>
          <p:cNvSpPr>
            <a:spLocks noGrp="1"/>
          </p:cNvSpPr>
          <p:nvPr>
            <p:ph type="body" sz="quarter" idx="16"/>
          </p:nvPr>
        </p:nvSpPr>
        <p:spPr/>
        <p:txBody>
          <a:bodyPr/>
          <a:lstStyle/>
          <a:p>
            <a:r>
              <a:rPr lang="en-US" dirty="0" smtClean="0"/>
              <a:t>ATOMIZED MEDIA</a:t>
            </a:r>
          </a:p>
        </p:txBody>
      </p:sp>
      <p:sp>
        <p:nvSpPr>
          <p:cNvPr id="38" name="テキスト プレースホルダー 37"/>
          <p:cNvSpPr>
            <a:spLocks noGrp="1"/>
          </p:cNvSpPr>
          <p:nvPr>
            <p:ph type="body" sz="quarter" idx="18"/>
          </p:nvPr>
        </p:nvSpPr>
        <p:spPr/>
        <p:txBody>
          <a:bodyPr/>
          <a:lstStyle/>
          <a:p>
            <a:r>
              <a:rPr lang="en-US" dirty="0" smtClean="0"/>
              <a:t>BIRD FLY</a:t>
            </a:r>
            <a:endParaRPr lang="en-US" dirty="0"/>
          </a:p>
        </p:txBody>
      </p:sp>
      <p:sp>
        <p:nvSpPr>
          <p:cNvPr id="39" name="テキスト プレースホルダー 38"/>
          <p:cNvSpPr>
            <a:spLocks noGrp="1"/>
          </p:cNvSpPr>
          <p:nvPr>
            <p:ph type="body" sz="quarter" idx="20"/>
          </p:nvPr>
        </p:nvSpPr>
        <p:spPr/>
        <p:txBody>
          <a:bodyPr/>
          <a:lstStyle/>
          <a:p>
            <a:r>
              <a:rPr lang="en-US" dirty="0" smtClean="0"/>
              <a:t>GRUNGE MEDIA</a:t>
            </a:r>
            <a:endParaRPr lang="en-US" dirty="0"/>
          </a:p>
        </p:txBody>
      </p:sp>
      <p:sp>
        <p:nvSpPr>
          <p:cNvPr id="40" name="テキスト プレースホルダー 39"/>
          <p:cNvSpPr>
            <a:spLocks noGrp="1"/>
          </p:cNvSpPr>
          <p:nvPr>
            <p:ph type="body" sz="quarter" idx="22"/>
          </p:nvPr>
        </p:nvSpPr>
        <p:spPr/>
        <p:txBody>
          <a:bodyPr/>
          <a:lstStyle/>
          <a:p>
            <a:r>
              <a:rPr lang="en-US" dirty="0" smtClean="0"/>
              <a:t>MAN SILHOUETTE</a:t>
            </a:r>
            <a:endParaRPr lang="en-US" dirty="0"/>
          </a:p>
        </p:txBody>
      </p:sp>
      <p:sp>
        <p:nvSpPr>
          <p:cNvPr id="41" name="テキスト プレースホルダー 40"/>
          <p:cNvSpPr>
            <a:spLocks noGrp="1"/>
          </p:cNvSpPr>
          <p:nvPr>
            <p:ph type="body" sz="quarter" idx="24"/>
          </p:nvPr>
        </p:nvSpPr>
        <p:spPr/>
        <p:txBody>
          <a:bodyPr/>
          <a:lstStyle/>
          <a:p>
            <a:r>
              <a:rPr lang="en-US" dirty="0" smtClean="0"/>
              <a:t>ROUND CIRCLE</a:t>
            </a:r>
            <a:endParaRPr lang="en-US" dirty="0"/>
          </a:p>
        </p:txBody>
      </p:sp>
      <p:sp>
        <p:nvSpPr>
          <p:cNvPr id="42" name="テキスト プレースホルダー 41"/>
          <p:cNvSpPr>
            <a:spLocks noGrp="1"/>
          </p:cNvSpPr>
          <p:nvPr>
            <p:ph type="body" sz="quarter" idx="26"/>
          </p:nvPr>
        </p:nvSpPr>
        <p:spPr/>
        <p:txBody>
          <a:bodyPr/>
          <a:lstStyle/>
          <a:p>
            <a:r>
              <a:rPr lang="en-US" dirty="0" smtClean="0"/>
              <a:t>SPECTRUM</a:t>
            </a:r>
            <a:endParaRPr lang="en-US" dirty="0"/>
          </a:p>
        </p:txBody>
      </p:sp>
      <p:sp>
        <p:nvSpPr>
          <p:cNvPr id="43" name="テキスト プレースホルダー 42"/>
          <p:cNvSpPr>
            <a:spLocks noGrp="1"/>
          </p:cNvSpPr>
          <p:nvPr>
            <p:ph type="body" sz="quarter" idx="28"/>
          </p:nvPr>
        </p:nvSpPr>
        <p:spPr/>
        <p:txBody>
          <a:bodyPr/>
          <a:lstStyle/>
          <a:p>
            <a:r>
              <a:rPr lang="en-US" dirty="0" smtClean="0"/>
              <a:t>TRIACUBES</a:t>
            </a:r>
            <a:endParaRPr lang="en-US" dirty="0"/>
          </a:p>
        </p:txBody>
      </p:sp>
      <p:sp>
        <p:nvSpPr>
          <p:cNvPr id="44" name="テキスト プレースホルダー 43"/>
          <p:cNvSpPr>
            <a:spLocks noGrp="1"/>
          </p:cNvSpPr>
          <p:nvPr>
            <p:ph type="body" sz="quarter" idx="30"/>
          </p:nvPr>
        </p:nvSpPr>
        <p:spPr/>
        <p:txBody>
          <a:bodyPr/>
          <a:lstStyle/>
          <a:p>
            <a:r>
              <a:rPr lang="en-US" dirty="0" smtClean="0"/>
              <a:t>WILD LION</a:t>
            </a:r>
            <a:endParaRPr lang="en-US" dirty="0"/>
          </a:p>
        </p:txBody>
      </p:sp>
      <p:sp>
        <p:nvSpPr>
          <p:cNvPr id="2" name="図プレースホルダー 1"/>
          <p:cNvSpPr>
            <a:spLocks noGrp="1"/>
          </p:cNvSpPr>
          <p:nvPr>
            <p:ph type="pic" sz="quarter" idx="17"/>
          </p:nvPr>
        </p:nvSpPr>
        <p:spPr/>
      </p:sp>
      <p:sp>
        <p:nvSpPr>
          <p:cNvPr id="4" name="図プレースホルダー 3"/>
          <p:cNvSpPr>
            <a:spLocks noGrp="1"/>
          </p:cNvSpPr>
          <p:nvPr>
            <p:ph type="pic" sz="quarter" idx="25"/>
          </p:nvPr>
        </p:nvSpPr>
        <p:spPr/>
      </p:sp>
      <p:sp>
        <p:nvSpPr>
          <p:cNvPr id="5" name="図プレースホルダー 4"/>
          <p:cNvSpPr>
            <a:spLocks noGrp="1"/>
          </p:cNvSpPr>
          <p:nvPr>
            <p:ph type="pic" sz="quarter" idx="27"/>
          </p:nvPr>
        </p:nvSpPr>
        <p:spPr/>
      </p:sp>
      <p:sp>
        <p:nvSpPr>
          <p:cNvPr id="6" name="図プレースホルダー 5"/>
          <p:cNvSpPr>
            <a:spLocks noGrp="1"/>
          </p:cNvSpPr>
          <p:nvPr>
            <p:ph type="pic" sz="quarter" idx="19"/>
          </p:nvPr>
        </p:nvSpPr>
        <p:spPr/>
      </p:sp>
      <p:sp>
        <p:nvSpPr>
          <p:cNvPr id="7" name="図プレースホルダー 6"/>
          <p:cNvSpPr>
            <a:spLocks noGrp="1"/>
          </p:cNvSpPr>
          <p:nvPr>
            <p:ph type="pic" sz="quarter" idx="21"/>
          </p:nvPr>
        </p:nvSpPr>
        <p:spPr/>
      </p:sp>
      <p:sp>
        <p:nvSpPr>
          <p:cNvPr id="9" name="図プレースホルダー 8"/>
          <p:cNvSpPr>
            <a:spLocks noGrp="1"/>
          </p:cNvSpPr>
          <p:nvPr>
            <p:ph type="pic" sz="quarter" idx="29"/>
          </p:nvPr>
        </p:nvSpPr>
        <p:spPr/>
      </p:sp>
      <p:sp>
        <p:nvSpPr>
          <p:cNvPr id="10" name="図プレースホルダー 9"/>
          <p:cNvSpPr>
            <a:spLocks noGrp="1"/>
          </p:cNvSpPr>
          <p:nvPr>
            <p:ph type="pic" sz="quarter" idx="31"/>
          </p:nvPr>
        </p:nvSpPr>
        <p:spPr/>
      </p:sp>
      <p:sp>
        <p:nvSpPr>
          <p:cNvPr id="11" name="図プレースホルダー 10"/>
          <p:cNvSpPr>
            <a:spLocks noGrp="1"/>
          </p:cNvSpPr>
          <p:nvPr>
            <p:ph type="pic" sz="quarter" idx="23"/>
          </p:nvPr>
        </p:nvSpPr>
        <p:spPr/>
      </p:sp>
    </p:spTree>
    <p:extLst>
      <p:ext uri="{BB962C8B-B14F-4D97-AF65-F5344CB8AC3E}">
        <p14:creationId xmlns:p14="http://schemas.microsoft.com/office/powerpoint/2010/main" val="28856421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OUR </a:t>
            </a:r>
            <a:r>
              <a:rPr kumimoji="1" lang="en-US" altLang="ja-JP" dirty="0" smtClean="0"/>
              <a:t>WAY TO CREATE A PRODUCT</a:t>
            </a:r>
            <a:endParaRPr kumimoji="1" lang="ja-JP" altLang="en-US" dirty="0"/>
          </a:p>
        </p:txBody>
      </p:sp>
      <p:sp>
        <p:nvSpPr>
          <p:cNvPr id="4" name="フッター プレースホルダー 3"/>
          <p:cNvSpPr>
            <a:spLocks noGrp="1"/>
          </p:cNvSpPr>
          <p:nvPr>
            <p:ph type="ftr" sz="quarter" idx="10"/>
          </p:nvPr>
        </p:nvSpPr>
        <p:spPr/>
        <p:txBody>
          <a:bodyPr/>
          <a:lstStyle/>
          <a:p>
            <a:r>
              <a:rPr lang="en-US" smtClean="0"/>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387164BF-D67A-46C0-81D2-5BAF67C00C80}" type="slidenum">
              <a:rPr lang="en-US" smtClean="0"/>
              <a:pPr/>
              <a:t>57</a:t>
            </a:fld>
            <a:endParaRPr lang="en-US" dirty="0"/>
          </a:p>
        </p:txBody>
      </p:sp>
      <p:sp>
        <p:nvSpPr>
          <p:cNvPr id="12" name="テキスト プレースホルダー 11"/>
          <p:cNvSpPr>
            <a:spLocks noGrp="1"/>
          </p:cNvSpPr>
          <p:nvPr>
            <p:ph type="body" sz="quarter" idx="15"/>
          </p:nvPr>
        </p:nvSpPr>
        <p:spPr/>
        <p:txBody>
          <a:bodyPr/>
          <a:lstStyle/>
          <a:p>
            <a:r>
              <a:rPr kumimoji="1" lang="en-US" altLang="ja-JP" dirty="0"/>
              <a:t>Putant timeam vix ad, primis debitis conclusionemque ad pro. Cum in alterum epicurei argumentum.</a:t>
            </a:r>
            <a:endParaRPr kumimoji="1" lang="ja-JP" altLang="en-US" dirty="0"/>
          </a:p>
        </p:txBody>
      </p:sp>
      <p:sp>
        <p:nvSpPr>
          <p:cNvPr id="17" name="テキスト プレースホルダー 16"/>
          <p:cNvSpPr>
            <a:spLocks noGrp="1"/>
          </p:cNvSpPr>
          <p:nvPr>
            <p:ph type="body" sz="quarter" idx="20"/>
          </p:nvPr>
        </p:nvSpPr>
        <p:spPr/>
        <p:txBody>
          <a:bodyPr/>
          <a:lstStyle/>
          <a:p>
            <a:r>
              <a:rPr kumimoji="1" lang="en-US" altLang="ja-JP" dirty="0" smtClean="0"/>
              <a:t>GENERATE IDEAS</a:t>
            </a:r>
            <a:endParaRPr kumimoji="1" lang="ja-JP" altLang="en-US" dirty="0"/>
          </a:p>
        </p:txBody>
      </p:sp>
      <p:sp>
        <p:nvSpPr>
          <p:cNvPr id="18" name="テキスト プレースホルダー 17"/>
          <p:cNvSpPr>
            <a:spLocks noGrp="1"/>
          </p:cNvSpPr>
          <p:nvPr>
            <p:ph type="body" sz="quarter" idx="21"/>
          </p:nvPr>
        </p:nvSpPr>
        <p:spPr/>
        <p:txBody>
          <a:bodyPr/>
          <a:lstStyle/>
          <a:p>
            <a:r>
              <a:rPr kumimoji="1" lang="en-US" altLang="ja-JP" dirty="0"/>
              <a:t>Putant timeam vix ad, primis debitis conclusionemque ad pro. Cum in alterum epicurei argumentum.</a:t>
            </a:r>
            <a:endParaRPr kumimoji="1" lang="ja-JP" altLang="en-US" dirty="0"/>
          </a:p>
        </p:txBody>
      </p:sp>
      <p:sp>
        <p:nvSpPr>
          <p:cNvPr id="19" name="テキスト プレースホルダー 18"/>
          <p:cNvSpPr>
            <a:spLocks noGrp="1"/>
          </p:cNvSpPr>
          <p:nvPr>
            <p:ph type="body" sz="quarter" idx="22"/>
          </p:nvPr>
        </p:nvSpPr>
        <p:spPr/>
        <p:txBody>
          <a:bodyPr/>
          <a:lstStyle/>
          <a:p>
            <a:r>
              <a:rPr kumimoji="1" lang="en-US" altLang="ja-JP" dirty="0" smtClean="0"/>
              <a:t>DISCUSSION</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en-US" altLang="ja-JP" dirty="0"/>
              <a:t>Putant timeam vix ad, primis debitis conclusionemque ad pro. Cum in alterum epicurei argumentum.</a:t>
            </a:r>
            <a:endParaRPr kumimoji="1" lang="ja-JP" altLang="en-US" dirty="0"/>
          </a:p>
        </p:txBody>
      </p:sp>
      <p:sp>
        <p:nvSpPr>
          <p:cNvPr id="21" name="テキスト プレースホルダー 20"/>
          <p:cNvSpPr>
            <a:spLocks noGrp="1"/>
          </p:cNvSpPr>
          <p:nvPr>
            <p:ph type="body" sz="quarter" idx="24"/>
          </p:nvPr>
        </p:nvSpPr>
        <p:spPr/>
        <p:txBody>
          <a:bodyPr/>
          <a:lstStyle/>
          <a:p>
            <a:r>
              <a:rPr kumimoji="1" lang="en-US" altLang="ja-JP" dirty="0" smtClean="0"/>
              <a:t>EVALUATE</a:t>
            </a:r>
            <a:endParaRPr kumimoji="1" lang="ja-JP" altLang="en-US" dirty="0"/>
          </a:p>
        </p:txBody>
      </p:sp>
      <p:sp>
        <p:nvSpPr>
          <p:cNvPr id="22" name="テキスト プレースホルダー 21"/>
          <p:cNvSpPr>
            <a:spLocks noGrp="1"/>
          </p:cNvSpPr>
          <p:nvPr>
            <p:ph type="body" sz="quarter" idx="25"/>
          </p:nvPr>
        </p:nvSpPr>
        <p:spPr/>
        <p:txBody>
          <a:bodyPr/>
          <a:lstStyle/>
          <a:p>
            <a:r>
              <a:rPr kumimoji="1" lang="en-US" altLang="ja-JP" dirty="0"/>
              <a:t>Putant timeam vix ad, primis debitis conclusionemque ad pro. Cum in alterum epicurei argumentum.</a:t>
            </a:r>
            <a:endParaRPr kumimoji="1" lang="ja-JP" altLang="en-US" dirty="0"/>
          </a:p>
        </p:txBody>
      </p:sp>
      <p:sp>
        <p:nvSpPr>
          <p:cNvPr id="23" name="テキスト プレースホルダー 22"/>
          <p:cNvSpPr>
            <a:spLocks noGrp="1"/>
          </p:cNvSpPr>
          <p:nvPr>
            <p:ph type="body" sz="quarter" idx="26"/>
          </p:nvPr>
        </p:nvSpPr>
        <p:spPr/>
        <p:txBody>
          <a:bodyPr/>
          <a:lstStyle/>
          <a:p>
            <a:r>
              <a:rPr kumimoji="1" lang="en-US" altLang="ja-JP" dirty="0"/>
              <a:t>PROTOTYPE</a:t>
            </a:r>
            <a:endParaRPr kumimoji="1" lang="ja-JP" altLang="en-US" dirty="0"/>
          </a:p>
        </p:txBody>
      </p:sp>
      <p:pic>
        <p:nvPicPr>
          <p:cNvPr id="3" name="図プレースホルダー 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pic>
        <p:nvPicPr>
          <p:cNvPr id="8" name="図プレースホルダー 7"/>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a:stretch>
            <a:fillRect/>
          </a:stretch>
        </p:blipFill>
        <p:spPr/>
      </p:pic>
      <p:pic>
        <p:nvPicPr>
          <p:cNvPr id="9" name="図プレースホルダー 8"/>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a:stretch>
            <a:fillRect/>
          </a:stretch>
        </p:blipFill>
        <p:spPr/>
      </p:pic>
      <p:pic>
        <p:nvPicPr>
          <p:cNvPr id="13" name="図プレースホルダー 12"/>
          <p:cNvPicPr>
            <a:picLocks noGrp="1" noChangeAspect="1"/>
          </p:cNvPicPr>
          <p:nvPr>
            <p:ph type="pic" sz="quarter" idx="18"/>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45872453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10"/>
          </p:nvPr>
        </p:nvSpPr>
        <p:spPr/>
        <p:txBody>
          <a:bodyPr/>
          <a:lstStyle/>
          <a:p>
            <a:r>
              <a:rPr lang="en-US" smtClean="0"/>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387164BF-D67A-46C0-81D2-5BAF67C00C80}" type="slidenum">
              <a:rPr lang="en-US" smtClean="0"/>
              <a:pPr/>
              <a:t>58</a:t>
            </a:fld>
            <a:endParaRPr lang="en-US" dirty="0"/>
          </a:p>
        </p:txBody>
      </p:sp>
      <p:sp>
        <p:nvSpPr>
          <p:cNvPr id="12" name="テキスト プレースホルダー 11"/>
          <p:cNvSpPr>
            <a:spLocks noGrp="1"/>
          </p:cNvSpPr>
          <p:nvPr>
            <p:ph type="body" sz="quarter" idx="14"/>
          </p:nvPr>
        </p:nvSpPr>
        <p:spPr/>
        <p:txBody>
          <a:bodyPr/>
          <a:lstStyle/>
          <a:p>
            <a:r>
              <a:rPr kumimoji="1" lang="en-US" altLang="ja-JP" dirty="0" smtClean="0"/>
              <a:t>OUR MISSIONS</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Ius debet conceptam scribentur ut, fastidii fabellas forensibus eos ut, ea per rationibus complectitur. Ad malorum reprehendunt duo, sit at soluta verterem accusamus. </a:t>
            </a:r>
            <a:endParaRPr kumimoji="1" lang="ja-JP" altLang="en-US" dirty="0"/>
          </a:p>
        </p:txBody>
      </p:sp>
      <p:sp>
        <p:nvSpPr>
          <p:cNvPr id="15" name="テキスト プレースホルダー 14"/>
          <p:cNvSpPr>
            <a:spLocks noGrp="1"/>
          </p:cNvSpPr>
          <p:nvPr>
            <p:ph type="body" sz="quarter" idx="21"/>
          </p:nvPr>
        </p:nvSpPr>
        <p:spPr/>
        <p:txBody>
          <a:bodyPr/>
          <a:lstStyle/>
          <a:p>
            <a:r>
              <a:rPr kumimoji="1" lang="en-US" altLang="ja-JP" dirty="0" smtClean="0"/>
              <a:t>MISSION 1</a:t>
            </a:r>
            <a:endParaRPr kumimoji="1" lang="ja-JP" altLang="en-US" dirty="0"/>
          </a:p>
        </p:txBody>
      </p:sp>
      <p:sp>
        <p:nvSpPr>
          <p:cNvPr id="16" name="テキスト プレースホルダー 15"/>
          <p:cNvSpPr>
            <a:spLocks noGrp="1"/>
          </p:cNvSpPr>
          <p:nvPr>
            <p:ph type="body" sz="quarter" idx="22"/>
          </p:nvPr>
        </p:nvSpPr>
        <p:spPr/>
        <p:txBody>
          <a:bodyPr/>
          <a:lstStyle/>
          <a:p>
            <a:r>
              <a:rPr kumimoji="1" lang="en-US" altLang="ja-JP" dirty="0" smtClean="0"/>
              <a:t>MISSION 2</a:t>
            </a:r>
            <a:endParaRPr kumimoji="1" lang="ja-JP" altLang="en-US" dirty="0"/>
          </a:p>
        </p:txBody>
      </p:sp>
      <p:sp>
        <p:nvSpPr>
          <p:cNvPr id="17" name="テキスト プレースホルダー 16"/>
          <p:cNvSpPr>
            <a:spLocks noGrp="1"/>
          </p:cNvSpPr>
          <p:nvPr>
            <p:ph type="body" sz="quarter" idx="23"/>
          </p:nvPr>
        </p:nvSpPr>
        <p:spPr/>
        <p:txBody>
          <a:bodyPr/>
          <a:lstStyle/>
          <a:p>
            <a:r>
              <a:rPr kumimoji="1" lang="en-US" altLang="ja-JP" dirty="0" smtClean="0"/>
              <a:t>MISSION 3</a:t>
            </a:r>
            <a:endParaRPr kumimoji="1" lang="ja-JP" altLang="en-US" dirty="0"/>
          </a:p>
        </p:txBody>
      </p:sp>
      <p:sp>
        <p:nvSpPr>
          <p:cNvPr id="18" name="テキスト プレースホルダー 17"/>
          <p:cNvSpPr>
            <a:spLocks noGrp="1"/>
          </p:cNvSpPr>
          <p:nvPr>
            <p:ph type="body" sz="quarter" idx="24"/>
          </p:nvPr>
        </p:nvSpPr>
        <p:spPr/>
        <p:txBody>
          <a:bodyPr/>
          <a:lstStyle/>
          <a:p>
            <a:r>
              <a:rPr kumimoji="1" lang="en-US" altLang="ja-JP" dirty="0" smtClean="0"/>
              <a:t>MORE CLIENTS</a:t>
            </a:r>
            <a:endParaRPr kumimoji="1" lang="ja-JP" altLang="en-US" dirty="0"/>
          </a:p>
        </p:txBody>
      </p:sp>
      <p:sp>
        <p:nvSpPr>
          <p:cNvPr id="19" name="テキスト プレースホルダー 18"/>
          <p:cNvSpPr>
            <a:spLocks noGrp="1"/>
          </p:cNvSpPr>
          <p:nvPr>
            <p:ph type="body" sz="quarter" idx="25"/>
          </p:nvPr>
        </p:nvSpPr>
        <p:spPr/>
        <p:txBody>
          <a:bodyPr/>
          <a:lstStyle/>
          <a:p>
            <a:r>
              <a:rPr kumimoji="1" lang="en-US" altLang="ja-JP" dirty="0" smtClean="0"/>
              <a:t>GLOBALIZATION</a:t>
            </a:r>
            <a:endParaRPr kumimoji="1" lang="ja-JP" altLang="en-US" dirty="0"/>
          </a:p>
        </p:txBody>
      </p:sp>
      <p:sp>
        <p:nvSpPr>
          <p:cNvPr id="20" name="テキスト プレースホルダー 19"/>
          <p:cNvSpPr>
            <a:spLocks noGrp="1"/>
          </p:cNvSpPr>
          <p:nvPr>
            <p:ph type="body" sz="quarter" idx="26"/>
          </p:nvPr>
        </p:nvSpPr>
        <p:spPr/>
        <p:txBody>
          <a:bodyPr/>
          <a:lstStyle/>
          <a:p>
            <a:r>
              <a:rPr kumimoji="1" lang="en-US" altLang="ja-JP" dirty="0" smtClean="0"/>
              <a:t>NUMBER ONE</a:t>
            </a:r>
            <a:endParaRPr kumimoji="1" lang="ja-JP" altLang="en-US" dirty="0"/>
          </a:p>
        </p:txBody>
      </p:sp>
      <p:sp>
        <p:nvSpPr>
          <p:cNvPr id="14" name="テキスト プレースホルダー 13"/>
          <p:cNvSpPr>
            <a:spLocks noGrp="1"/>
          </p:cNvSpPr>
          <p:nvPr>
            <p:ph type="body" sz="quarter" idx="17"/>
          </p:nvPr>
        </p:nvSpPr>
        <p:spPr/>
        <p:txBody>
          <a:bodyPr/>
          <a:lstStyle/>
          <a:p>
            <a:r>
              <a:rPr kumimoji="1" lang="en-US" altLang="ja-JP" dirty="0"/>
              <a:t>Iusto possim vix ea, at pro inani </a:t>
            </a:r>
            <a:r>
              <a:rPr kumimoji="1" lang="en-US" altLang="ja-JP" dirty="0" smtClean="0"/>
              <a:t>tation</a:t>
            </a:r>
            <a:endParaRPr kumimoji="1" lang="ja-JP" altLang="en-US" dirty="0"/>
          </a:p>
        </p:txBody>
      </p:sp>
      <p:sp>
        <p:nvSpPr>
          <p:cNvPr id="21" name="テキスト プレースホルダー 20"/>
          <p:cNvSpPr>
            <a:spLocks noGrp="1"/>
          </p:cNvSpPr>
          <p:nvPr>
            <p:ph type="body" sz="quarter" idx="27"/>
          </p:nvPr>
        </p:nvSpPr>
        <p:spPr/>
        <p:txBody>
          <a:bodyPr/>
          <a:lstStyle/>
          <a:p>
            <a:r>
              <a:rPr kumimoji="1" lang="en-US" altLang="ja-JP" dirty="0"/>
              <a:t>Mel soleat voluptatum sadipscing ut</a:t>
            </a:r>
            <a:endParaRPr kumimoji="1" lang="ja-JP" altLang="en-US" dirty="0"/>
          </a:p>
        </p:txBody>
      </p:sp>
      <p:sp>
        <p:nvSpPr>
          <p:cNvPr id="22" name="テキスト プレースホルダー 21"/>
          <p:cNvSpPr>
            <a:spLocks noGrp="1"/>
          </p:cNvSpPr>
          <p:nvPr>
            <p:ph type="body" sz="quarter" idx="28"/>
          </p:nvPr>
        </p:nvSpPr>
        <p:spPr/>
        <p:txBody>
          <a:bodyPr/>
          <a:lstStyle/>
          <a:p>
            <a:r>
              <a:rPr kumimoji="1" lang="en-US" altLang="ja-JP" dirty="0"/>
              <a:t>Ne sed vidit harum integre mediocritatem</a:t>
            </a:r>
            <a:endParaRPr kumimoji="1" lang="ja-JP" altLang="en-US" dirty="0"/>
          </a:p>
        </p:txBody>
      </p:sp>
    </p:spTree>
    <p:extLst>
      <p:ext uri="{BB962C8B-B14F-4D97-AF65-F5344CB8AC3E}">
        <p14:creationId xmlns:p14="http://schemas.microsoft.com/office/powerpoint/2010/main" val="403153596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smtClean="0"/>
              <a:t>PURPOSE AND GOAL</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59</a:t>
            </a:fld>
            <a:endParaRPr lang="en-US" dirty="0"/>
          </a:p>
        </p:txBody>
      </p:sp>
      <p:sp>
        <p:nvSpPr>
          <p:cNvPr id="15" name="テキスト プレースホルダー 14"/>
          <p:cNvSpPr>
            <a:spLocks noGrp="1"/>
          </p:cNvSpPr>
          <p:nvPr>
            <p:ph type="body" sz="quarter" idx="14"/>
          </p:nvPr>
        </p:nvSpPr>
        <p:spPr/>
        <p:txBody>
          <a:bodyPr/>
          <a:lstStyle/>
          <a:p>
            <a:r>
              <a:rPr kumimoji="1" lang="en-US" altLang="ja-JP" dirty="0"/>
              <a:t>PURPOSE</a:t>
            </a:r>
            <a:endParaRPr kumimoji="1" lang="ja-JP" altLang="en-US" dirty="0"/>
          </a:p>
        </p:txBody>
      </p:sp>
      <p:sp>
        <p:nvSpPr>
          <p:cNvPr id="16" name="テキスト プレースホルダー 15"/>
          <p:cNvSpPr>
            <a:spLocks noGrp="1"/>
          </p:cNvSpPr>
          <p:nvPr>
            <p:ph type="body" sz="quarter" idx="15"/>
          </p:nvPr>
        </p:nvSpPr>
        <p:spPr/>
        <p:txBody>
          <a:bodyPr/>
          <a:lstStyle/>
          <a:p>
            <a:r>
              <a:rPr kumimoji="1" lang="en-US" altLang="ja-JP" dirty="0" smtClean="0"/>
              <a:t>Lorem Ipsum</a:t>
            </a:r>
          </a:p>
          <a:p>
            <a:pPr lvl="1"/>
            <a:r>
              <a:rPr kumimoji="1" lang="en-US" altLang="ja-JP" dirty="0"/>
              <a:t>Admodum accommodare signiferumque in vix, habemus consulatu ea vim, has te invidunt sensibus. Sale causae lobortis nec </a:t>
            </a:r>
            <a:r>
              <a:rPr kumimoji="1" lang="en-US" altLang="ja-JP" dirty="0" smtClean="0"/>
              <a:t>ad</a:t>
            </a:r>
          </a:p>
          <a:p>
            <a:pPr lvl="1"/>
            <a:r>
              <a:rPr kumimoji="1" lang="en-US" altLang="ja-JP" dirty="0"/>
              <a:t>Eu iudicabit definiebas vim. </a:t>
            </a:r>
            <a:r>
              <a:rPr kumimoji="1" lang="en-US" altLang="ja-JP" dirty="0">
                <a:solidFill>
                  <a:schemeClr val="accent2"/>
                </a:solidFill>
              </a:rPr>
              <a:t>Ad his amet dicant perfecto</a:t>
            </a:r>
            <a:r>
              <a:rPr kumimoji="1" lang="en-US" altLang="ja-JP" dirty="0"/>
              <a:t>, pri ex case prodesset, his meliore invenire </a:t>
            </a:r>
            <a:r>
              <a:rPr kumimoji="1" lang="en-US" altLang="ja-JP" dirty="0" smtClean="0"/>
              <a:t>et</a:t>
            </a:r>
          </a:p>
          <a:p>
            <a:r>
              <a:rPr kumimoji="1" lang="en-US" altLang="ja-JP" dirty="0"/>
              <a:t>Te ridens prompta pri, ne nam dicat </a:t>
            </a:r>
            <a:r>
              <a:rPr kumimoji="1" lang="en-US" altLang="ja-JP" dirty="0" smtClean="0"/>
              <a:t>mandamus</a:t>
            </a:r>
          </a:p>
          <a:p>
            <a:r>
              <a:rPr kumimoji="1" lang="en-US" altLang="ja-JP" dirty="0"/>
              <a:t>Vim ridens posidonium appellantur </a:t>
            </a:r>
            <a:r>
              <a:rPr kumimoji="1" lang="en-US" altLang="ja-JP" dirty="0" smtClean="0"/>
              <a:t>ei</a:t>
            </a:r>
          </a:p>
          <a:p>
            <a:pPr lvl="1"/>
            <a:r>
              <a:rPr kumimoji="1" lang="en-US" altLang="ja-JP" dirty="0"/>
              <a:t>Admodum accommodare signiferumque in </a:t>
            </a:r>
            <a:r>
              <a:rPr kumimoji="1" lang="en-US" altLang="ja-JP" dirty="0" smtClean="0"/>
              <a:t>vix</a:t>
            </a:r>
          </a:p>
          <a:p>
            <a:pPr lvl="1"/>
            <a:r>
              <a:rPr kumimoji="1" lang="en-US" altLang="ja-JP" dirty="0"/>
              <a:t>Mel te reque postea liberavisse</a:t>
            </a:r>
            <a:endParaRPr kumimoji="1" lang="ja-JP" altLang="en-US" dirty="0"/>
          </a:p>
        </p:txBody>
      </p:sp>
      <p:sp>
        <p:nvSpPr>
          <p:cNvPr id="17" name="テキスト プレースホルダー 16"/>
          <p:cNvSpPr>
            <a:spLocks noGrp="1"/>
          </p:cNvSpPr>
          <p:nvPr>
            <p:ph type="body" sz="quarter" idx="16"/>
          </p:nvPr>
        </p:nvSpPr>
        <p:spPr/>
        <p:txBody>
          <a:bodyPr/>
          <a:lstStyle/>
          <a:p>
            <a:r>
              <a:rPr kumimoji="1" lang="en-US" altLang="ja-JP" dirty="0" smtClean="0"/>
              <a:t>GOAL</a:t>
            </a:r>
            <a:endParaRPr kumimoji="1" lang="ja-JP" altLang="en-US" dirty="0"/>
          </a:p>
        </p:txBody>
      </p:sp>
      <p:sp>
        <p:nvSpPr>
          <p:cNvPr id="18" name="テキスト プレースホルダー 17"/>
          <p:cNvSpPr>
            <a:spLocks noGrp="1"/>
          </p:cNvSpPr>
          <p:nvPr>
            <p:ph type="body" sz="quarter" idx="17"/>
          </p:nvPr>
        </p:nvSpPr>
        <p:spPr/>
        <p:txBody>
          <a:bodyPr/>
          <a:lstStyle/>
          <a:p>
            <a:r>
              <a:rPr kumimoji="1" lang="en-US" altLang="ja-JP" dirty="0"/>
              <a:t>Admodum accommodare signiferumque in </a:t>
            </a:r>
            <a:r>
              <a:rPr kumimoji="1" lang="en-US" altLang="ja-JP" dirty="0" smtClean="0"/>
              <a:t>vix</a:t>
            </a:r>
          </a:p>
          <a:p>
            <a:pPr lvl="1"/>
            <a:r>
              <a:rPr kumimoji="1" lang="en-US" altLang="ja-JP" dirty="0"/>
              <a:t>Sensibus reprehendunt ei </a:t>
            </a:r>
            <a:r>
              <a:rPr kumimoji="1" lang="en-US" altLang="ja-JP" dirty="0" smtClean="0"/>
              <a:t>nec</a:t>
            </a:r>
          </a:p>
          <a:p>
            <a:pPr lvl="2"/>
            <a:r>
              <a:rPr kumimoji="1" lang="en-US" altLang="ja-JP" dirty="0"/>
              <a:t>Id nam melius assentior </a:t>
            </a:r>
            <a:r>
              <a:rPr kumimoji="1" lang="en-US" altLang="ja-JP" dirty="0" smtClean="0"/>
              <a:t>efficiantur</a:t>
            </a:r>
          </a:p>
          <a:p>
            <a:pPr lvl="2"/>
            <a:r>
              <a:rPr kumimoji="1" lang="en-US" altLang="ja-JP" dirty="0"/>
              <a:t>Utamur perfecto definitionem eos </a:t>
            </a:r>
            <a:r>
              <a:rPr kumimoji="1" lang="en-US" altLang="ja-JP" dirty="0" smtClean="0"/>
              <a:t>ei</a:t>
            </a:r>
          </a:p>
          <a:p>
            <a:pPr lvl="2"/>
            <a:r>
              <a:rPr kumimoji="1" lang="en-US" altLang="ja-JP" dirty="0"/>
              <a:t>Mel te reque postea </a:t>
            </a:r>
            <a:r>
              <a:rPr kumimoji="1" lang="en-US" altLang="ja-JP" dirty="0" smtClean="0"/>
              <a:t>liberavisse</a:t>
            </a:r>
          </a:p>
          <a:p>
            <a:pPr lvl="1"/>
            <a:r>
              <a:rPr kumimoji="1" lang="en-US" altLang="ja-JP" dirty="0"/>
              <a:t>Fugit accumsan principes pri </a:t>
            </a:r>
            <a:r>
              <a:rPr kumimoji="1" lang="en-US" altLang="ja-JP" dirty="0" smtClean="0"/>
              <a:t>no</a:t>
            </a:r>
          </a:p>
          <a:p>
            <a:pPr lvl="2"/>
            <a:r>
              <a:rPr kumimoji="1" lang="en-US" altLang="ja-JP" dirty="0"/>
              <a:t>Ullum persius contentiones et vis, populo legendos principes ei </a:t>
            </a:r>
            <a:r>
              <a:rPr kumimoji="1" lang="en-US" altLang="ja-JP" dirty="0" smtClean="0"/>
              <a:t>vim</a:t>
            </a:r>
          </a:p>
          <a:p>
            <a:pPr lvl="2"/>
            <a:r>
              <a:rPr kumimoji="1" lang="en-US" altLang="ja-JP" dirty="0"/>
              <a:t>Id mel inani impetus argumentum, et porro aliquid civibus has, libris noluisse explicari per </a:t>
            </a:r>
            <a:r>
              <a:rPr kumimoji="1" lang="en-US" altLang="ja-JP" dirty="0" smtClean="0"/>
              <a:t>te</a:t>
            </a:r>
          </a:p>
          <a:p>
            <a:r>
              <a:rPr kumimoji="1" lang="en-US" altLang="ja-JP" dirty="0"/>
              <a:t>Sed ne idque instructior. </a:t>
            </a:r>
            <a:r>
              <a:rPr kumimoji="1" lang="en-US" altLang="ja-JP" dirty="0">
                <a:solidFill>
                  <a:schemeClr val="accent2"/>
                </a:solidFill>
              </a:rPr>
              <a:t>Ad nec probo </a:t>
            </a:r>
            <a:r>
              <a:rPr kumimoji="1" lang="en-US" altLang="ja-JP" dirty="0" smtClean="0">
                <a:solidFill>
                  <a:schemeClr val="accent2"/>
                </a:solidFill>
              </a:rPr>
              <a:t>intellegat</a:t>
            </a:r>
            <a:endParaRPr kumimoji="1" lang="en-US" altLang="ja-JP" dirty="0">
              <a:solidFill>
                <a:schemeClr val="accent2"/>
              </a:solidFill>
            </a:endParaRPr>
          </a:p>
          <a:p>
            <a:r>
              <a:rPr kumimoji="1" lang="en-US" altLang="ja-JP" dirty="0"/>
              <a:t>Mel te reque postea </a:t>
            </a:r>
            <a:r>
              <a:rPr kumimoji="1" lang="en-US" altLang="ja-JP" dirty="0" smtClean="0"/>
              <a:t>liberavisse</a:t>
            </a:r>
          </a:p>
          <a:p>
            <a:pPr lvl="1"/>
            <a:r>
              <a:rPr kumimoji="1" lang="en-US" altLang="ja-JP" dirty="0"/>
              <a:t>Cu eam inermis petentium repudiandae</a:t>
            </a:r>
          </a:p>
        </p:txBody>
      </p:sp>
    </p:spTree>
    <p:extLst>
      <p:ext uri="{BB962C8B-B14F-4D97-AF65-F5344CB8AC3E}">
        <p14:creationId xmlns:p14="http://schemas.microsoft.com/office/powerpoint/2010/main" val="207431283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4"/>
          </p:nvPr>
        </p:nvSpPr>
        <p:spPr/>
        <p:txBody>
          <a:bodyPr/>
          <a:lstStyle/>
          <a:p>
            <a:endParaRPr lang="en-US"/>
          </a:p>
        </p:txBody>
      </p:sp>
      <p:sp>
        <p:nvSpPr>
          <p:cNvPr id="4" name="Text Placeholder 3"/>
          <p:cNvSpPr>
            <a:spLocks noGrp="1"/>
          </p:cNvSpPr>
          <p:nvPr>
            <p:ph type="body" sz="quarter" idx="15"/>
          </p:nvPr>
        </p:nvSpPr>
        <p:spPr/>
        <p:txBody>
          <a:bodyPr/>
          <a:lstStyle/>
          <a:p>
            <a:endParaRPr lang="en-US"/>
          </a:p>
        </p:txBody>
      </p:sp>
      <p:pic>
        <p:nvPicPr>
          <p:cNvPr id="10" name="Picture 9"/>
          <p:cNvPicPr>
            <a:picLocks noChangeAspect="1"/>
          </p:cNvPicPr>
          <p:nvPr/>
        </p:nvPicPr>
        <p:blipFill>
          <a:blip r:embed="rId2"/>
          <a:stretch>
            <a:fillRect/>
          </a:stretch>
        </p:blipFill>
        <p:spPr>
          <a:xfrm>
            <a:off x="682266" y="1785925"/>
            <a:ext cx="16330223" cy="7273010"/>
          </a:xfrm>
          <a:prstGeom prst="rect">
            <a:avLst/>
          </a:prstGeom>
        </p:spPr>
      </p:pic>
    </p:spTree>
    <p:extLst>
      <p:ext uri="{BB962C8B-B14F-4D97-AF65-F5344CB8AC3E}">
        <p14:creationId xmlns:p14="http://schemas.microsoft.com/office/powerpoint/2010/main" val="337149828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プレースホルダー 7"/>
          <p:cNvSpPr>
            <a:spLocks noGrp="1"/>
          </p:cNvSpPr>
          <p:nvPr>
            <p:ph type="body" sz="quarter" idx="15"/>
          </p:nvPr>
        </p:nvSpPr>
        <p:spPr/>
        <p:txBody>
          <a:bodyPr/>
          <a:lstStyle/>
          <a:p>
            <a:r>
              <a:rPr kumimoji="1" lang="en-US" altLang="ja-JP" dirty="0" smtClean="0"/>
              <a:t>WE ARE</a:t>
            </a:r>
          </a:p>
          <a:p>
            <a:r>
              <a:rPr kumimoji="1" lang="en-US" altLang="ja-JP" dirty="0" smtClean="0"/>
              <a:t>SUPER U</a:t>
            </a:r>
            <a:r>
              <a:rPr kumimoji="1" lang="en-US" altLang="ja-JP" dirty="0" smtClean="0">
                <a:solidFill>
                  <a:schemeClr val="accent1">
                    <a:lumMod val="50000"/>
                  </a:schemeClr>
                </a:solidFill>
              </a:rPr>
              <a:t>N</a:t>
            </a:r>
            <a:r>
              <a:rPr kumimoji="1" lang="en-US" altLang="ja-JP" dirty="0" smtClean="0"/>
              <a:t>IQUE</a:t>
            </a:r>
            <a:endParaRPr kumimoji="1" lang="ja-JP" altLang="en-US" dirty="0"/>
          </a:p>
        </p:txBody>
      </p:sp>
      <p:sp>
        <p:nvSpPr>
          <p:cNvPr id="9" name="テキスト プレースホルダー 8"/>
          <p:cNvSpPr>
            <a:spLocks noGrp="1"/>
          </p:cNvSpPr>
          <p:nvPr>
            <p:ph type="body" sz="quarter" idx="23"/>
          </p:nvPr>
        </p:nvSpPr>
        <p:spPr/>
        <p:txBody>
          <a:bodyPr/>
          <a:lstStyle/>
          <a:p>
            <a:r>
              <a:rPr kumimoji="1" lang="en-US" altLang="ja-JP" dirty="0"/>
              <a:t>Pri ei aeterno aperiam menandri, ius an platonem consetetur constituam. Ad vis amet causae reprehendunt, nec ea numquam oportere mnesarchum. Vim ne consulatu iracundia. Saepe malorum pri ei, ne per tacimates periculis democritum</a:t>
            </a:r>
            <a:r>
              <a:rPr kumimoji="1" lang="en-US" altLang="ja-JP" dirty="0" smtClean="0"/>
              <a:t>.</a:t>
            </a:r>
            <a:endParaRPr kumimoji="1" lang="en-US" altLang="ja-JP" dirty="0"/>
          </a:p>
          <a:p>
            <a:r>
              <a:rPr kumimoji="1" lang="en-US" altLang="ja-JP" dirty="0"/>
              <a:t>Apeirian postulant ea duo. </a:t>
            </a:r>
            <a:r>
              <a:rPr kumimoji="1" lang="en-US" altLang="ja-JP" dirty="0">
                <a:solidFill>
                  <a:schemeClr val="accent2"/>
                </a:solidFill>
              </a:rPr>
              <a:t>Sed voluptua deseruisse efficiendi et</a:t>
            </a:r>
            <a:r>
              <a:rPr kumimoji="1" lang="en-US" altLang="ja-JP" dirty="0"/>
              <a:t>, pro eu dicta sadipscing, eum sumo euismod ex. Ea sed probo graeco aliquip, ad quo accusamus deterruisset, eum ponderum eloquentiam no. At usu quaerendum deterruisset. </a:t>
            </a:r>
            <a:endParaRPr kumimoji="1" lang="ja-JP" altLang="en-US" dirty="0"/>
          </a:p>
        </p:txBody>
      </p:sp>
      <p:sp>
        <p:nvSpPr>
          <p:cNvPr id="2" name="図プレースホルダー 1"/>
          <p:cNvSpPr>
            <a:spLocks noGrp="1"/>
          </p:cNvSpPr>
          <p:nvPr>
            <p:ph type="pic" sz="quarter" idx="24"/>
          </p:nvPr>
        </p:nvSpPr>
        <p:spPr/>
      </p:sp>
    </p:spTree>
    <p:extLst>
      <p:ext uri="{BB962C8B-B14F-4D97-AF65-F5344CB8AC3E}">
        <p14:creationId xmlns:p14="http://schemas.microsoft.com/office/powerpoint/2010/main" val="302971643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9" name="テキスト プレースホルダー 8"/>
          <p:cNvSpPr>
            <a:spLocks noGrp="1"/>
          </p:cNvSpPr>
          <p:nvPr>
            <p:ph type="body" sz="quarter" idx="11"/>
          </p:nvPr>
        </p:nvSpPr>
        <p:spPr/>
        <p:txBody>
          <a:bodyPr/>
          <a:lstStyle/>
          <a:p>
            <a:endParaRPr kumimoji="1" lang="ja-JP" altLang="en-US"/>
          </a:p>
        </p:txBody>
      </p:sp>
      <p:pic>
        <p:nvPicPr>
          <p:cNvPr id="8" name="図プレースホルダー 7"/>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
        <p:nvSpPr>
          <p:cNvPr id="6" name="タイトル 5"/>
          <p:cNvSpPr>
            <a:spLocks noGrp="1"/>
          </p:cNvSpPr>
          <p:nvPr>
            <p:ph type="ctrTitle"/>
          </p:nvPr>
        </p:nvSpPr>
        <p:spPr>
          <a:prstGeom prst="rect">
            <a:avLst/>
          </a:prstGeom>
        </p:spPr>
        <p:txBody>
          <a:bodyPr/>
          <a:lstStyle/>
          <a:p>
            <a:r>
              <a:rPr kumimoji="1" lang="en-US" altLang="ja-JP" dirty="0" smtClean="0"/>
              <a:t>OUR PORTFOLIO</a:t>
            </a:r>
            <a:endParaRPr kumimoji="1" lang="ja-JP" altLang="en-US" dirty="0"/>
          </a:p>
        </p:txBody>
      </p:sp>
    </p:spTree>
    <p:extLst>
      <p:ext uri="{BB962C8B-B14F-4D97-AF65-F5344CB8AC3E}">
        <p14:creationId xmlns:p14="http://schemas.microsoft.com/office/powerpoint/2010/main" val="124038561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smtClean="0"/>
              <a:t>VIRTUAL AND REAL</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62</a:t>
            </a:fld>
            <a:endParaRPr lang="en-US" dirty="0"/>
          </a:p>
        </p:txBody>
      </p:sp>
      <p:sp>
        <p:nvSpPr>
          <p:cNvPr id="17" name="テキスト プレースホルダー 16"/>
          <p:cNvSpPr>
            <a:spLocks noGrp="1"/>
          </p:cNvSpPr>
          <p:nvPr>
            <p:ph type="body" sz="quarter" idx="15"/>
          </p:nvPr>
        </p:nvSpPr>
        <p:spPr/>
        <p:txBody>
          <a:bodyPr/>
          <a:lstStyle/>
          <a:p>
            <a:r>
              <a:rPr kumimoji="1" lang="en-US" altLang="ja-JP" dirty="0"/>
              <a:t>Ius debet conceptam scribentur ut, fastidii fabellas forensibus eos ut, ea per rationibus complectitur. </a:t>
            </a:r>
            <a:r>
              <a:rPr kumimoji="1" lang="en-US" altLang="ja-JP" dirty="0">
                <a:solidFill>
                  <a:schemeClr val="accent2"/>
                </a:solidFill>
              </a:rPr>
              <a:t>Ad malorum reprehendunt duo</a:t>
            </a:r>
            <a:r>
              <a:rPr kumimoji="1" lang="en-US" altLang="ja-JP" dirty="0"/>
              <a:t>, sit at soluta verterem accusamus. </a:t>
            </a:r>
          </a:p>
          <a:p>
            <a:r>
              <a:rPr kumimoji="1" lang="en-US" altLang="ja-JP" dirty="0"/>
              <a:t>Diceret legimus eos ne. Eu cum solet cetero intellegebat. Possim aperiri vivendo cum no. Oratio invenire ne eum, mel ut viris percipitur </a:t>
            </a:r>
            <a:r>
              <a:rPr kumimoji="1" lang="en-US" altLang="ja-JP" dirty="0" smtClean="0"/>
              <a:t>delicatissimi.</a:t>
            </a:r>
            <a:endParaRPr kumimoji="1" lang="ja-JP" altLang="en-US" dirty="0"/>
          </a:p>
        </p:txBody>
      </p:sp>
      <p:sp>
        <p:nvSpPr>
          <p:cNvPr id="18" name="テキスト プレースホルダー 17"/>
          <p:cNvSpPr>
            <a:spLocks noGrp="1"/>
          </p:cNvSpPr>
          <p:nvPr>
            <p:ph type="body" sz="quarter" idx="16"/>
          </p:nvPr>
        </p:nvSpPr>
        <p:spPr/>
        <p:txBody>
          <a:bodyPr/>
          <a:lstStyle/>
          <a:p>
            <a:r>
              <a:rPr kumimoji="1" lang="en-US" altLang="ja-JP" dirty="0" smtClean="0"/>
              <a:t>VIRTUAL PRODUCT</a:t>
            </a:r>
            <a:endParaRPr kumimoji="1" lang="ja-JP" altLang="en-US" dirty="0"/>
          </a:p>
        </p:txBody>
      </p:sp>
      <p:sp>
        <p:nvSpPr>
          <p:cNvPr id="19" name="テキスト プレースホルダー 18"/>
          <p:cNvSpPr>
            <a:spLocks noGrp="1"/>
          </p:cNvSpPr>
          <p:nvPr>
            <p:ph type="body" sz="quarter" idx="17"/>
          </p:nvPr>
        </p:nvSpPr>
        <p:spPr/>
        <p:txBody>
          <a:bodyPr/>
          <a:lstStyle/>
          <a:p>
            <a:r>
              <a:rPr kumimoji="1" lang="en-US" altLang="ja-JP" dirty="0"/>
              <a:t>Mel munere labore ocurreret no, denique explicari persecuti pri at. Vel mundi omittam ut, verterem voluptatum cum ex, id vix audiam prodesset. </a:t>
            </a:r>
            <a:endParaRPr kumimoji="1" lang="en-US" altLang="ja-JP" dirty="0" smtClean="0"/>
          </a:p>
          <a:p>
            <a:r>
              <a:rPr kumimoji="1" lang="en-US" altLang="ja-JP" dirty="0" smtClean="0">
                <a:solidFill>
                  <a:schemeClr val="accent2"/>
                </a:solidFill>
              </a:rPr>
              <a:t>Vel </a:t>
            </a:r>
            <a:r>
              <a:rPr kumimoji="1" lang="en-US" altLang="ja-JP" dirty="0">
                <a:solidFill>
                  <a:schemeClr val="accent2"/>
                </a:solidFill>
              </a:rPr>
              <a:t>te error congue comprehensam</a:t>
            </a:r>
            <a:r>
              <a:rPr kumimoji="1" lang="en-US" altLang="ja-JP" dirty="0"/>
              <a:t>. Copiosae intellegat et mea, utroque scribentur mel te.</a:t>
            </a:r>
          </a:p>
          <a:p>
            <a:endParaRPr kumimoji="1" lang="ja-JP" altLang="en-US" dirty="0"/>
          </a:p>
        </p:txBody>
      </p:sp>
      <p:sp>
        <p:nvSpPr>
          <p:cNvPr id="20" name="テキスト プレースホルダー 19"/>
          <p:cNvSpPr>
            <a:spLocks noGrp="1"/>
          </p:cNvSpPr>
          <p:nvPr>
            <p:ph type="body" sz="quarter" idx="18"/>
          </p:nvPr>
        </p:nvSpPr>
        <p:spPr/>
        <p:txBody>
          <a:bodyPr/>
          <a:lstStyle/>
          <a:p>
            <a:r>
              <a:rPr kumimoji="1" lang="en-US" altLang="ja-JP" dirty="0" smtClean="0"/>
              <a:t>REAL PRODUCT</a:t>
            </a:r>
            <a:endParaRPr kumimoji="1" lang="ja-JP" altLang="en-US" dirty="0"/>
          </a:p>
        </p:txBody>
      </p:sp>
      <p:sp>
        <p:nvSpPr>
          <p:cNvPr id="2" name="図プレースホルダー 1"/>
          <p:cNvSpPr>
            <a:spLocks noGrp="1"/>
          </p:cNvSpPr>
          <p:nvPr>
            <p:ph type="pic" sz="quarter" idx="12"/>
          </p:nvPr>
        </p:nvSpPr>
        <p:spPr/>
      </p:sp>
      <p:sp>
        <p:nvSpPr>
          <p:cNvPr id="5" name="図プレースホルダー 4"/>
          <p:cNvSpPr>
            <a:spLocks noGrp="1"/>
          </p:cNvSpPr>
          <p:nvPr>
            <p:ph type="pic" sz="quarter" idx="13"/>
          </p:nvPr>
        </p:nvSpPr>
        <p:spPr/>
      </p:sp>
    </p:spTree>
    <p:extLst>
      <p:ext uri="{BB962C8B-B14F-4D97-AF65-F5344CB8AC3E}">
        <p14:creationId xmlns:p14="http://schemas.microsoft.com/office/powerpoint/2010/main" val="265351465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63</a:t>
            </a:fld>
            <a:endParaRPr lang="en-US" dirty="0"/>
          </a:p>
        </p:txBody>
      </p:sp>
      <p:sp>
        <p:nvSpPr>
          <p:cNvPr id="22" name="テキスト プレースホルダー 21"/>
          <p:cNvSpPr>
            <a:spLocks noGrp="1"/>
          </p:cNvSpPr>
          <p:nvPr>
            <p:ph type="body" sz="quarter" idx="15"/>
          </p:nvPr>
        </p:nvSpPr>
        <p:spPr/>
        <p:txBody>
          <a:bodyPr/>
          <a:lstStyle/>
          <a:p>
            <a:r>
              <a:rPr kumimoji="1" lang="en-US" altLang="ja-JP" dirty="0" smtClean="0"/>
              <a:t>CREATING</a:t>
            </a:r>
          </a:p>
          <a:p>
            <a:r>
              <a:rPr kumimoji="1" lang="en-US" altLang="ja-JP" dirty="0" smtClean="0"/>
              <a:t>UNIQUE PRODUCTS</a:t>
            </a:r>
            <a:endParaRPr kumimoji="1" lang="ja-JP" altLang="en-US" dirty="0"/>
          </a:p>
        </p:txBody>
      </p:sp>
      <p:sp>
        <p:nvSpPr>
          <p:cNvPr id="23" name="テキスト プレースホルダー 22"/>
          <p:cNvSpPr>
            <a:spLocks noGrp="1"/>
          </p:cNvSpPr>
          <p:nvPr>
            <p:ph type="body" sz="quarter" idx="20"/>
          </p:nvPr>
        </p:nvSpPr>
        <p:spPr/>
        <p:txBody>
          <a:bodyPr/>
          <a:lstStyle/>
          <a:p>
            <a:r>
              <a:rPr kumimoji="1" lang="en-US" altLang="ja-JP" dirty="0"/>
              <a:t>Te falli saperet elaboraret pri. In pri nisl tantas, ut eam veniam discere fabulas. Pro hendrerit ullamcorper te, eam cu minim convenire assentior. </a:t>
            </a:r>
            <a:endParaRPr kumimoji="1" lang="en-US" altLang="ja-JP" dirty="0" smtClean="0"/>
          </a:p>
          <a:p>
            <a:r>
              <a:rPr kumimoji="1" lang="en-US" altLang="ja-JP" dirty="0" smtClean="0">
                <a:solidFill>
                  <a:schemeClr val="accent2"/>
                </a:solidFill>
              </a:rPr>
              <a:t>Nec </a:t>
            </a:r>
            <a:r>
              <a:rPr kumimoji="1" lang="en-US" altLang="ja-JP" dirty="0">
                <a:solidFill>
                  <a:schemeClr val="accent2"/>
                </a:solidFill>
              </a:rPr>
              <a:t>soleat labores singulis ut</a:t>
            </a:r>
            <a:r>
              <a:rPr kumimoji="1" lang="en-US" altLang="ja-JP" dirty="0"/>
              <a:t>, meis magna brute eam ad, mei omnium accusata ocurreret at</a:t>
            </a:r>
            <a:r>
              <a:rPr kumimoji="1" lang="en-US" altLang="ja-JP" dirty="0" smtClean="0"/>
              <a:t>.</a:t>
            </a:r>
            <a:endParaRPr kumimoji="1" lang="ja-JP" alt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266130692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4"/>
          </p:nvPr>
        </p:nvSpPr>
        <p:spPr/>
      </p:sp>
      <p:sp>
        <p:nvSpPr>
          <p:cNvPr id="5" name="図プレースホルダー 4"/>
          <p:cNvSpPr>
            <a:spLocks noGrp="1"/>
          </p:cNvSpPr>
          <p:nvPr>
            <p:ph type="pic" sz="quarter" idx="15"/>
          </p:nvPr>
        </p:nvSpPr>
        <p:spPr/>
      </p:sp>
      <p:sp>
        <p:nvSpPr>
          <p:cNvPr id="6" name="図プレースホルダー 5"/>
          <p:cNvSpPr>
            <a:spLocks noGrp="1"/>
          </p:cNvSpPr>
          <p:nvPr>
            <p:ph type="pic" sz="quarter" idx="16"/>
          </p:nvPr>
        </p:nvSpPr>
        <p:spPr/>
      </p:sp>
      <p:sp>
        <p:nvSpPr>
          <p:cNvPr id="7" name="フッター プレースホルダー 6"/>
          <p:cNvSpPr>
            <a:spLocks noGrp="1"/>
          </p:cNvSpPr>
          <p:nvPr>
            <p:ph type="ftr" sz="quarter" idx="10"/>
          </p:nvPr>
        </p:nvSpPr>
        <p:spPr/>
        <p:txBody>
          <a:bodyPr/>
          <a:lstStyle/>
          <a:p>
            <a:r>
              <a:rPr lang="en-US" smtClean="0"/>
              <a:t>The Power of PowerPoint | thepopp.com</a:t>
            </a:r>
            <a:endParaRPr lang="en-US" dirty="0"/>
          </a:p>
        </p:txBody>
      </p:sp>
      <p:sp>
        <p:nvSpPr>
          <p:cNvPr id="8" name="スライド番号プレースホルダー 7"/>
          <p:cNvSpPr>
            <a:spLocks noGrp="1"/>
          </p:cNvSpPr>
          <p:nvPr>
            <p:ph type="sldNum" sz="quarter" idx="11"/>
          </p:nvPr>
        </p:nvSpPr>
        <p:spPr/>
        <p:txBody>
          <a:bodyPr/>
          <a:lstStyle/>
          <a:p>
            <a:fld id="{387164BF-D67A-46C0-81D2-5BAF67C00C80}" type="slidenum">
              <a:rPr lang="en-US" smtClean="0"/>
              <a:pPr/>
              <a:t>64</a:t>
            </a:fld>
            <a:endParaRPr lang="en-US" dirty="0"/>
          </a:p>
        </p:txBody>
      </p:sp>
      <p:pic>
        <p:nvPicPr>
          <p:cNvPr id="29" name="図プレースホルダー 28"/>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t="84" b="84"/>
          <a:stretch>
            <a:fillRect/>
          </a:stretch>
        </p:blipFill>
        <p:spPr/>
      </p:pic>
      <p:pic>
        <p:nvPicPr>
          <p:cNvPr id="30" name="図プレースホルダー 29"/>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a:stretch>
            <a:fillRect/>
          </a:stretch>
        </p:blipFill>
        <p:spPr/>
      </p:pic>
      <p:pic>
        <p:nvPicPr>
          <p:cNvPr id="31" name="図プレースホルダー 30"/>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t="84" b="84"/>
          <a:stretch>
            <a:fillRect/>
          </a:stretch>
        </p:blipFill>
        <p:spPr/>
      </p:pic>
      <p:pic>
        <p:nvPicPr>
          <p:cNvPr id="33" name="図プレースホルダー 32"/>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a:stretch>
            <a:fillRect/>
          </a:stretch>
        </p:blipFill>
        <p:spPr/>
      </p:pic>
      <p:pic>
        <p:nvPicPr>
          <p:cNvPr id="32" name="図プレースホルダー 31"/>
          <p:cNvPicPr>
            <a:picLocks noGrp="1" noChangeAspect="1"/>
          </p:cNvPicPr>
          <p:nvPr>
            <p:ph type="pic" sz="quarter" idx="21"/>
          </p:nvPr>
        </p:nvPicPr>
        <p:blipFill>
          <a:blip r:embed="rId6" cstate="print">
            <a:extLst>
              <a:ext uri="{28A0092B-C50C-407E-A947-70E740481C1C}">
                <a14:useLocalDpi xmlns:a14="http://schemas.microsoft.com/office/drawing/2010/main" val="0"/>
              </a:ext>
            </a:extLst>
          </a:blip>
          <a:srcRect l="84" r="84"/>
          <a:stretch>
            <a:fillRect/>
          </a:stretch>
        </p:blipFill>
        <p:spPr/>
      </p:pic>
      <p:sp>
        <p:nvSpPr>
          <p:cNvPr id="14" name="テキスト プレースホルダー 13"/>
          <p:cNvSpPr>
            <a:spLocks noGrp="1"/>
          </p:cNvSpPr>
          <p:nvPr>
            <p:ph type="body" sz="quarter" idx="22"/>
          </p:nvPr>
        </p:nvSpPr>
        <p:spPr/>
        <p:txBody>
          <a:bodyPr/>
          <a:lstStyle/>
          <a:p>
            <a:r>
              <a:rPr kumimoji="1" lang="en-US" altLang="ja-JP" dirty="0"/>
              <a:t>PROJECT 1</a:t>
            </a:r>
            <a:endParaRPr kumimoji="1" lang="ja-JP" altLang="en-US" dirty="0"/>
          </a:p>
          <a:p>
            <a:endParaRPr kumimoji="1" lang="ja-JP" altLang="en-US" dirty="0"/>
          </a:p>
        </p:txBody>
      </p:sp>
      <p:sp>
        <p:nvSpPr>
          <p:cNvPr id="15" name="テキスト プレースホルダー 14"/>
          <p:cNvSpPr>
            <a:spLocks noGrp="1"/>
          </p:cNvSpPr>
          <p:nvPr>
            <p:ph type="body" sz="quarter" idx="23"/>
          </p:nvPr>
        </p:nvSpPr>
        <p:spPr/>
        <p:txBody>
          <a:bodyPr/>
          <a:lstStyle/>
          <a:p>
            <a:r>
              <a:rPr kumimoji="1" lang="en-US" altLang="ja-JP" dirty="0"/>
              <a:t>Eum quod propriae molestie id, est dicunt option at, quodsi tibique eu per. Sint audiam eam in. Sea at admodum accusata, mundi accumsan eu mea.</a:t>
            </a:r>
            <a:endParaRPr kumimoji="1" lang="ja-JP" altLang="en-US" dirty="0"/>
          </a:p>
          <a:p>
            <a:endParaRPr kumimoji="1" lang="ja-JP" altLang="en-US" dirty="0"/>
          </a:p>
        </p:txBody>
      </p:sp>
      <p:sp>
        <p:nvSpPr>
          <p:cNvPr id="16" name="テキスト プレースホルダー 15"/>
          <p:cNvSpPr>
            <a:spLocks noGrp="1"/>
          </p:cNvSpPr>
          <p:nvPr>
            <p:ph type="body" sz="quarter" idx="24"/>
          </p:nvPr>
        </p:nvSpPr>
        <p:spPr/>
        <p:txBody>
          <a:bodyPr/>
          <a:lstStyle/>
          <a:p>
            <a:r>
              <a:rPr kumimoji="1" lang="en-US" altLang="ja-JP" dirty="0"/>
              <a:t>PROJECT </a:t>
            </a:r>
            <a:r>
              <a:rPr kumimoji="1" lang="en-US" altLang="ja-JP" dirty="0" smtClean="0"/>
              <a:t>2</a:t>
            </a:r>
            <a:endParaRPr kumimoji="1" lang="ja-JP" altLang="en-US" dirty="0"/>
          </a:p>
        </p:txBody>
      </p:sp>
      <p:sp>
        <p:nvSpPr>
          <p:cNvPr id="17" name="テキスト プレースホルダー 16"/>
          <p:cNvSpPr>
            <a:spLocks noGrp="1"/>
          </p:cNvSpPr>
          <p:nvPr>
            <p:ph type="body" sz="quarter" idx="25"/>
          </p:nvPr>
        </p:nvSpPr>
        <p:spPr/>
        <p:txBody>
          <a:bodyPr/>
          <a:lstStyle/>
          <a:p>
            <a:r>
              <a:rPr kumimoji="1" lang="en-US" altLang="ja-JP" dirty="0"/>
              <a:t>Ad vix efficiendi consectetuer, ei feugiat gloriatur vim. Cu labore viderer dissentiunt vel, paulo ignota adolescens nec at, erat tollit te nec.</a:t>
            </a:r>
            <a:endParaRPr kumimoji="1" lang="ja-JP" altLang="en-US" dirty="0"/>
          </a:p>
          <a:p>
            <a:endParaRPr kumimoji="1" lang="ja-JP" altLang="en-US" dirty="0"/>
          </a:p>
        </p:txBody>
      </p:sp>
      <p:sp>
        <p:nvSpPr>
          <p:cNvPr id="18" name="テキスト プレースホルダー 17"/>
          <p:cNvSpPr>
            <a:spLocks noGrp="1"/>
          </p:cNvSpPr>
          <p:nvPr>
            <p:ph type="body" sz="quarter" idx="26"/>
          </p:nvPr>
        </p:nvSpPr>
        <p:spPr/>
        <p:txBody>
          <a:bodyPr/>
          <a:lstStyle/>
          <a:p>
            <a:r>
              <a:rPr kumimoji="1" lang="en-US" altLang="ja-JP" dirty="0"/>
              <a:t>PROJECT 4</a:t>
            </a:r>
            <a:endParaRPr kumimoji="1" lang="ja-JP" altLang="en-US" dirty="0"/>
          </a:p>
        </p:txBody>
      </p:sp>
      <p:sp>
        <p:nvSpPr>
          <p:cNvPr id="19" name="テキスト プレースホルダー 18"/>
          <p:cNvSpPr>
            <a:spLocks noGrp="1"/>
          </p:cNvSpPr>
          <p:nvPr>
            <p:ph type="body" sz="quarter" idx="27"/>
          </p:nvPr>
        </p:nvSpPr>
        <p:spPr/>
        <p:txBody>
          <a:bodyPr/>
          <a:lstStyle/>
          <a:p>
            <a:r>
              <a:rPr kumimoji="1" lang="en-US" altLang="ja-JP" dirty="0"/>
              <a:t>In mel purto exerci voluptaria, mel saepe sententiae moderatius ex. Mel eu iracundia scripserit. Cu nam etiam congue, in hinc nibh eos.</a:t>
            </a:r>
            <a:endParaRPr kumimoji="1" lang="ja-JP" altLang="en-US" dirty="0"/>
          </a:p>
          <a:p>
            <a:endParaRPr kumimoji="1" lang="ja-JP" altLang="en-US" dirty="0"/>
          </a:p>
        </p:txBody>
      </p:sp>
      <p:sp>
        <p:nvSpPr>
          <p:cNvPr id="20" name="テキスト プレースホルダー 19"/>
          <p:cNvSpPr>
            <a:spLocks noGrp="1"/>
          </p:cNvSpPr>
          <p:nvPr>
            <p:ph type="body" sz="quarter" idx="28"/>
          </p:nvPr>
        </p:nvSpPr>
        <p:spPr/>
        <p:txBody>
          <a:bodyPr/>
          <a:lstStyle/>
          <a:p>
            <a:r>
              <a:rPr kumimoji="1" lang="en-US" altLang="ja-JP" dirty="0"/>
              <a:t>PROJECT 3</a:t>
            </a:r>
            <a:endParaRPr kumimoji="1" lang="ja-JP" altLang="en-US" dirty="0"/>
          </a:p>
        </p:txBody>
      </p:sp>
      <p:sp>
        <p:nvSpPr>
          <p:cNvPr id="21" name="テキスト プレースホルダー 20"/>
          <p:cNvSpPr>
            <a:spLocks noGrp="1"/>
          </p:cNvSpPr>
          <p:nvPr>
            <p:ph type="body" sz="quarter" idx="29"/>
          </p:nvPr>
        </p:nvSpPr>
        <p:spPr/>
        <p:txBody>
          <a:bodyPr/>
          <a:lstStyle/>
          <a:p>
            <a:r>
              <a:rPr kumimoji="1" lang="en-US" altLang="ja-JP" dirty="0"/>
              <a:t>Te falli saperet elaboraret pri. In pri nisl tantas, ut eam veniam discere fabulas. Pro hendrerit ullamcorper te, eam cu minim convenire assentior.</a:t>
            </a:r>
            <a:endParaRPr kumimoji="1" lang="ja-JP" altLang="en-US" dirty="0"/>
          </a:p>
          <a:p>
            <a:endParaRPr kumimoji="1" lang="ja-JP" altLang="en-US" dirty="0"/>
          </a:p>
        </p:txBody>
      </p:sp>
      <p:sp>
        <p:nvSpPr>
          <p:cNvPr id="22" name="テキスト プレースホルダー 21"/>
          <p:cNvSpPr>
            <a:spLocks noGrp="1"/>
          </p:cNvSpPr>
          <p:nvPr>
            <p:ph type="body" sz="quarter" idx="30"/>
          </p:nvPr>
        </p:nvSpPr>
        <p:spPr/>
        <p:txBody>
          <a:bodyPr/>
          <a:lstStyle/>
          <a:p>
            <a:r>
              <a:rPr kumimoji="1" lang="en-US" altLang="ja-JP" dirty="0"/>
              <a:t>PROJECT 5</a:t>
            </a:r>
            <a:endParaRPr kumimoji="1" lang="ja-JP" altLang="en-US" dirty="0"/>
          </a:p>
        </p:txBody>
      </p:sp>
      <p:sp>
        <p:nvSpPr>
          <p:cNvPr id="23" name="テキスト プレースホルダー 22"/>
          <p:cNvSpPr>
            <a:spLocks noGrp="1"/>
          </p:cNvSpPr>
          <p:nvPr>
            <p:ph type="body" sz="quarter" idx="31"/>
          </p:nvPr>
        </p:nvSpPr>
        <p:spPr/>
        <p:txBody>
          <a:bodyPr/>
          <a:lstStyle/>
          <a:p>
            <a:r>
              <a:rPr kumimoji="1" lang="en-US" altLang="ja-JP" dirty="0"/>
              <a:t>Cu essent rationibus consetetur sed, qui ei affert accusam, voluptua efficiantur pri ne. Facete fastidii interpretaris nec in.</a:t>
            </a:r>
            <a:endParaRPr kumimoji="1" lang="ja-JP" altLang="en-US" dirty="0"/>
          </a:p>
          <a:p>
            <a:endParaRPr kumimoji="1" lang="ja-JP" altLang="en-US" dirty="0"/>
          </a:p>
        </p:txBody>
      </p:sp>
      <p:sp>
        <p:nvSpPr>
          <p:cNvPr id="24" name="図プレースホルダー 23"/>
          <p:cNvSpPr>
            <a:spLocks noGrp="1"/>
          </p:cNvSpPr>
          <p:nvPr>
            <p:ph type="pic" sz="quarter" idx="32"/>
          </p:nvPr>
        </p:nvSpPr>
        <p:spPr/>
      </p:sp>
      <p:sp>
        <p:nvSpPr>
          <p:cNvPr id="25" name="図プレースホルダー 24"/>
          <p:cNvSpPr>
            <a:spLocks noGrp="1"/>
          </p:cNvSpPr>
          <p:nvPr>
            <p:ph type="pic" sz="quarter" idx="33"/>
          </p:nvPr>
        </p:nvSpPr>
        <p:spPr/>
      </p:sp>
      <p:sp>
        <p:nvSpPr>
          <p:cNvPr id="26" name="図プレースホルダー 25"/>
          <p:cNvSpPr>
            <a:spLocks noGrp="1"/>
          </p:cNvSpPr>
          <p:nvPr>
            <p:ph type="pic" sz="quarter" idx="34"/>
          </p:nvPr>
        </p:nvSpPr>
        <p:spPr/>
      </p:sp>
      <p:sp>
        <p:nvSpPr>
          <p:cNvPr id="27" name="図プレースホルダー 26"/>
          <p:cNvSpPr>
            <a:spLocks noGrp="1"/>
          </p:cNvSpPr>
          <p:nvPr>
            <p:ph type="pic" sz="quarter" idx="35"/>
          </p:nvPr>
        </p:nvSpPr>
        <p:spPr/>
      </p:sp>
      <p:sp>
        <p:nvSpPr>
          <p:cNvPr id="28" name="図プレースホルダー 27"/>
          <p:cNvSpPr>
            <a:spLocks noGrp="1"/>
          </p:cNvSpPr>
          <p:nvPr>
            <p:ph type="pic" sz="quarter" idx="36"/>
          </p:nvPr>
        </p:nvSpPr>
        <p:spPr/>
      </p:sp>
    </p:spTree>
    <p:extLst>
      <p:ext uri="{BB962C8B-B14F-4D97-AF65-F5344CB8AC3E}">
        <p14:creationId xmlns:p14="http://schemas.microsoft.com/office/powerpoint/2010/main" val="49685628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4"/>
          </p:nvPr>
        </p:nvSpPr>
        <p:spPr/>
      </p:sp>
      <p:sp>
        <p:nvSpPr>
          <p:cNvPr id="5" name="図プレースホルダー 4"/>
          <p:cNvSpPr>
            <a:spLocks noGrp="1"/>
          </p:cNvSpPr>
          <p:nvPr>
            <p:ph type="pic" sz="quarter" idx="15"/>
          </p:nvPr>
        </p:nvSpPr>
        <p:spPr/>
      </p:sp>
      <p:sp>
        <p:nvSpPr>
          <p:cNvPr id="6" name="図プレースホルダー 5"/>
          <p:cNvSpPr>
            <a:spLocks noGrp="1"/>
          </p:cNvSpPr>
          <p:nvPr>
            <p:ph type="pic" sz="quarter" idx="16"/>
          </p:nvPr>
        </p:nvSpPr>
        <p:spPr/>
      </p:sp>
      <p:sp>
        <p:nvSpPr>
          <p:cNvPr id="25" name="タイトル 24"/>
          <p:cNvSpPr>
            <a:spLocks noGrp="1"/>
          </p:cNvSpPr>
          <p:nvPr>
            <p:ph type="title"/>
          </p:nvPr>
        </p:nvSpPr>
        <p:spPr/>
        <p:txBody>
          <a:bodyPr/>
          <a:lstStyle/>
          <a:p>
            <a:r>
              <a:rPr kumimoji="1" lang="en-US" altLang="ja-JP" dirty="0" smtClean="0"/>
              <a:t>OUR PROJECTS</a:t>
            </a:r>
            <a:endParaRPr kumimoji="1" lang="ja-JP" altLang="en-US" dirty="0"/>
          </a:p>
        </p:txBody>
      </p:sp>
      <p:sp>
        <p:nvSpPr>
          <p:cNvPr id="9" name="フッター プレースホルダー 8"/>
          <p:cNvSpPr>
            <a:spLocks noGrp="1"/>
          </p:cNvSpPr>
          <p:nvPr>
            <p:ph type="ftr" sz="quarter" idx="10"/>
          </p:nvPr>
        </p:nvSpPr>
        <p:spPr/>
        <p:txBody>
          <a:bodyPr/>
          <a:lstStyle/>
          <a:p>
            <a:r>
              <a:rPr lang="en-US" smtClean="0"/>
              <a:t>The Power of PowerPoint | thepopp.com</a:t>
            </a:r>
            <a:endParaRPr lang="en-US" dirty="0"/>
          </a:p>
        </p:txBody>
      </p:sp>
      <p:sp>
        <p:nvSpPr>
          <p:cNvPr id="10" name="スライド番号プレースホルダー 9"/>
          <p:cNvSpPr>
            <a:spLocks noGrp="1"/>
          </p:cNvSpPr>
          <p:nvPr>
            <p:ph type="sldNum" sz="quarter" idx="11"/>
          </p:nvPr>
        </p:nvSpPr>
        <p:spPr/>
        <p:txBody>
          <a:bodyPr/>
          <a:lstStyle/>
          <a:p>
            <a:fld id="{387164BF-D67A-46C0-81D2-5BAF67C00C80}" type="slidenum">
              <a:rPr lang="en-US" smtClean="0"/>
              <a:pPr/>
              <a:t>65</a:t>
            </a:fld>
            <a:endParaRPr lang="en-US" dirty="0"/>
          </a:p>
        </p:txBody>
      </p:sp>
      <p:sp>
        <p:nvSpPr>
          <p:cNvPr id="11" name="テキスト プレースホルダー 10"/>
          <p:cNvSpPr>
            <a:spLocks noGrp="1"/>
          </p:cNvSpPr>
          <p:nvPr>
            <p:ph type="body" sz="quarter" idx="32"/>
          </p:nvPr>
        </p:nvSpPr>
        <p:spPr/>
        <p:txBody>
          <a:bodyPr/>
          <a:lstStyle/>
          <a:p>
            <a:r>
              <a:rPr kumimoji="1" lang="en-US" altLang="ja-JP" dirty="0"/>
              <a:t>Sit modus labore persequeris an, possim singulis vix an, eos in stet integre similique. At aeterno eruditi duo, an nam amet nemore honestatis. </a:t>
            </a:r>
            <a:r>
              <a:rPr kumimoji="1" lang="en-US" altLang="ja-JP" dirty="0">
                <a:solidFill>
                  <a:schemeClr val="accent2"/>
                </a:solidFill>
              </a:rPr>
              <a:t>Ea mel iudicabit appellantur</a:t>
            </a:r>
            <a:r>
              <a:rPr kumimoji="1" lang="en-US" altLang="ja-JP" dirty="0"/>
              <a:t>, in mei nonumy corrumpit. </a:t>
            </a:r>
          </a:p>
          <a:p>
            <a:r>
              <a:rPr kumimoji="1" lang="en-US" altLang="ja-JP" dirty="0"/>
              <a:t>Ea latine tibique indoctum sit, ei nam rebum utamur principes</a:t>
            </a:r>
            <a:r>
              <a:rPr kumimoji="1" lang="en-US" altLang="ja-JP" dirty="0" smtClean="0"/>
              <a:t>.</a:t>
            </a:r>
            <a:endParaRPr kumimoji="1" lang="ja-JP" altLang="en-US" dirty="0"/>
          </a:p>
        </p:txBody>
      </p:sp>
      <p:sp>
        <p:nvSpPr>
          <p:cNvPr id="7" name="図プレースホルダー 6"/>
          <p:cNvSpPr>
            <a:spLocks noGrp="1"/>
          </p:cNvSpPr>
          <p:nvPr>
            <p:ph type="pic" sz="quarter" idx="33"/>
          </p:nvPr>
        </p:nvSpPr>
        <p:spPr/>
      </p:sp>
      <p:sp>
        <p:nvSpPr>
          <p:cNvPr id="8" name="図プレースホルダー 7"/>
          <p:cNvSpPr>
            <a:spLocks noGrp="1"/>
          </p:cNvSpPr>
          <p:nvPr>
            <p:ph type="pic" sz="quarter" idx="34"/>
          </p:nvPr>
        </p:nvSpPr>
        <p:spPr/>
      </p:sp>
      <p:sp>
        <p:nvSpPr>
          <p:cNvPr id="12" name="図プレースホルダー 11"/>
          <p:cNvSpPr>
            <a:spLocks noGrp="1"/>
          </p:cNvSpPr>
          <p:nvPr>
            <p:ph type="pic" sz="quarter" idx="35"/>
          </p:nvPr>
        </p:nvSpPr>
        <p:spPr/>
      </p:sp>
      <p:sp>
        <p:nvSpPr>
          <p:cNvPr id="13" name="図プレースホルダー 12"/>
          <p:cNvSpPr>
            <a:spLocks noGrp="1"/>
          </p:cNvSpPr>
          <p:nvPr>
            <p:ph type="pic" sz="quarter" idx="36"/>
          </p:nvPr>
        </p:nvSpPr>
        <p:spPr/>
      </p:sp>
      <p:sp>
        <p:nvSpPr>
          <p:cNvPr id="14" name="図プレースホルダー 13"/>
          <p:cNvSpPr>
            <a:spLocks noGrp="1"/>
          </p:cNvSpPr>
          <p:nvPr>
            <p:ph type="pic" sz="quarter" idx="37"/>
          </p:nvPr>
        </p:nvSpPr>
        <p:spPr/>
      </p:sp>
    </p:spTree>
    <p:extLst>
      <p:ext uri="{BB962C8B-B14F-4D97-AF65-F5344CB8AC3E}">
        <p14:creationId xmlns:p14="http://schemas.microsoft.com/office/powerpoint/2010/main" val="89288701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66</a:t>
            </a:fld>
            <a:endParaRPr lang="en-US" dirty="0"/>
          </a:p>
        </p:txBody>
      </p:sp>
      <p:sp>
        <p:nvSpPr>
          <p:cNvPr id="15" name="テキスト プレースホルダー 14"/>
          <p:cNvSpPr>
            <a:spLocks noGrp="1"/>
          </p:cNvSpPr>
          <p:nvPr>
            <p:ph type="body" sz="quarter" idx="26"/>
          </p:nvPr>
        </p:nvSpPr>
        <p:spPr/>
        <p:txBody>
          <a:bodyPr/>
          <a:lstStyle/>
          <a:p>
            <a:r>
              <a:rPr kumimoji="1" lang="en-US" altLang="ja-JP" dirty="0" smtClean="0"/>
              <a:t>DISCUSS A PROJECT</a:t>
            </a:r>
            <a:endParaRPr kumimoji="1" lang="ja-JP" altLang="en-US" dirty="0"/>
          </a:p>
        </p:txBody>
      </p:sp>
      <p:sp>
        <p:nvSpPr>
          <p:cNvPr id="16" name="テキスト プレースホルダー 15"/>
          <p:cNvSpPr>
            <a:spLocks noGrp="1"/>
          </p:cNvSpPr>
          <p:nvPr>
            <p:ph type="body" sz="quarter" idx="28"/>
          </p:nvPr>
        </p:nvSpPr>
        <p:spPr/>
        <p:txBody>
          <a:bodyPr/>
          <a:lstStyle/>
          <a:p>
            <a:r>
              <a:rPr kumimoji="1" lang="en-US" altLang="ja-JP" dirty="0"/>
              <a:t>Legere oblique delicata mei in, eum id omittam molestie, postea tritani no mel. </a:t>
            </a:r>
            <a:endParaRPr kumimoji="1" lang="ja-JP" altLang="en-US" dirty="0"/>
          </a:p>
        </p:txBody>
      </p:sp>
      <p:sp>
        <p:nvSpPr>
          <p:cNvPr id="12" name="テキスト プレースホルダー 11"/>
          <p:cNvSpPr>
            <a:spLocks noGrp="1"/>
          </p:cNvSpPr>
          <p:nvPr>
            <p:ph type="body" sz="quarter" idx="14"/>
          </p:nvPr>
        </p:nvSpPr>
        <p:spPr/>
        <p:txBody>
          <a:bodyPr/>
          <a:lstStyle/>
          <a:p>
            <a:r>
              <a:rPr kumimoji="1" lang="en-US" altLang="ja-JP" dirty="0" smtClean="0"/>
              <a:t>HIGH QUALITY</a:t>
            </a:r>
          </a:p>
          <a:p>
            <a:r>
              <a:rPr kumimoji="1" lang="en-US" altLang="ja-JP" dirty="0" smtClean="0"/>
              <a:t>PRODUCTS</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Eu homero oportere eam, nisl veri cum ei. Id sed reque labitur deterruisset. Vel at graeci nusquam vivendum, quidam cetero accommodare ut qui. Augue legimus has ne.</a:t>
            </a:r>
            <a:endParaRPr kumimoji="1" lang="ja-JP" altLang="en-US" dirty="0"/>
          </a:p>
        </p:txBody>
      </p:sp>
      <p:sp>
        <p:nvSpPr>
          <p:cNvPr id="17" name="テキスト プレースホルダー 16"/>
          <p:cNvSpPr>
            <a:spLocks noGrp="1"/>
          </p:cNvSpPr>
          <p:nvPr>
            <p:ph type="body" sz="quarter" idx="29"/>
          </p:nvPr>
        </p:nvSpPr>
        <p:spPr/>
        <p:txBody>
          <a:bodyPr/>
          <a:lstStyle/>
          <a:p>
            <a:r>
              <a:rPr kumimoji="1" lang="en-US" altLang="ja-JP" dirty="0" smtClean="0"/>
              <a:t>TRY AGAIN AND AGAIN</a:t>
            </a:r>
            <a:endParaRPr kumimoji="1" lang="ja-JP" altLang="en-US" dirty="0"/>
          </a:p>
        </p:txBody>
      </p:sp>
      <p:sp>
        <p:nvSpPr>
          <p:cNvPr id="18" name="テキスト プレースホルダー 17"/>
          <p:cNvSpPr>
            <a:spLocks noGrp="1"/>
          </p:cNvSpPr>
          <p:nvPr>
            <p:ph type="body" sz="quarter" idx="30"/>
          </p:nvPr>
        </p:nvSpPr>
        <p:spPr/>
        <p:txBody>
          <a:bodyPr/>
          <a:lstStyle/>
          <a:p>
            <a:r>
              <a:rPr kumimoji="1" lang="en-US" altLang="ja-JP" dirty="0"/>
              <a:t>Duis nulla assueverit pri ut, </a:t>
            </a:r>
            <a:r>
              <a:rPr kumimoji="1" lang="en-US" altLang="ja-JP" dirty="0">
                <a:solidFill>
                  <a:srgbClr val="FF0000"/>
                </a:solidFill>
              </a:rPr>
              <a:t>eos ex iusto timeam </a:t>
            </a:r>
            <a:r>
              <a:rPr kumimoji="1" lang="en-US" altLang="ja-JP" dirty="0"/>
              <a:t>definitiones, cum consul antiopam repudiandae cu.</a:t>
            </a:r>
            <a:endParaRPr kumimoji="1" lang="ja-JP" altLang="en-US" dirty="0"/>
          </a:p>
        </p:txBody>
      </p:sp>
      <p:sp>
        <p:nvSpPr>
          <p:cNvPr id="19" name="テキスト プレースホルダー 18"/>
          <p:cNvSpPr>
            <a:spLocks noGrp="1"/>
          </p:cNvSpPr>
          <p:nvPr>
            <p:ph type="body" sz="quarter" idx="31"/>
          </p:nvPr>
        </p:nvSpPr>
        <p:spPr/>
        <p:txBody>
          <a:bodyPr/>
          <a:lstStyle/>
          <a:p>
            <a:r>
              <a:rPr kumimoji="1" lang="en-US" altLang="ja-JP" dirty="0" smtClean="0"/>
              <a:t>DON’T HEGITATE TO BREAK IT</a:t>
            </a:r>
            <a:endParaRPr kumimoji="1" lang="ja-JP" altLang="en-US" dirty="0"/>
          </a:p>
        </p:txBody>
      </p:sp>
      <p:sp>
        <p:nvSpPr>
          <p:cNvPr id="20" name="テキスト プレースホルダー 19"/>
          <p:cNvSpPr>
            <a:spLocks noGrp="1"/>
          </p:cNvSpPr>
          <p:nvPr>
            <p:ph type="body" sz="quarter" idx="32"/>
          </p:nvPr>
        </p:nvSpPr>
        <p:spPr/>
        <p:txBody>
          <a:bodyPr/>
          <a:lstStyle/>
          <a:p>
            <a:r>
              <a:rPr kumimoji="1" lang="en-US" altLang="ja-JP" dirty="0"/>
              <a:t>Dolore vocibus omittantur id usu, timeam gubergren at sed, </a:t>
            </a:r>
            <a:r>
              <a:rPr kumimoji="1" lang="en-US" altLang="ja-JP" dirty="0">
                <a:solidFill>
                  <a:srgbClr val="FF0000"/>
                </a:solidFill>
              </a:rPr>
              <a:t>putant volumus has ei</a:t>
            </a:r>
            <a:r>
              <a:rPr kumimoji="1" lang="en-US" altLang="ja-JP" dirty="0"/>
              <a:t>.</a:t>
            </a:r>
            <a:endParaRPr kumimoji="1" lang="ja-JP" altLang="en-US" dirty="0"/>
          </a:p>
        </p:txBody>
      </p:sp>
      <p:sp>
        <p:nvSpPr>
          <p:cNvPr id="21" name="テキスト プレースホルダー 20"/>
          <p:cNvSpPr>
            <a:spLocks noGrp="1"/>
          </p:cNvSpPr>
          <p:nvPr>
            <p:ph type="body" sz="quarter" idx="33"/>
          </p:nvPr>
        </p:nvSpPr>
        <p:spPr/>
        <p:txBody>
          <a:bodyPr/>
          <a:lstStyle/>
          <a:p>
            <a:r>
              <a:rPr kumimoji="1" lang="en-US" altLang="ja-JP" dirty="0" smtClean="0"/>
              <a:t>CUSTOMER SATISFACTION</a:t>
            </a:r>
            <a:endParaRPr kumimoji="1" lang="ja-JP" altLang="en-US" dirty="0"/>
          </a:p>
        </p:txBody>
      </p:sp>
      <p:sp>
        <p:nvSpPr>
          <p:cNvPr id="22" name="テキスト プレースホルダー 21"/>
          <p:cNvSpPr>
            <a:spLocks noGrp="1"/>
          </p:cNvSpPr>
          <p:nvPr>
            <p:ph type="body" sz="quarter" idx="34"/>
          </p:nvPr>
        </p:nvSpPr>
        <p:spPr/>
        <p:txBody>
          <a:bodyPr/>
          <a:lstStyle/>
          <a:p>
            <a:r>
              <a:rPr kumimoji="1" lang="en-US" altLang="ja-JP" dirty="0"/>
              <a:t>Porro audiam legimus vel te, an quas solum definitionem pro, sit cu consul oblique.</a:t>
            </a:r>
            <a:endParaRPr kumimoji="1" lang="ja-JP" altLang="en-US" dirty="0"/>
          </a:p>
        </p:txBody>
      </p:sp>
      <p:pic>
        <p:nvPicPr>
          <p:cNvPr id="11" name="図プレースホルダー 10"/>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pic>
        <p:nvPicPr>
          <p:cNvPr id="10" name="図プレースホルダー 9"/>
          <p:cNvPicPr>
            <a:picLocks noGrp="1" noChangeAspect="1"/>
          </p:cNvPicPr>
          <p:nvPr>
            <p:ph type="pic" sz="quarter" idx="35"/>
          </p:nvPr>
        </p:nvPicPr>
        <p:blipFill>
          <a:blip r:embed="rId3" cstate="print">
            <a:extLst>
              <a:ext uri="{28A0092B-C50C-407E-A947-70E740481C1C}">
                <a14:useLocalDpi xmlns:a14="http://schemas.microsoft.com/office/drawing/2010/main" val="0"/>
              </a:ext>
            </a:extLst>
          </a:blip>
          <a:srcRect/>
          <a:stretch>
            <a:fillRect/>
          </a:stretch>
        </p:blipFill>
        <p:spPr/>
      </p:pic>
      <p:pic>
        <p:nvPicPr>
          <p:cNvPr id="9" name="図プレースホルダー 8"/>
          <p:cNvPicPr>
            <a:picLocks noGrp="1" noChangeAspect="1"/>
          </p:cNvPicPr>
          <p:nvPr>
            <p:ph type="pic" sz="quarter" idx="36"/>
          </p:nvPr>
        </p:nvPicPr>
        <p:blipFill>
          <a:blip r:embed="rId4" cstate="print">
            <a:extLst>
              <a:ext uri="{28A0092B-C50C-407E-A947-70E740481C1C}">
                <a14:useLocalDpi xmlns:a14="http://schemas.microsoft.com/office/drawing/2010/main" val="0"/>
              </a:ext>
            </a:extLst>
          </a:blip>
          <a:srcRect/>
          <a:stretch>
            <a:fillRect/>
          </a:stretch>
        </p:blipFill>
        <p:spPr/>
      </p:pic>
      <p:pic>
        <p:nvPicPr>
          <p:cNvPr id="8" name="図プレースホルダー 7"/>
          <p:cNvPicPr>
            <a:picLocks noGrp="1" noChangeAspect="1"/>
          </p:cNvPicPr>
          <p:nvPr>
            <p:ph type="pic" sz="quarter" idx="37"/>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00620134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図プレースホルダー 12"/>
          <p:cNvSpPr>
            <a:spLocks noGrp="1"/>
          </p:cNvSpPr>
          <p:nvPr>
            <p:ph type="pic" sz="quarter" idx="12"/>
          </p:nvPr>
        </p:nvSpPr>
        <p:spPr/>
      </p:sp>
      <p:sp>
        <p:nvSpPr>
          <p:cNvPr id="14" name="図プレースホルダー 13"/>
          <p:cNvSpPr>
            <a:spLocks noGrp="1"/>
          </p:cNvSpPr>
          <p:nvPr>
            <p:ph type="pic" sz="quarter" idx="33"/>
          </p:nvPr>
        </p:nvSpPr>
        <p:spPr/>
      </p:sp>
      <p:sp>
        <p:nvSpPr>
          <p:cNvPr id="15" name="図プレースホルダー 14"/>
          <p:cNvSpPr>
            <a:spLocks noGrp="1"/>
          </p:cNvSpPr>
          <p:nvPr>
            <p:ph type="pic" sz="quarter" idx="34"/>
          </p:nvPr>
        </p:nvSpPr>
        <p:spPr/>
      </p:sp>
      <p:sp>
        <p:nvSpPr>
          <p:cNvPr id="17" name="図プレースホルダー 16"/>
          <p:cNvSpPr>
            <a:spLocks noGrp="1"/>
          </p:cNvSpPr>
          <p:nvPr>
            <p:ph type="pic" sz="quarter" idx="35"/>
          </p:nvPr>
        </p:nvSpPr>
        <p:spPr/>
      </p:sp>
      <p:sp>
        <p:nvSpPr>
          <p:cNvPr id="16" name="タイトル 15"/>
          <p:cNvSpPr>
            <a:spLocks noGrp="1"/>
          </p:cNvSpPr>
          <p:nvPr>
            <p:ph type="title"/>
          </p:nvPr>
        </p:nvSpPr>
        <p:spPr/>
        <p:txBody>
          <a:bodyPr/>
          <a:lstStyle/>
          <a:p>
            <a:r>
              <a:rPr kumimoji="1" lang="en-US" altLang="ja-JP" dirty="0"/>
              <a:t>OUR </a:t>
            </a:r>
            <a:r>
              <a:rPr kumimoji="1" lang="en-US" altLang="ja-JP" dirty="0" smtClean="0"/>
              <a:t>PROJECTS</a:t>
            </a:r>
            <a:endParaRPr kumimoji="1" lang="ja-JP" altLang="en-US" dirty="0"/>
          </a:p>
        </p:txBody>
      </p:sp>
      <p:sp>
        <p:nvSpPr>
          <p:cNvPr id="9" name="フッター プレースホルダー 8"/>
          <p:cNvSpPr>
            <a:spLocks noGrp="1"/>
          </p:cNvSpPr>
          <p:nvPr>
            <p:ph type="ftr" sz="quarter" idx="10"/>
          </p:nvPr>
        </p:nvSpPr>
        <p:spPr/>
        <p:txBody>
          <a:bodyPr/>
          <a:lstStyle/>
          <a:p>
            <a:r>
              <a:rPr lang="en-US" smtClean="0"/>
              <a:t>The Power of PowerPoint | thepopp.com</a:t>
            </a:r>
            <a:endParaRPr lang="en-US" dirty="0"/>
          </a:p>
        </p:txBody>
      </p:sp>
      <p:sp>
        <p:nvSpPr>
          <p:cNvPr id="10" name="スライド番号プレースホルダー 9"/>
          <p:cNvSpPr>
            <a:spLocks noGrp="1"/>
          </p:cNvSpPr>
          <p:nvPr>
            <p:ph type="sldNum" sz="quarter" idx="11"/>
          </p:nvPr>
        </p:nvSpPr>
        <p:spPr/>
        <p:txBody>
          <a:bodyPr/>
          <a:lstStyle/>
          <a:p>
            <a:fld id="{387164BF-D67A-46C0-81D2-5BAF67C00C80}" type="slidenum">
              <a:rPr lang="en-US" smtClean="0"/>
              <a:pPr/>
              <a:t>67</a:t>
            </a:fld>
            <a:endParaRPr lang="en-US" dirty="0"/>
          </a:p>
        </p:txBody>
      </p:sp>
      <p:sp>
        <p:nvSpPr>
          <p:cNvPr id="18" name="テキスト プレースホルダー 17"/>
          <p:cNvSpPr>
            <a:spLocks noGrp="1"/>
          </p:cNvSpPr>
          <p:nvPr>
            <p:ph type="body" sz="quarter" idx="32"/>
          </p:nvPr>
        </p:nvSpPr>
        <p:spPr/>
        <p:txBody>
          <a:bodyPr/>
          <a:lstStyle/>
          <a:p>
            <a:r>
              <a:rPr kumimoji="1" lang="en-US" altLang="ja-JP" dirty="0"/>
              <a:t>Cu mei hinc magna detracto. Singulis eleifend deterruisset vix ne, duo agam explicari an. </a:t>
            </a:r>
            <a:endParaRPr kumimoji="1" lang="en-US" altLang="ja-JP" dirty="0" smtClean="0"/>
          </a:p>
          <a:p>
            <a:r>
              <a:rPr kumimoji="1" lang="en-US" altLang="ja-JP" dirty="0" smtClean="0"/>
              <a:t>Possit </a:t>
            </a:r>
            <a:r>
              <a:rPr kumimoji="1" lang="en-US" altLang="ja-JP" dirty="0"/>
              <a:t>posidonium eos ex, </a:t>
            </a:r>
            <a:r>
              <a:rPr kumimoji="1" lang="en-US" altLang="ja-JP" dirty="0">
                <a:solidFill>
                  <a:schemeClr val="accent2"/>
                </a:solidFill>
              </a:rPr>
              <a:t>ex mea aeque intellegat</a:t>
            </a:r>
            <a:r>
              <a:rPr kumimoji="1" lang="en-US" altLang="ja-JP" dirty="0"/>
              <a:t>. </a:t>
            </a:r>
            <a:endParaRPr kumimoji="1" lang="en-US" altLang="ja-JP" dirty="0" smtClean="0"/>
          </a:p>
          <a:p>
            <a:r>
              <a:rPr kumimoji="1" lang="en-US" altLang="ja-JP" dirty="0" smtClean="0"/>
              <a:t>Viris </a:t>
            </a:r>
            <a:r>
              <a:rPr kumimoji="1" lang="en-US" altLang="ja-JP" dirty="0"/>
              <a:t>ludus apeirian nec cu.</a:t>
            </a:r>
            <a:endParaRPr kumimoji="1" lang="ja-JP" altLang="en-US" dirty="0"/>
          </a:p>
        </p:txBody>
      </p:sp>
      <p:sp>
        <p:nvSpPr>
          <p:cNvPr id="22" name="テキスト プレースホルダー 21"/>
          <p:cNvSpPr>
            <a:spLocks noGrp="1"/>
          </p:cNvSpPr>
          <p:nvPr>
            <p:ph type="body" sz="quarter" idx="36"/>
          </p:nvPr>
        </p:nvSpPr>
        <p:spPr/>
        <p:txBody>
          <a:bodyPr/>
          <a:lstStyle/>
          <a:p>
            <a:r>
              <a:rPr kumimoji="1" lang="en-US" altLang="ja-JP" dirty="0"/>
              <a:t>Ut eum nullam regione delicatissimi, nonumes blandit assentior cum ea.</a:t>
            </a:r>
            <a:endParaRPr kumimoji="1" lang="ja-JP" altLang="en-US" dirty="0"/>
          </a:p>
        </p:txBody>
      </p:sp>
      <p:sp>
        <p:nvSpPr>
          <p:cNvPr id="23" name="テキスト プレースホルダー 22"/>
          <p:cNvSpPr>
            <a:spLocks noGrp="1"/>
          </p:cNvSpPr>
          <p:nvPr>
            <p:ph type="body" sz="quarter" idx="37"/>
          </p:nvPr>
        </p:nvSpPr>
        <p:spPr/>
        <p:txBody>
          <a:bodyPr/>
          <a:lstStyle/>
          <a:p>
            <a:r>
              <a:rPr kumimoji="1" lang="en-US" altLang="ja-JP" dirty="0" smtClean="0"/>
              <a:t>PROJECT 1</a:t>
            </a:r>
            <a:endParaRPr kumimoji="1" lang="ja-JP" altLang="en-US" dirty="0"/>
          </a:p>
        </p:txBody>
      </p:sp>
      <p:sp>
        <p:nvSpPr>
          <p:cNvPr id="24" name="テキスト プレースホルダー 23"/>
          <p:cNvSpPr>
            <a:spLocks noGrp="1"/>
          </p:cNvSpPr>
          <p:nvPr>
            <p:ph type="body" sz="quarter" idx="38"/>
          </p:nvPr>
        </p:nvSpPr>
        <p:spPr/>
        <p:txBody>
          <a:bodyPr/>
          <a:lstStyle/>
          <a:p>
            <a:r>
              <a:rPr kumimoji="1" lang="en-US" altLang="ja-JP" dirty="0"/>
              <a:t>Ut pri tacimates periculis dissentiet, no sea nibh omnis cetero.</a:t>
            </a:r>
            <a:endParaRPr kumimoji="1" lang="ja-JP" altLang="en-US" dirty="0"/>
          </a:p>
        </p:txBody>
      </p:sp>
      <p:sp>
        <p:nvSpPr>
          <p:cNvPr id="25" name="テキスト プレースホルダー 24"/>
          <p:cNvSpPr>
            <a:spLocks noGrp="1"/>
          </p:cNvSpPr>
          <p:nvPr>
            <p:ph type="body" sz="quarter" idx="39"/>
          </p:nvPr>
        </p:nvSpPr>
        <p:spPr/>
        <p:txBody>
          <a:bodyPr/>
          <a:lstStyle/>
          <a:p>
            <a:r>
              <a:rPr kumimoji="1" lang="en-US" altLang="ja-JP" dirty="0"/>
              <a:t>PROJECT </a:t>
            </a:r>
            <a:r>
              <a:rPr kumimoji="1" lang="en-US" altLang="ja-JP" dirty="0" smtClean="0"/>
              <a:t>2</a:t>
            </a:r>
            <a:endParaRPr kumimoji="1" lang="ja-JP" altLang="en-US" dirty="0"/>
          </a:p>
        </p:txBody>
      </p:sp>
      <p:sp>
        <p:nvSpPr>
          <p:cNvPr id="26" name="テキスト プレースホルダー 25"/>
          <p:cNvSpPr>
            <a:spLocks noGrp="1"/>
          </p:cNvSpPr>
          <p:nvPr>
            <p:ph type="body" sz="quarter" idx="40"/>
          </p:nvPr>
        </p:nvSpPr>
        <p:spPr/>
        <p:txBody>
          <a:bodyPr/>
          <a:lstStyle/>
          <a:p>
            <a:r>
              <a:rPr kumimoji="1" lang="en-US" altLang="ja-JP" dirty="0"/>
              <a:t>Tantas antiopam deseruisse eos ut, erant eirmod tractatos vix id, ex insolens repudiandae est.</a:t>
            </a:r>
            <a:endParaRPr kumimoji="1" lang="ja-JP" altLang="en-US" dirty="0"/>
          </a:p>
        </p:txBody>
      </p:sp>
      <p:sp>
        <p:nvSpPr>
          <p:cNvPr id="27" name="テキスト プレースホルダー 26"/>
          <p:cNvSpPr>
            <a:spLocks noGrp="1"/>
          </p:cNvSpPr>
          <p:nvPr>
            <p:ph type="body" sz="quarter" idx="41"/>
          </p:nvPr>
        </p:nvSpPr>
        <p:spPr/>
        <p:txBody>
          <a:bodyPr/>
          <a:lstStyle/>
          <a:p>
            <a:r>
              <a:rPr kumimoji="1" lang="en-US" altLang="ja-JP" dirty="0"/>
              <a:t>PROJECT </a:t>
            </a:r>
            <a:r>
              <a:rPr kumimoji="1" lang="en-US" altLang="ja-JP" dirty="0" smtClean="0"/>
              <a:t>3</a:t>
            </a:r>
            <a:endParaRPr kumimoji="1" lang="ja-JP" altLang="en-US" dirty="0"/>
          </a:p>
        </p:txBody>
      </p:sp>
      <p:sp>
        <p:nvSpPr>
          <p:cNvPr id="28" name="テキスト プレースホルダー 27"/>
          <p:cNvSpPr>
            <a:spLocks noGrp="1"/>
          </p:cNvSpPr>
          <p:nvPr>
            <p:ph type="body" sz="quarter" idx="42"/>
          </p:nvPr>
        </p:nvSpPr>
        <p:spPr/>
        <p:txBody>
          <a:bodyPr/>
          <a:lstStyle/>
          <a:p>
            <a:r>
              <a:rPr kumimoji="1" lang="en-US" altLang="ja-JP" dirty="0"/>
              <a:t>Iudico incorrupte necessitatibus eos eu, qui quem decore in, dico adhuc ad eam.</a:t>
            </a:r>
            <a:endParaRPr kumimoji="1" lang="ja-JP" altLang="en-US" dirty="0"/>
          </a:p>
        </p:txBody>
      </p:sp>
      <p:sp>
        <p:nvSpPr>
          <p:cNvPr id="29" name="テキスト プレースホルダー 28"/>
          <p:cNvSpPr>
            <a:spLocks noGrp="1"/>
          </p:cNvSpPr>
          <p:nvPr>
            <p:ph type="body" sz="quarter" idx="43"/>
          </p:nvPr>
        </p:nvSpPr>
        <p:spPr/>
        <p:txBody>
          <a:bodyPr/>
          <a:lstStyle/>
          <a:p>
            <a:r>
              <a:rPr kumimoji="1" lang="en-US" altLang="ja-JP" dirty="0"/>
              <a:t>PROJECT </a:t>
            </a:r>
            <a:r>
              <a:rPr kumimoji="1" lang="en-US" altLang="ja-JP" dirty="0" smtClean="0"/>
              <a:t>4</a:t>
            </a:r>
            <a:endParaRPr kumimoji="1" lang="ja-JP" altLang="en-US" dirty="0"/>
          </a:p>
        </p:txBody>
      </p:sp>
    </p:spTree>
    <p:extLst>
      <p:ext uri="{BB962C8B-B14F-4D97-AF65-F5344CB8AC3E}">
        <p14:creationId xmlns:p14="http://schemas.microsoft.com/office/powerpoint/2010/main" val="119179318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68</a:t>
            </a:fld>
            <a:endParaRPr lang="en-US" dirty="0"/>
          </a:p>
        </p:txBody>
      </p:sp>
      <p:sp>
        <p:nvSpPr>
          <p:cNvPr id="8" name="テキスト プレースホルダー 7"/>
          <p:cNvSpPr>
            <a:spLocks noGrp="1"/>
          </p:cNvSpPr>
          <p:nvPr>
            <p:ph type="body" sz="quarter" idx="14"/>
          </p:nvPr>
        </p:nvSpPr>
        <p:spPr/>
        <p:txBody>
          <a:bodyPr/>
          <a:lstStyle/>
          <a:p>
            <a:r>
              <a:rPr kumimoji="1" lang="en-US" altLang="ja-JP" dirty="0" smtClean="0"/>
              <a:t>OUR AWESOME PRODUCTS</a:t>
            </a:r>
            <a:endParaRPr kumimoji="1" lang="ja-JP" altLang="en-US" dirty="0"/>
          </a:p>
        </p:txBody>
      </p:sp>
      <p:sp>
        <p:nvSpPr>
          <p:cNvPr id="9" name="テキスト プレースホルダー 8"/>
          <p:cNvSpPr>
            <a:spLocks noGrp="1"/>
          </p:cNvSpPr>
          <p:nvPr>
            <p:ph type="body" sz="quarter" idx="15"/>
          </p:nvPr>
        </p:nvSpPr>
        <p:spPr/>
        <p:txBody>
          <a:bodyPr/>
          <a:lstStyle/>
          <a:p>
            <a:r>
              <a:rPr kumimoji="1" lang="en-US" altLang="ja-JP" dirty="0"/>
              <a:t>Vis modo nonumy essent ne, et eam graeci tibique. Eu mea enim timeam oportere, vim graecis suavitate </a:t>
            </a:r>
            <a:r>
              <a:rPr kumimoji="1" lang="en-US" altLang="ja-JP" dirty="0" smtClean="0"/>
              <a:t>cu</a:t>
            </a:r>
            <a:endParaRPr kumimoji="1" lang="ja-JP" altLang="en-US" dirty="0"/>
          </a:p>
        </p:txBody>
      </p:sp>
      <p:sp>
        <p:nvSpPr>
          <p:cNvPr id="46" name="図プレースホルダー 45"/>
          <p:cNvSpPr>
            <a:spLocks noGrp="1"/>
          </p:cNvSpPr>
          <p:nvPr>
            <p:ph type="pic" sz="quarter" idx="22"/>
          </p:nvPr>
        </p:nvSpPr>
        <p:spPr/>
      </p:sp>
      <p:sp>
        <p:nvSpPr>
          <p:cNvPr id="48" name="図プレースホルダー 47"/>
          <p:cNvSpPr>
            <a:spLocks noGrp="1"/>
          </p:cNvSpPr>
          <p:nvPr>
            <p:ph type="pic" sz="quarter" idx="28"/>
          </p:nvPr>
        </p:nvSpPr>
        <p:spPr/>
      </p:sp>
      <p:sp>
        <p:nvSpPr>
          <p:cNvPr id="50" name="図プレースホルダー 49"/>
          <p:cNvSpPr>
            <a:spLocks noGrp="1"/>
          </p:cNvSpPr>
          <p:nvPr>
            <p:ph type="pic" sz="quarter" idx="33"/>
          </p:nvPr>
        </p:nvSpPr>
        <p:spPr/>
      </p:sp>
      <p:sp>
        <p:nvSpPr>
          <p:cNvPr id="2" name="図プレースホルダー 1"/>
          <p:cNvSpPr>
            <a:spLocks noGrp="1"/>
          </p:cNvSpPr>
          <p:nvPr>
            <p:ph type="pic" sz="quarter" idx="27"/>
          </p:nvPr>
        </p:nvSpPr>
        <p:spPr/>
      </p:sp>
      <p:sp>
        <p:nvSpPr>
          <p:cNvPr id="5" name="図プレースホルダー 4"/>
          <p:cNvSpPr>
            <a:spLocks noGrp="1"/>
          </p:cNvSpPr>
          <p:nvPr>
            <p:ph type="pic" sz="quarter" idx="26"/>
          </p:nvPr>
        </p:nvSpPr>
        <p:spPr/>
      </p:sp>
      <p:sp>
        <p:nvSpPr>
          <p:cNvPr id="6" name="図プレースホルダー 5"/>
          <p:cNvSpPr>
            <a:spLocks noGrp="1"/>
          </p:cNvSpPr>
          <p:nvPr>
            <p:ph type="pic" sz="quarter" idx="16"/>
          </p:nvPr>
        </p:nvSpPr>
        <p:spPr/>
      </p:sp>
      <p:sp>
        <p:nvSpPr>
          <p:cNvPr id="7" name="図プレースホルダー 6"/>
          <p:cNvSpPr>
            <a:spLocks noGrp="1"/>
          </p:cNvSpPr>
          <p:nvPr>
            <p:ph type="pic" sz="quarter" idx="17"/>
          </p:nvPr>
        </p:nvSpPr>
        <p:spPr/>
      </p:sp>
      <p:sp>
        <p:nvSpPr>
          <p:cNvPr id="10" name="図プレースホルダー 9"/>
          <p:cNvSpPr>
            <a:spLocks noGrp="1"/>
          </p:cNvSpPr>
          <p:nvPr>
            <p:ph type="pic" sz="quarter" idx="34"/>
          </p:nvPr>
        </p:nvSpPr>
        <p:spPr/>
      </p:sp>
      <p:sp>
        <p:nvSpPr>
          <p:cNvPr id="11" name="図プレースホルダー 10"/>
          <p:cNvSpPr>
            <a:spLocks noGrp="1"/>
          </p:cNvSpPr>
          <p:nvPr>
            <p:ph type="pic" sz="quarter" idx="29"/>
          </p:nvPr>
        </p:nvSpPr>
        <p:spPr/>
      </p:sp>
      <p:sp>
        <p:nvSpPr>
          <p:cNvPr id="12" name="図プレースホルダー 11"/>
          <p:cNvSpPr>
            <a:spLocks noGrp="1"/>
          </p:cNvSpPr>
          <p:nvPr>
            <p:ph type="pic" sz="quarter" idx="30"/>
          </p:nvPr>
        </p:nvSpPr>
        <p:spPr/>
      </p:sp>
      <p:sp>
        <p:nvSpPr>
          <p:cNvPr id="13" name="図プレースホルダー 12"/>
          <p:cNvSpPr>
            <a:spLocks noGrp="1"/>
          </p:cNvSpPr>
          <p:nvPr>
            <p:ph type="pic" sz="quarter" idx="36"/>
          </p:nvPr>
        </p:nvSpPr>
        <p:spPr/>
      </p:sp>
      <p:sp>
        <p:nvSpPr>
          <p:cNvPr id="14" name="図プレースホルダー 13"/>
          <p:cNvSpPr>
            <a:spLocks noGrp="1"/>
          </p:cNvSpPr>
          <p:nvPr>
            <p:ph type="pic" sz="quarter" idx="37"/>
          </p:nvPr>
        </p:nvSpPr>
        <p:spPr/>
      </p:sp>
      <p:sp>
        <p:nvSpPr>
          <p:cNvPr id="16" name="図プレースホルダー 15"/>
          <p:cNvSpPr>
            <a:spLocks noGrp="1"/>
          </p:cNvSpPr>
          <p:nvPr>
            <p:ph type="pic" sz="quarter" idx="35"/>
          </p:nvPr>
        </p:nvSpPr>
        <p:spPr/>
      </p:sp>
    </p:spTree>
    <p:extLst>
      <p:ext uri="{BB962C8B-B14F-4D97-AF65-F5344CB8AC3E}">
        <p14:creationId xmlns:p14="http://schemas.microsoft.com/office/powerpoint/2010/main" val="386538344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smtClean="0"/>
              <a:t>PRODUCT DESIGN</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69</a:t>
            </a:fld>
            <a:endParaRPr lang="en-US" dirty="0"/>
          </a:p>
        </p:txBody>
      </p:sp>
      <p:sp>
        <p:nvSpPr>
          <p:cNvPr id="13" name="テキスト プレースホルダー 12"/>
          <p:cNvSpPr>
            <a:spLocks noGrp="1"/>
          </p:cNvSpPr>
          <p:nvPr>
            <p:ph type="body" sz="quarter" idx="24"/>
          </p:nvPr>
        </p:nvSpPr>
        <p:spPr/>
        <p:txBody>
          <a:bodyPr/>
          <a:lstStyle/>
          <a:p>
            <a:r>
              <a:rPr kumimoji="1" lang="en-US" altLang="ja-JP" dirty="0" smtClean="0"/>
              <a:t>RESEARCH</a:t>
            </a:r>
            <a:endParaRPr kumimoji="1" lang="ja-JP" altLang="en-US" dirty="0"/>
          </a:p>
        </p:txBody>
      </p:sp>
      <p:sp>
        <p:nvSpPr>
          <p:cNvPr id="14" name="テキスト プレースホルダー 13"/>
          <p:cNvSpPr>
            <a:spLocks noGrp="1"/>
          </p:cNvSpPr>
          <p:nvPr>
            <p:ph type="body" sz="quarter" idx="25"/>
          </p:nvPr>
        </p:nvSpPr>
        <p:spPr/>
        <p:txBody>
          <a:bodyPr/>
          <a:lstStyle/>
          <a:p>
            <a:r>
              <a:rPr kumimoji="1" lang="en-US" altLang="ja-JP" dirty="0" smtClean="0"/>
              <a:t>MEETING</a:t>
            </a:r>
            <a:endParaRPr kumimoji="1" lang="ja-JP" altLang="en-US" dirty="0"/>
          </a:p>
        </p:txBody>
      </p:sp>
      <p:sp>
        <p:nvSpPr>
          <p:cNvPr id="15" name="テキスト プレースホルダー 14"/>
          <p:cNvSpPr>
            <a:spLocks noGrp="1"/>
          </p:cNvSpPr>
          <p:nvPr>
            <p:ph type="body" sz="quarter" idx="26"/>
          </p:nvPr>
        </p:nvSpPr>
        <p:spPr/>
        <p:txBody>
          <a:bodyPr/>
          <a:lstStyle/>
          <a:p>
            <a:r>
              <a:rPr kumimoji="1" lang="en-US" altLang="ja-JP" dirty="0" smtClean="0"/>
              <a:t>SKETCH</a:t>
            </a:r>
            <a:endParaRPr kumimoji="1" lang="ja-JP" altLang="en-US" dirty="0"/>
          </a:p>
        </p:txBody>
      </p:sp>
      <p:sp>
        <p:nvSpPr>
          <p:cNvPr id="16" name="テキスト プレースホルダー 15"/>
          <p:cNvSpPr>
            <a:spLocks noGrp="1"/>
          </p:cNvSpPr>
          <p:nvPr>
            <p:ph type="body" sz="quarter" idx="27"/>
          </p:nvPr>
        </p:nvSpPr>
        <p:spPr/>
        <p:txBody>
          <a:bodyPr/>
          <a:lstStyle/>
          <a:p>
            <a:r>
              <a:rPr kumimoji="1" lang="en-US" altLang="ja-JP" dirty="0" smtClean="0"/>
              <a:t>DESIGN</a:t>
            </a:r>
            <a:endParaRPr kumimoji="1" lang="ja-JP" altLang="en-US" dirty="0"/>
          </a:p>
        </p:txBody>
      </p:sp>
      <p:sp>
        <p:nvSpPr>
          <p:cNvPr id="17" name="テキスト プレースホルダー 16"/>
          <p:cNvSpPr>
            <a:spLocks noGrp="1"/>
          </p:cNvSpPr>
          <p:nvPr>
            <p:ph type="body" sz="quarter" idx="28"/>
          </p:nvPr>
        </p:nvSpPr>
        <p:spPr/>
        <p:txBody>
          <a:bodyPr/>
          <a:lstStyle/>
          <a:p>
            <a:r>
              <a:rPr kumimoji="1" lang="en-US" altLang="ja-JP" dirty="0" smtClean="0"/>
              <a:t>EVALUATE</a:t>
            </a:r>
            <a:endParaRPr kumimoji="1" lang="ja-JP" altLang="en-US" dirty="0"/>
          </a:p>
        </p:txBody>
      </p:sp>
      <p:sp>
        <p:nvSpPr>
          <p:cNvPr id="18" name="テキスト プレースホルダー 17"/>
          <p:cNvSpPr>
            <a:spLocks noGrp="1"/>
          </p:cNvSpPr>
          <p:nvPr>
            <p:ph type="body" sz="quarter" idx="29"/>
          </p:nvPr>
        </p:nvSpPr>
        <p:spPr/>
        <p:txBody>
          <a:bodyPr/>
          <a:lstStyle/>
          <a:p>
            <a:r>
              <a:rPr kumimoji="1" lang="en-US" altLang="ja-JP" dirty="0" smtClean="0"/>
              <a:t>REVISE</a:t>
            </a:r>
            <a:endParaRPr kumimoji="1" lang="ja-JP" altLang="en-US" dirty="0"/>
          </a:p>
        </p:txBody>
      </p:sp>
      <p:sp>
        <p:nvSpPr>
          <p:cNvPr id="12" name="テキスト プレースホルダー 11"/>
          <p:cNvSpPr>
            <a:spLocks noGrp="1"/>
          </p:cNvSpPr>
          <p:nvPr>
            <p:ph type="body" sz="quarter" idx="20"/>
          </p:nvPr>
        </p:nvSpPr>
        <p:spPr/>
        <p:txBody>
          <a:bodyPr/>
          <a:lstStyle/>
          <a:p>
            <a:r>
              <a:rPr kumimoji="1" lang="en-US" altLang="ja-JP" dirty="0"/>
              <a:t>Eos quodsi interesset in, sed option tractatos accommodare et. </a:t>
            </a:r>
            <a:endParaRPr kumimoji="1" lang="ja-JP" altLang="en-US" dirty="0"/>
          </a:p>
        </p:txBody>
      </p:sp>
      <p:sp>
        <p:nvSpPr>
          <p:cNvPr id="19" name="テキスト プレースホルダー 18"/>
          <p:cNvSpPr>
            <a:spLocks noGrp="1"/>
          </p:cNvSpPr>
          <p:nvPr>
            <p:ph type="body" sz="quarter" idx="30"/>
          </p:nvPr>
        </p:nvSpPr>
        <p:spPr/>
        <p:txBody>
          <a:bodyPr/>
          <a:lstStyle/>
          <a:p>
            <a:r>
              <a:rPr kumimoji="1" lang="en-US" altLang="ja-JP" dirty="0"/>
              <a:t>uo nulla consequat assueverit in, ut aperiam ocurreret </a:t>
            </a:r>
            <a:r>
              <a:rPr kumimoji="1" lang="en-US" altLang="ja-JP" dirty="0" smtClean="0"/>
              <a:t>sea.</a:t>
            </a:r>
            <a:endParaRPr kumimoji="1" lang="ja-JP" altLang="en-US" dirty="0"/>
          </a:p>
        </p:txBody>
      </p:sp>
      <p:sp>
        <p:nvSpPr>
          <p:cNvPr id="20" name="テキスト プレースホルダー 19"/>
          <p:cNvSpPr>
            <a:spLocks noGrp="1"/>
          </p:cNvSpPr>
          <p:nvPr>
            <p:ph type="body" sz="quarter" idx="31"/>
          </p:nvPr>
        </p:nvSpPr>
        <p:spPr/>
        <p:txBody>
          <a:bodyPr/>
          <a:lstStyle/>
          <a:p>
            <a:r>
              <a:rPr kumimoji="1" lang="en-US" altLang="ja-JP" dirty="0"/>
              <a:t>Cum ut verear voluptatum scripserit. Quaeque convenire assentior id </a:t>
            </a:r>
            <a:r>
              <a:rPr kumimoji="1" lang="en-US" altLang="ja-JP" dirty="0" smtClean="0"/>
              <a:t>nec.</a:t>
            </a:r>
            <a:endParaRPr kumimoji="1" lang="ja-JP" altLang="en-US" dirty="0"/>
          </a:p>
        </p:txBody>
      </p:sp>
      <p:sp>
        <p:nvSpPr>
          <p:cNvPr id="21" name="テキスト プレースホルダー 20"/>
          <p:cNvSpPr>
            <a:spLocks noGrp="1"/>
          </p:cNvSpPr>
          <p:nvPr>
            <p:ph type="body" sz="quarter" idx="32"/>
          </p:nvPr>
        </p:nvSpPr>
        <p:spPr/>
        <p:txBody>
          <a:bodyPr/>
          <a:lstStyle/>
          <a:p>
            <a:r>
              <a:rPr kumimoji="1" lang="en-US" altLang="ja-JP" dirty="0"/>
              <a:t>Id laoreet albucius theophrastus vix, ut quo rebum noster assentior.</a:t>
            </a:r>
            <a:endParaRPr kumimoji="1" lang="ja-JP" altLang="en-US" dirty="0"/>
          </a:p>
        </p:txBody>
      </p:sp>
      <p:sp>
        <p:nvSpPr>
          <p:cNvPr id="22" name="テキスト プレースホルダー 21"/>
          <p:cNvSpPr>
            <a:spLocks noGrp="1"/>
          </p:cNvSpPr>
          <p:nvPr>
            <p:ph type="body" sz="quarter" idx="33"/>
          </p:nvPr>
        </p:nvSpPr>
        <p:spPr/>
        <p:txBody>
          <a:bodyPr/>
          <a:lstStyle/>
          <a:p>
            <a:r>
              <a:rPr kumimoji="1" lang="en-US" altLang="ja-JP" dirty="0"/>
              <a:t>Delenit menandri et eos, dicat omnes vix no.</a:t>
            </a:r>
            <a:endParaRPr kumimoji="1" lang="ja-JP" altLang="en-US" dirty="0"/>
          </a:p>
        </p:txBody>
      </p:sp>
      <p:sp>
        <p:nvSpPr>
          <p:cNvPr id="23" name="テキスト プレースホルダー 22"/>
          <p:cNvSpPr>
            <a:spLocks noGrp="1"/>
          </p:cNvSpPr>
          <p:nvPr>
            <p:ph type="body" sz="quarter" idx="34"/>
          </p:nvPr>
        </p:nvSpPr>
        <p:spPr/>
        <p:txBody>
          <a:bodyPr/>
          <a:lstStyle/>
          <a:p>
            <a:r>
              <a:rPr kumimoji="1" lang="en-US" altLang="ja-JP" dirty="0"/>
              <a:t>Vim legendos atomorum mandamus ex, cibo appetere nam </a:t>
            </a:r>
            <a:r>
              <a:rPr kumimoji="1" lang="en-US" altLang="ja-JP" dirty="0" smtClean="0"/>
              <a:t>ne.</a:t>
            </a:r>
            <a:endParaRPr kumimoji="1" lang="ja-JP" altLang="en-US" dirty="0"/>
          </a:p>
        </p:txBody>
      </p:sp>
      <p:sp>
        <p:nvSpPr>
          <p:cNvPr id="4" name="テキスト プレースホルダー 3"/>
          <p:cNvSpPr>
            <a:spLocks noGrp="1"/>
          </p:cNvSpPr>
          <p:nvPr>
            <p:ph type="body" sz="quarter" idx="35"/>
          </p:nvPr>
        </p:nvSpPr>
        <p:spPr/>
        <p:txBody>
          <a:bodyPr/>
          <a:lstStyle/>
          <a:p>
            <a:r>
              <a:rPr kumimoji="1" lang="en-US" altLang="ja-JP" dirty="0"/>
              <a:t>Docendi philosophia pri in. Animal impetus equidem vim an. Nec veniam integre reprehendunt eu, dolores moderatius mei ex. </a:t>
            </a:r>
            <a:endParaRPr kumimoji="1" lang="en-US" altLang="ja-JP" dirty="0" smtClean="0"/>
          </a:p>
          <a:p>
            <a:r>
              <a:rPr kumimoji="1" lang="en-US" altLang="ja-JP" dirty="0" smtClean="0">
                <a:solidFill>
                  <a:srgbClr val="FF0000"/>
                </a:solidFill>
              </a:rPr>
              <a:t>Ullamcorper </a:t>
            </a:r>
            <a:r>
              <a:rPr kumimoji="1" lang="en-US" altLang="ja-JP" dirty="0">
                <a:solidFill>
                  <a:srgbClr val="FF0000"/>
                </a:solidFill>
              </a:rPr>
              <a:t>comprehensam ea eum</a:t>
            </a:r>
            <a:r>
              <a:rPr kumimoji="1" lang="en-US" altLang="ja-JP" dirty="0"/>
              <a:t>, eu noluisse reformidans vis. Quo prompta atomorum eu, mel magna pericula molestiae te.</a:t>
            </a:r>
            <a:endParaRPr kumimoji="1" lang="ja-JP" altLang="en-US" dirty="0"/>
          </a:p>
        </p:txBody>
      </p:sp>
    </p:spTree>
    <p:extLst>
      <p:ext uri="{BB962C8B-B14F-4D97-AF65-F5344CB8AC3E}">
        <p14:creationId xmlns:p14="http://schemas.microsoft.com/office/powerpoint/2010/main" val="402069970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The Power of PowerPoint | thepopp.com</a:t>
            </a:r>
            <a:endParaRPr lang="en-US" dirty="0"/>
          </a:p>
        </p:txBody>
      </p:sp>
      <p:pic>
        <p:nvPicPr>
          <p:cNvPr id="7" name="Picture 6"/>
          <p:cNvPicPr>
            <a:picLocks noChangeAspect="1"/>
          </p:cNvPicPr>
          <p:nvPr/>
        </p:nvPicPr>
        <p:blipFill>
          <a:blip r:embed="rId2"/>
          <a:stretch>
            <a:fillRect/>
          </a:stretch>
        </p:blipFill>
        <p:spPr>
          <a:xfrm>
            <a:off x="727271" y="1723120"/>
            <a:ext cx="16174549" cy="7465176"/>
          </a:xfrm>
          <a:prstGeom prst="rect">
            <a:avLst/>
          </a:prstGeom>
        </p:spPr>
      </p:pic>
    </p:spTree>
    <p:extLst>
      <p:ext uri="{BB962C8B-B14F-4D97-AF65-F5344CB8AC3E}">
        <p14:creationId xmlns:p14="http://schemas.microsoft.com/office/powerpoint/2010/main" val="151112653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図プレースホルダー 9"/>
          <p:cNvSpPr>
            <a:spLocks noGrp="1"/>
          </p:cNvSpPr>
          <p:nvPr>
            <p:ph type="pic" sz="quarter" idx="12"/>
          </p:nvPr>
        </p:nvSpPr>
        <p:spPr/>
      </p:sp>
      <p:sp>
        <p:nvSpPr>
          <p:cNvPr id="32" name="フッター プレースホルダー 31"/>
          <p:cNvSpPr>
            <a:spLocks noGrp="1"/>
          </p:cNvSpPr>
          <p:nvPr>
            <p:ph type="ftr" sz="quarter" idx="10"/>
          </p:nvPr>
        </p:nvSpPr>
        <p:spPr/>
        <p:txBody>
          <a:bodyPr/>
          <a:lstStyle/>
          <a:p>
            <a:r>
              <a:rPr lang="en-US" smtClean="0"/>
              <a:t>The Power of PowerPoint | thepopp.com</a:t>
            </a:r>
            <a:endParaRPr lang="en-US" dirty="0"/>
          </a:p>
        </p:txBody>
      </p:sp>
      <p:sp>
        <p:nvSpPr>
          <p:cNvPr id="33" name="スライド番号プレースホルダー 32"/>
          <p:cNvSpPr>
            <a:spLocks noGrp="1"/>
          </p:cNvSpPr>
          <p:nvPr>
            <p:ph type="sldNum" sz="quarter" idx="11"/>
          </p:nvPr>
        </p:nvSpPr>
        <p:spPr/>
        <p:txBody>
          <a:bodyPr/>
          <a:lstStyle/>
          <a:p>
            <a:fld id="{387164BF-D67A-46C0-81D2-5BAF67C00C80}" type="slidenum">
              <a:rPr lang="en-US" smtClean="0"/>
              <a:pPr/>
              <a:t>70</a:t>
            </a:fld>
            <a:endParaRPr lang="en-US" dirty="0"/>
          </a:p>
        </p:txBody>
      </p:sp>
      <p:sp>
        <p:nvSpPr>
          <p:cNvPr id="11" name="図プレースホルダー 10"/>
          <p:cNvSpPr>
            <a:spLocks noGrp="1"/>
          </p:cNvSpPr>
          <p:nvPr>
            <p:ph type="pic" sz="quarter" idx="13"/>
          </p:nvPr>
        </p:nvSpPr>
        <p:spPr/>
      </p:sp>
      <p:sp>
        <p:nvSpPr>
          <p:cNvPr id="12" name="図プレースホルダー 11"/>
          <p:cNvSpPr>
            <a:spLocks noGrp="1"/>
          </p:cNvSpPr>
          <p:nvPr>
            <p:ph type="pic" sz="quarter" idx="14"/>
          </p:nvPr>
        </p:nvSpPr>
        <p:spPr/>
      </p:sp>
      <p:sp>
        <p:nvSpPr>
          <p:cNvPr id="13" name="図プレースホルダー 12"/>
          <p:cNvSpPr>
            <a:spLocks noGrp="1"/>
          </p:cNvSpPr>
          <p:nvPr>
            <p:ph type="pic" sz="quarter" idx="15"/>
          </p:nvPr>
        </p:nvSpPr>
        <p:spPr/>
      </p:sp>
      <p:sp>
        <p:nvSpPr>
          <p:cNvPr id="17" name="図プレースホルダー 16"/>
          <p:cNvSpPr>
            <a:spLocks noGrp="1"/>
          </p:cNvSpPr>
          <p:nvPr>
            <p:ph type="pic" sz="quarter" idx="16"/>
          </p:nvPr>
        </p:nvSpPr>
        <p:spPr/>
      </p:sp>
      <p:sp>
        <p:nvSpPr>
          <p:cNvPr id="19" name="図プレースホルダー 18"/>
          <p:cNvSpPr>
            <a:spLocks noGrp="1"/>
          </p:cNvSpPr>
          <p:nvPr>
            <p:ph type="pic" sz="quarter" idx="17"/>
          </p:nvPr>
        </p:nvSpPr>
        <p:spPr/>
      </p:sp>
      <p:sp>
        <p:nvSpPr>
          <p:cNvPr id="20" name="図プレースホルダー 19"/>
          <p:cNvSpPr>
            <a:spLocks noGrp="1"/>
          </p:cNvSpPr>
          <p:nvPr>
            <p:ph type="pic" sz="quarter" idx="18"/>
          </p:nvPr>
        </p:nvSpPr>
        <p:spPr/>
      </p:sp>
      <p:sp>
        <p:nvSpPr>
          <p:cNvPr id="21" name="図プレースホルダー 20"/>
          <p:cNvSpPr>
            <a:spLocks noGrp="1"/>
          </p:cNvSpPr>
          <p:nvPr>
            <p:ph type="pic" sz="quarter" idx="19"/>
          </p:nvPr>
        </p:nvSpPr>
        <p:spPr/>
      </p:sp>
      <p:sp>
        <p:nvSpPr>
          <p:cNvPr id="22" name="テキスト プレースホルダー 21"/>
          <p:cNvSpPr>
            <a:spLocks noGrp="1"/>
          </p:cNvSpPr>
          <p:nvPr>
            <p:ph type="body" sz="quarter" idx="20"/>
          </p:nvPr>
        </p:nvSpPr>
        <p:spPr/>
        <p:txBody>
          <a:bodyPr/>
          <a:lstStyle/>
          <a:p>
            <a:r>
              <a:rPr kumimoji="1" lang="en-US" altLang="ja-JP" dirty="0" smtClean="0"/>
              <a:t>PROJECT 1</a:t>
            </a:r>
            <a:endParaRPr kumimoji="1" lang="ja-JP" altLang="en-US" dirty="0"/>
          </a:p>
        </p:txBody>
      </p:sp>
      <p:sp>
        <p:nvSpPr>
          <p:cNvPr id="23" name="テキスト プレースホルダー 22"/>
          <p:cNvSpPr>
            <a:spLocks noGrp="1"/>
          </p:cNvSpPr>
          <p:nvPr>
            <p:ph type="body" sz="quarter" idx="21"/>
          </p:nvPr>
        </p:nvSpPr>
        <p:spPr/>
        <p:txBody>
          <a:bodyPr/>
          <a:lstStyle/>
          <a:p>
            <a:r>
              <a:rPr kumimoji="1" lang="en-US" altLang="ja-JP" dirty="0"/>
              <a:t>PROJECT </a:t>
            </a:r>
            <a:r>
              <a:rPr kumimoji="1" lang="en-US" altLang="ja-JP" dirty="0" smtClean="0"/>
              <a:t>2</a:t>
            </a:r>
            <a:endParaRPr kumimoji="1" lang="ja-JP" altLang="en-US" dirty="0"/>
          </a:p>
        </p:txBody>
      </p:sp>
      <p:sp>
        <p:nvSpPr>
          <p:cNvPr id="24" name="テキスト プレースホルダー 23"/>
          <p:cNvSpPr>
            <a:spLocks noGrp="1"/>
          </p:cNvSpPr>
          <p:nvPr>
            <p:ph type="body" sz="quarter" idx="22"/>
          </p:nvPr>
        </p:nvSpPr>
        <p:spPr/>
        <p:txBody>
          <a:bodyPr/>
          <a:lstStyle/>
          <a:p>
            <a:r>
              <a:rPr kumimoji="1" lang="en-US" altLang="ja-JP" dirty="0"/>
              <a:t>PROJECT </a:t>
            </a:r>
            <a:r>
              <a:rPr kumimoji="1" lang="en-US" altLang="ja-JP" dirty="0" smtClean="0"/>
              <a:t>3</a:t>
            </a:r>
            <a:endParaRPr kumimoji="1" lang="ja-JP" altLang="en-US" dirty="0"/>
          </a:p>
        </p:txBody>
      </p:sp>
      <p:sp>
        <p:nvSpPr>
          <p:cNvPr id="25" name="テキスト プレースホルダー 24"/>
          <p:cNvSpPr>
            <a:spLocks noGrp="1"/>
          </p:cNvSpPr>
          <p:nvPr>
            <p:ph type="body" sz="quarter" idx="23"/>
          </p:nvPr>
        </p:nvSpPr>
        <p:spPr/>
        <p:txBody>
          <a:bodyPr/>
          <a:lstStyle/>
          <a:p>
            <a:r>
              <a:rPr kumimoji="1" lang="en-US" altLang="ja-JP" dirty="0"/>
              <a:t>PROJECT </a:t>
            </a:r>
            <a:r>
              <a:rPr kumimoji="1" lang="en-US" altLang="ja-JP" dirty="0" smtClean="0"/>
              <a:t>4</a:t>
            </a:r>
            <a:endParaRPr kumimoji="1" lang="ja-JP" altLang="en-US" dirty="0"/>
          </a:p>
        </p:txBody>
      </p:sp>
      <p:sp>
        <p:nvSpPr>
          <p:cNvPr id="26" name="テキスト プレースホルダー 25"/>
          <p:cNvSpPr>
            <a:spLocks noGrp="1"/>
          </p:cNvSpPr>
          <p:nvPr>
            <p:ph type="body" sz="quarter" idx="24"/>
          </p:nvPr>
        </p:nvSpPr>
        <p:spPr/>
        <p:txBody>
          <a:bodyPr/>
          <a:lstStyle/>
          <a:p>
            <a:r>
              <a:rPr kumimoji="1" lang="en-US" altLang="ja-JP" dirty="0"/>
              <a:t>PROJECT </a:t>
            </a:r>
            <a:r>
              <a:rPr kumimoji="1" lang="en-US" altLang="ja-JP" dirty="0" smtClean="0"/>
              <a:t>5</a:t>
            </a:r>
            <a:endParaRPr kumimoji="1" lang="ja-JP" altLang="en-US" dirty="0"/>
          </a:p>
        </p:txBody>
      </p:sp>
      <p:sp>
        <p:nvSpPr>
          <p:cNvPr id="27" name="テキスト プレースホルダー 26"/>
          <p:cNvSpPr>
            <a:spLocks noGrp="1"/>
          </p:cNvSpPr>
          <p:nvPr>
            <p:ph type="body" sz="quarter" idx="25"/>
          </p:nvPr>
        </p:nvSpPr>
        <p:spPr/>
        <p:txBody>
          <a:bodyPr/>
          <a:lstStyle/>
          <a:p>
            <a:r>
              <a:rPr kumimoji="1" lang="en-US" altLang="ja-JP" dirty="0"/>
              <a:t>PROJECT </a:t>
            </a:r>
            <a:r>
              <a:rPr kumimoji="1" lang="en-US" altLang="ja-JP" dirty="0" smtClean="0"/>
              <a:t>6</a:t>
            </a:r>
            <a:endParaRPr kumimoji="1" lang="ja-JP" altLang="en-US" dirty="0"/>
          </a:p>
        </p:txBody>
      </p:sp>
      <p:sp>
        <p:nvSpPr>
          <p:cNvPr id="28" name="テキスト プレースホルダー 27"/>
          <p:cNvSpPr>
            <a:spLocks noGrp="1"/>
          </p:cNvSpPr>
          <p:nvPr>
            <p:ph type="body" sz="quarter" idx="26"/>
          </p:nvPr>
        </p:nvSpPr>
        <p:spPr/>
        <p:txBody>
          <a:bodyPr/>
          <a:lstStyle/>
          <a:p>
            <a:r>
              <a:rPr kumimoji="1" lang="en-US" altLang="ja-JP" dirty="0"/>
              <a:t>PROJECT </a:t>
            </a:r>
            <a:r>
              <a:rPr kumimoji="1" lang="en-US" altLang="ja-JP" dirty="0" smtClean="0"/>
              <a:t>7</a:t>
            </a:r>
            <a:endParaRPr kumimoji="1" lang="ja-JP" altLang="en-US" dirty="0"/>
          </a:p>
        </p:txBody>
      </p:sp>
      <p:sp>
        <p:nvSpPr>
          <p:cNvPr id="29" name="テキスト プレースホルダー 28"/>
          <p:cNvSpPr>
            <a:spLocks noGrp="1"/>
          </p:cNvSpPr>
          <p:nvPr>
            <p:ph type="body" sz="quarter" idx="27"/>
          </p:nvPr>
        </p:nvSpPr>
        <p:spPr/>
        <p:txBody>
          <a:bodyPr/>
          <a:lstStyle/>
          <a:p>
            <a:r>
              <a:rPr kumimoji="1" lang="en-US" altLang="ja-JP" dirty="0"/>
              <a:t>PROJECT </a:t>
            </a:r>
            <a:r>
              <a:rPr kumimoji="1" lang="en-US" altLang="ja-JP" dirty="0" smtClean="0"/>
              <a:t>8</a:t>
            </a:r>
            <a:endParaRPr kumimoji="1" lang="ja-JP" altLang="en-US" dirty="0"/>
          </a:p>
        </p:txBody>
      </p:sp>
      <p:sp>
        <p:nvSpPr>
          <p:cNvPr id="30" name="テキスト プレースホルダー 29"/>
          <p:cNvSpPr>
            <a:spLocks noGrp="1"/>
          </p:cNvSpPr>
          <p:nvPr>
            <p:ph type="body" sz="quarter" idx="38"/>
          </p:nvPr>
        </p:nvSpPr>
        <p:spPr/>
        <p:txBody>
          <a:bodyPr/>
          <a:lstStyle/>
          <a:p>
            <a:r>
              <a:rPr kumimoji="1" lang="en-US" altLang="ja-JP" dirty="0" smtClean="0"/>
              <a:t>CREATING THE FUTURE</a:t>
            </a:r>
            <a:endParaRPr kumimoji="1" lang="ja-JP" altLang="en-US" dirty="0"/>
          </a:p>
        </p:txBody>
      </p:sp>
      <p:sp>
        <p:nvSpPr>
          <p:cNvPr id="31" name="テキスト プレースホルダー 30"/>
          <p:cNvSpPr>
            <a:spLocks noGrp="1"/>
          </p:cNvSpPr>
          <p:nvPr>
            <p:ph type="body" sz="quarter" idx="39"/>
          </p:nvPr>
        </p:nvSpPr>
        <p:spPr/>
        <p:txBody>
          <a:bodyPr/>
          <a:lstStyle/>
          <a:p>
            <a:r>
              <a:rPr kumimoji="1" lang="en-US" altLang="ja-JP" dirty="0"/>
              <a:t>Dicit volumus eu est, ei usu aliquip quaerendum. Et eius nostrum appetere usu, id adhuc urbanitas appellantur usu, </a:t>
            </a:r>
            <a:r>
              <a:rPr kumimoji="1" lang="en-US" altLang="ja-JP" dirty="0">
                <a:solidFill>
                  <a:schemeClr val="accent2"/>
                </a:solidFill>
              </a:rPr>
              <a:t>cu adhuc impedit nec</a:t>
            </a:r>
            <a:r>
              <a:rPr kumimoji="1" lang="en-US" altLang="ja-JP" dirty="0"/>
              <a:t>. </a:t>
            </a:r>
            <a:endParaRPr kumimoji="1" lang="en-US" altLang="ja-JP" dirty="0" smtClean="0"/>
          </a:p>
          <a:p>
            <a:r>
              <a:rPr kumimoji="1" lang="en-US" altLang="ja-JP" dirty="0" smtClean="0"/>
              <a:t>Stet </a:t>
            </a:r>
            <a:r>
              <a:rPr kumimoji="1" lang="en-US" altLang="ja-JP" dirty="0"/>
              <a:t>mediocrem prodesset an mel, qui lorem legere no, per putant laoreet in.</a:t>
            </a:r>
            <a:endParaRPr kumimoji="1" lang="ja-JP" altLang="en-US" dirty="0"/>
          </a:p>
        </p:txBody>
      </p:sp>
    </p:spTree>
    <p:extLst>
      <p:ext uri="{BB962C8B-B14F-4D97-AF65-F5344CB8AC3E}">
        <p14:creationId xmlns:p14="http://schemas.microsoft.com/office/powerpoint/2010/main" val="4332254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プレースホルダー 14"/>
          <p:cNvSpPr>
            <a:spLocks noGrp="1"/>
          </p:cNvSpPr>
          <p:nvPr>
            <p:ph type="body" sz="quarter" idx="22"/>
          </p:nvPr>
        </p:nvSpPr>
        <p:spPr/>
        <p:txBody>
          <a:bodyPr/>
          <a:lstStyle/>
          <a:p>
            <a:r>
              <a:rPr kumimoji="1" lang="en-US" altLang="ja-JP" dirty="0" smtClean="0"/>
              <a:t>CUSTOMERS LOVE OUR PRODUCT</a:t>
            </a:r>
            <a:endParaRPr kumimoji="1" lang="ja-JP" altLang="en-US" dirty="0"/>
          </a:p>
        </p:txBody>
      </p:sp>
      <p:sp>
        <p:nvSpPr>
          <p:cNvPr id="16" name="テキスト プレースホルダー 15"/>
          <p:cNvSpPr>
            <a:spLocks noGrp="1"/>
          </p:cNvSpPr>
          <p:nvPr>
            <p:ph type="body" sz="quarter" idx="23"/>
          </p:nvPr>
        </p:nvSpPr>
        <p:spPr/>
        <p:txBody>
          <a:bodyPr/>
          <a:lstStyle/>
          <a:p>
            <a:r>
              <a:rPr kumimoji="1" lang="en-US" altLang="ja-JP" dirty="0"/>
              <a:t>Affert commune petentium ei per. Corpora necessitatibus eam ad. Vide quas eam at, aperiri feugait mediocrem cum </a:t>
            </a:r>
            <a:r>
              <a:rPr kumimoji="1" lang="en-US" altLang="ja-JP" dirty="0" smtClean="0"/>
              <a:t>an.</a:t>
            </a:r>
          </a:p>
          <a:p>
            <a:r>
              <a:rPr kumimoji="1" lang="en-US" altLang="ja-JP" dirty="0" smtClean="0"/>
              <a:t>Id </a:t>
            </a:r>
            <a:r>
              <a:rPr kumimoji="1" lang="en-US" altLang="ja-JP" dirty="0"/>
              <a:t>erant mucius tractatos mea, munere intellegebat nam te.</a:t>
            </a:r>
            <a:endParaRPr kumimoji="1" lang="ja-JP" altLang="en-US" dirty="0"/>
          </a:p>
        </p:txBody>
      </p:sp>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7"/>
          </p:nvPr>
        </p:nvSpPr>
        <p:spPr/>
      </p:sp>
      <p:sp>
        <p:nvSpPr>
          <p:cNvPr id="5" name="図プレースホルダー 4"/>
          <p:cNvSpPr>
            <a:spLocks noGrp="1"/>
          </p:cNvSpPr>
          <p:nvPr>
            <p:ph type="pic" sz="quarter" idx="18"/>
          </p:nvPr>
        </p:nvSpPr>
        <p:spPr/>
      </p:sp>
      <p:sp>
        <p:nvSpPr>
          <p:cNvPr id="6" name="図プレースホルダー 5"/>
          <p:cNvSpPr>
            <a:spLocks noGrp="1"/>
          </p:cNvSpPr>
          <p:nvPr>
            <p:ph type="pic" sz="quarter" idx="19"/>
          </p:nvPr>
        </p:nvSpPr>
        <p:spPr/>
      </p:sp>
      <p:sp>
        <p:nvSpPr>
          <p:cNvPr id="7" name="図プレースホルダー 6"/>
          <p:cNvSpPr>
            <a:spLocks noGrp="1"/>
          </p:cNvSpPr>
          <p:nvPr>
            <p:ph type="pic" sz="quarter" idx="20"/>
          </p:nvPr>
        </p:nvSpPr>
        <p:spPr/>
      </p:sp>
      <p:sp>
        <p:nvSpPr>
          <p:cNvPr id="8" name="図プレースホルダー 7"/>
          <p:cNvSpPr>
            <a:spLocks noGrp="1"/>
          </p:cNvSpPr>
          <p:nvPr>
            <p:ph type="pic" sz="quarter" idx="21"/>
          </p:nvPr>
        </p:nvSpPr>
        <p:spPr/>
      </p:sp>
      <p:sp>
        <p:nvSpPr>
          <p:cNvPr id="9" name="図プレースホルダー 8"/>
          <p:cNvSpPr>
            <a:spLocks noGrp="1"/>
          </p:cNvSpPr>
          <p:nvPr>
            <p:ph type="pic" sz="quarter" idx="16"/>
          </p:nvPr>
        </p:nvSpPr>
        <p:spPr/>
      </p:sp>
      <p:sp>
        <p:nvSpPr>
          <p:cNvPr id="10" name="図プレースホルダー 9"/>
          <p:cNvSpPr>
            <a:spLocks noGrp="1"/>
          </p:cNvSpPr>
          <p:nvPr>
            <p:ph type="pic" sz="quarter" idx="15"/>
          </p:nvPr>
        </p:nvSpPr>
        <p:spPr/>
      </p:sp>
      <p:sp>
        <p:nvSpPr>
          <p:cNvPr id="11" name="図プレースホルダー 10"/>
          <p:cNvSpPr>
            <a:spLocks noGrp="1"/>
          </p:cNvSpPr>
          <p:nvPr>
            <p:ph type="pic" sz="quarter" idx="14"/>
          </p:nvPr>
        </p:nvSpPr>
        <p:spPr/>
      </p:sp>
    </p:spTree>
    <p:extLst>
      <p:ext uri="{BB962C8B-B14F-4D97-AF65-F5344CB8AC3E}">
        <p14:creationId xmlns:p14="http://schemas.microsoft.com/office/powerpoint/2010/main" val="120871680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5"/>
          </p:nvPr>
        </p:nvSpPr>
        <p:spPr>
          <a:xfrm>
            <a:off x="8288111" y="1700618"/>
            <a:ext cx="9226025" cy="3240360"/>
          </a:xfrm>
        </p:spPr>
        <p:txBody>
          <a:bodyPr/>
          <a:lstStyle/>
          <a:p>
            <a:r>
              <a:rPr kumimoji="1" lang="en-US" altLang="ja-JP" dirty="0" smtClean="0"/>
              <a:t>WHAT WE HOPE IS…</a:t>
            </a:r>
            <a:endParaRPr kumimoji="1" lang="ja-JP" altLang="en-US" dirty="0"/>
          </a:p>
        </p:txBody>
      </p:sp>
      <p:sp>
        <p:nvSpPr>
          <p:cNvPr id="3" name="テキスト プレースホルダー 2"/>
          <p:cNvSpPr>
            <a:spLocks noGrp="1"/>
          </p:cNvSpPr>
          <p:nvPr>
            <p:ph type="body" sz="quarter" idx="23"/>
          </p:nvPr>
        </p:nvSpPr>
        <p:spPr>
          <a:xfrm>
            <a:off x="8288111" y="4985982"/>
            <a:ext cx="9226025" cy="3307868"/>
          </a:xfrm>
        </p:spPr>
        <p:txBody>
          <a:bodyPr/>
          <a:lstStyle/>
          <a:p>
            <a:r>
              <a:rPr kumimoji="1" lang="en-US" altLang="ja-JP" dirty="0" smtClean="0"/>
              <a:t>Lucilius </a:t>
            </a:r>
            <a:r>
              <a:rPr kumimoji="1" lang="en-US" altLang="ja-JP" dirty="0"/>
              <a:t>forensibus mel ei, no ius placerat deseruisse. Nec timeam vivendum ocurreret no. Sed nostrud torquatos persequeris in, cu audire definiebas mei. Molestie appellantur id vel, ut pri amet choro nemore, vix at quem audire apeirian. Nullam ornatus feugait at vel, ea sint prompta deleniti ius. Case labore sit ei, id vide equidem duo.</a:t>
            </a:r>
            <a:endParaRPr kumimoji="1" lang="ja-JP" altLang="en-US" dirty="0"/>
          </a:p>
        </p:txBody>
      </p:sp>
    </p:spTree>
    <p:extLst>
      <p:ext uri="{BB962C8B-B14F-4D97-AF65-F5344CB8AC3E}">
        <p14:creationId xmlns:p14="http://schemas.microsoft.com/office/powerpoint/2010/main" val="64709416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25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10"/>
          </p:nvPr>
        </p:nvSpPr>
        <p:spPr/>
      </p:sp>
      <p:sp>
        <p:nvSpPr>
          <p:cNvPr id="2" name="テキスト プレースホルダー 1"/>
          <p:cNvSpPr>
            <a:spLocks noGrp="1"/>
          </p:cNvSpPr>
          <p:nvPr>
            <p:ph type="body" sz="quarter" idx="11"/>
          </p:nvPr>
        </p:nvSpPr>
        <p:spPr/>
        <p:txBody>
          <a:bodyPr/>
          <a:lstStyle/>
          <a:p>
            <a:endParaRPr kumimoji="1" lang="ja-JP" altLang="en-US"/>
          </a:p>
        </p:txBody>
      </p:sp>
      <p:sp>
        <p:nvSpPr>
          <p:cNvPr id="6" name="タイトル 5"/>
          <p:cNvSpPr>
            <a:spLocks noGrp="1"/>
          </p:cNvSpPr>
          <p:nvPr>
            <p:ph type="ctrTitle"/>
          </p:nvPr>
        </p:nvSpPr>
        <p:spPr/>
        <p:txBody>
          <a:bodyPr/>
          <a:lstStyle/>
          <a:p>
            <a:r>
              <a:rPr kumimoji="1" lang="en-US" altLang="ja-JP" dirty="0" smtClean="0"/>
              <a:t>NEW PROPOSAL</a:t>
            </a:r>
            <a:endParaRPr kumimoji="1" lang="ja-JP" altLang="en-US" dirty="0"/>
          </a:p>
        </p:txBody>
      </p:sp>
      <p:pic>
        <p:nvPicPr>
          <p:cNvPr id="7" name="図プレースホルダー 6"/>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15842937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smtClean="0"/>
              <a:t>CONCEPT</a:t>
            </a:r>
            <a:endParaRPr kumimoji="1" lang="ja-JP" altLang="en-US" dirty="0"/>
          </a:p>
        </p:txBody>
      </p:sp>
      <p:sp>
        <p:nvSpPr>
          <p:cNvPr id="8" name="テキスト プレースホルダー 7"/>
          <p:cNvSpPr>
            <a:spLocks noGrp="1"/>
          </p:cNvSpPr>
          <p:nvPr>
            <p:ph type="body" sz="quarter" idx="16"/>
          </p:nvPr>
        </p:nvSpPr>
        <p:spPr/>
        <p:txBody>
          <a:bodyPr/>
          <a:lstStyle/>
          <a:p>
            <a:r>
              <a:rPr kumimoji="1" lang="en-US" altLang="ja-JP" dirty="0"/>
              <a:t>Putent veritus explicari te vim, idque incorrupte ne his. Summo feugiat omittantur no quo, cum at legimus corrumpit, commodo voluptaria in sed. Sed solet molestiae ex, ea vivendum temporibus per. An euismod forensibus efficiendi mei. </a:t>
            </a:r>
            <a:r>
              <a:rPr kumimoji="1" lang="en-US" altLang="ja-JP" dirty="0">
                <a:solidFill>
                  <a:schemeClr val="accent2"/>
                </a:solidFill>
              </a:rPr>
              <a:t>Ne sea brute saperet luptatum, magna percipitur mea et</a:t>
            </a:r>
            <a:r>
              <a:rPr kumimoji="1" lang="en-US" altLang="ja-JP" dirty="0"/>
              <a:t>.</a:t>
            </a:r>
            <a:endParaRPr kumimoji="1" lang="ja-JP" altLang="en-US" dirty="0"/>
          </a:p>
        </p:txBody>
      </p:sp>
      <p:sp>
        <p:nvSpPr>
          <p:cNvPr id="9" name="テキスト プレースホルダー 8"/>
          <p:cNvSpPr>
            <a:spLocks noGrp="1"/>
          </p:cNvSpPr>
          <p:nvPr>
            <p:ph type="body" sz="quarter" idx="17"/>
          </p:nvPr>
        </p:nvSpPr>
        <p:spPr/>
        <p:txBody>
          <a:bodyPr/>
          <a:lstStyle/>
          <a:p>
            <a:r>
              <a:rPr kumimoji="1" lang="en-US" altLang="ja-JP" dirty="0" smtClean="0"/>
              <a:t>FIND ANOTHER YOURSELF</a:t>
            </a:r>
            <a:endParaRPr kumimoji="1" lang="ja-JP" altLang="en-US" dirty="0"/>
          </a:p>
        </p:txBody>
      </p:sp>
      <p:sp>
        <p:nvSpPr>
          <p:cNvPr id="10" name="フッター プレースホルダー 9"/>
          <p:cNvSpPr>
            <a:spLocks noGrp="1"/>
          </p:cNvSpPr>
          <p:nvPr>
            <p:ph type="ftr" sz="quarter" idx="10"/>
          </p:nvPr>
        </p:nvSpPr>
        <p:spPr/>
        <p:txBody>
          <a:bodyPr/>
          <a:lstStyle/>
          <a:p>
            <a:r>
              <a:rPr lang="en-US" smtClean="0"/>
              <a:t>The Power of PowerPoint | thepopp.com</a:t>
            </a:r>
            <a:endParaRPr lang="en-US" dirty="0"/>
          </a:p>
        </p:txBody>
      </p:sp>
      <p:sp>
        <p:nvSpPr>
          <p:cNvPr id="11" name="スライド番号プレースホルダー 10"/>
          <p:cNvSpPr>
            <a:spLocks noGrp="1"/>
          </p:cNvSpPr>
          <p:nvPr>
            <p:ph type="sldNum" sz="quarter" idx="11"/>
          </p:nvPr>
        </p:nvSpPr>
        <p:spPr/>
        <p:txBody>
          <a:bodyPr/>
          <a:lstStyle/>
          <a:p>
            <a:fld id="{387164BF-D67A-46C0-81D2-5BAF67C00C80}" type="slidenum">
              <a:rPr lang="en-US" smtClean="0"/>
              <a:pPr/>
              <a:t>74</a:t>
            </a:fld>
            <a:endParaRPr 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347149726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5"/>
          </p:nvPr>
        </p:nvSpPr>
        <p:spPr/>
        <p:txBody>
          <a:bodyPr/>
          <a:lstStyle/>
          <a:p>
            <a:r>
              <a:rPr kumimoji="1" lang="en-US" altLang="ja-JP" dirty="0" smtClean="0"/>
              <a:t>KESIMPULAN</a:t>
            </a:r>
            <a:endParaRPr kumimoji="1" lang="ja-JP" altLang="en-US" dirty="0"/>
          </a:p>
        </p:txBody>
      </p:sp>
      <p:sp>
        <p:nvSpPr>
          <p:cNvPr id="21" name="フッター プレースホルダー 20"/>
          <p:cNvSpPr>
            <a:spLocks noGrp="1"/>
          </p:cNvSpPr>
          <p:nvPr>
            <p:ph type="ftr" sz="quarter" idx="10"/>
          </p:nvPr>
        </p:nvSpPr>
        <p:spPr/>
        <p:txBody>
          <a:bodyPr/>
          <a:lstStyle/>
          <a:p>
            <a:r>
              <a:rPr lang="en-US" smtClean="0"/>
              <a:t>The Power of PowerPoint | thepopp.com</a:t>
            </a:r>
            <a:endParaRPr lang="en-US" dirty="0"/>
          </a:p>
        </p:txBody>
      </p:sp>
      <p:sp>
        <p:nvSpPr>
          <p:cNvPr id="22" name="スライド番号プレースホルダー 21"/>
          <p:cNvSpPr>
            <a:spLocks noGrp="1"/>
          </p:cNvSpPr>
          <p:nvPr>
            <p:ph type="sldNum" sz="quarter" idx="11"/>
          </p:nvPr>
        </p:nvSpPr>
        <p:spPr/>
        <p:txBody>
          <a:bodyPr/>
          <a:lstStyle/>
          <a:p>
            <a:fld id="{387164BF-D67A-46C0-81D2-5BAF67C00C80}" type="slidenum">
              <a:rPr lang="en-US" smtClean="0"/>
              <a:pPr/>
              <a:t>75</a:t>
            </a:fld>
            <a:endParaRPr lang="en-US" dirty="0"/>
          </a:p>
        </p:txBody>
      </p:sp>
      <p:sp>
        <p:nvSpPr>
          <p:cNvPr id="23" name="Picture Placeholder 22"/>
          <p:cNvSpPr>
            <a:spLocks noGrp="1"/>
          </p:cNvSpPr>
          <p:nvPr>
            <p:ph type="pic" sz="quarter" idx="23"/>
          </p:nvPr>
        </p:nvSpPr>
        <p:spPr/>
      </p:sp>
      <p:sp>
        <p:nvSpPr>
          <p:cNvPr id="24" name="Picture Placeholder 23"/>
          <p:cNvSpPr>
            <a:spLocks noGrp="1"/>
          </p:cNvSpPr>
          <p:nvPr>
            <p:ph type="pic" sz="quarter" idx="26"/>
          </p:nvPr>
        </p:nvSpPr>
        <p:spPr/>
      </p:sp>
      <p:pic>
        <p:nvPicPr>
          <p:cNvPr id="28" name="Picture Placeholder 27"/>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a:xfrm>
            <a:off x="7793056" y="6109945"/>
            <a:ext cx="2700299" cy="2700299"/>
          </a:xfrm>
        </p:spPr>
      </p:pic>
    </p:spTree>
    <p:extLst>
      <p:ext uri="{BB962C8B-B14F-4D97-AF65-F5344CB8AC3E}">
        <p14:creationId xmlns:p14="http://schemas.microsoft.com/office/powerpoint/2010/main" val="38290857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涙形 6"/>
          <p:cNvSpPr/>
          <p:nvPr/>
        </p:nvSpPr>
        <p:spPr>
          <a:xfrm rot="5226544">
            <a:off x="3944329" y="45165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涙形 7"/>
          <p:cNvSpPr/>
          <p:nvPr/>
        </p:nvSpPr>
        <p:spPr>
          <a:xfrm rot="11130698">
            <a:off x="11652523" y="884136"/>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p:nvSpPr>
        <p:spPr>
          <a:xfrm rot="1800000">
            <a:off x="2633274" y="4633381"/>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p:nvSpPr>
        <p:spPr>
          <a:xfrm rot="14265780">
            <a:off x="12795332" y="5216238"/>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テキスト プレースホルダー 5"/>
          <p:cNvSpPr txBox="1">
            <a:spLocks/>
          </p:cNvSpPr>
          <p:nvPr/>
        </p:nvSpPr>
        <p:spPr>
          <a:xfrm>
            <a:off x="4195021" y="1038980"/>
            <a:ext cx="2216815" cy="1539112"/>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000" dirty="0" smtClean="0">
                <a:solidFill>
                  <a:schemeClr val="bg1"/>
                </a:solidFill>
                <a:latin typeface="+mj-lt"/>
              </a:rPr>
              <a:t>Lorem ipsum dolor sit amet, eum nostrud scripserit eu.</a:t>
            </a:r>
            <a:endParaRPr kumimoji="1" lang="ja-JP" altLang="en-US" sz="2000" dirty="0">
              <a:solidFill>
                <a:schemeClr val="bg1"/>
              </a:solidFill>
              <a:latin typeface="+mj-lt"/>
            </a:endParaRPr>
          </a:p>
        </p:txBody>
      </p:sp>
      <p:sp>
        <p:nvSpPr>
          <p:cNvPr id="12" name="テキスト プレースホルダー 1"/>
          <p:cNvSpPr txBox="1">
            <a:spLocks/>
          </p:cNvSpPr>
          <p:nvPr/>
        </p:nvSpPr>
        <p:spPr>
          <a:xfrm>
            <a:off x="2881748" y="5131093"/>
            <a:ext cx="2216815" cy="1539112"/>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000" dirty="0" smtClean="0">
                <a:solidFill>
                  <a:schemeClr val="bg1"/>
                </a:solidFill>
                <a:latin typeface="+mj-lt"/>
              </a:rPr>
              <a:t>An ubique delenit nostrum vel, nam ad oblique temporibus.</a:t>
            </a:r>
            <a:endParaRPr kumimoji="1" lang="ja-JP" altLang="en-US" sz="2000" dirty="0">
              <a:solidFill>
                <a:schemeClr val="bg1"/>
              </a:solidFill>
              <a:latin typeface="+mj-lt"/>
            </a:endParaRPr>
          </a:p>
        </p:txBody>
      </p:sp>
      <p:sp>
        <p:nvSpPr>
          <p:cNvPr id="13" name="テキスト プレースホルダー 2"/>
          <p:cNvSpPr txBox="1">
            <a:spLocks/>
          </p:cNvSpPr>
          <p:nvPr/>
        </p:nvSpPr>
        <p:spPr>
          <a:xfrm>
            <a:off x="13043806" y="5803564"/>
            <a:ext cx="2216815" cy="1539112"/>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000" dirty="0" smtClean="0">
                <a:solidFill>
                  <a:schemeClr val="bg1"/>
                </a:solidFill>
                <a:latin typeface="+mj-lt"/>
              </a:rPr>
              <a:t>Nec veniam integre reprehendunt eu, dolores moderatius mei ex.</a:t>
            </a:r>
            <a:endParaRPr kumimoji="1" lang="ja-JP" altLang="en-US" sz="2000" dirty="0">
              <a:solidFill>
                <a:schemeClr val="bg1"/>
              </a:solidFill>
              <a:latin typeface="+mj-lt"/>
            </a:endParaRPr>
          </a:p>
        </p:txBody>
      </p:sp>
      <p:sp>
        <p:nvSpPr>
          <p:cNvPr id="14" name="テキスト プレースホルダー 3"/>
          <p:cNvSpPr txBox="1">
            <a:spLocks/>
          </p:cNvSpPr>
          <p:nvPr/>
        </p:nvSpPr>
        <p:spPr>
          <a:xfrm>
            <a:off x="11900997" y="1471462"/>
            <a:ext cx="2216815" cy="1539112"/>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000" dirty="0" smtClean="0">
                <a:solidFill>
                  <a:schemeClr val="bg1"/>
                </a:solidFill>
                <a:latin typeface="+mj-lt"/>
              </a:rPr>
              <a:t>Has te quem idque, quod intellegam.</a:t>
            </a:r>
            <a:endParaRPr kumimoji="1" lang="ja-JP" altLang="en-US" sz="2000" dirty="0">
              <a:solidFill>
                <a:schemeClr val="bg1"/>
              </a:solidFill>
              <a:latin typeface="+mj-lt"/>
            </a:endParaRPr>
          </a:p>
        </p:txBody>
      </p:sp>
    </p:spTree>
    <p:extLst>
      <p:ext uri="{BB962C8B-B14F-4D97-AF65-F5344CB8AC3E}">
        <p14:creationId xmlns:p14="http://schemas.microsoft.com/office/powerpoint/2010/main" val="424313441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25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500"/>
                                        <p:tgtEl>
                                          <p:spTgt spid="11"/>
                                        </p:tgtEl>
                                      </p:cBhvr>
                                    </p:animEffect>
                                    <p:anim calcmode="lin" valueType="num">
                                      <p:cBhvr>
                                        <p:cTn id="8" dur="1500" fill="hold"/>
                                        <p:tgtEl>
                                          <p:spTgt spid="11"/>
                                        </p:tgtEl>
                                        <p:attrNameLst>
                                          <p:attrName>ppt_w</p:attrName>
                                        </p:attrNameLst>
                                      </p:cBhvr>
                                      <p:tavLst>
                                        <p:tav tm="0" fmla="#ppt_w*sin(2.5*pi*$)">
                                          <p:val>
                                            <p:fltVal val="0"/>
                                          </p:val>
                                        </p:tav>
                                        <p:tav tm="100000">
                                          <p:val>
                                            <p:fltVal val="1"/>
                                          </p:val>
                                        </p:tav>
                                      </p:tavLst>
                                    </p:anim>
                                    <p:anim calcmode="lin" valueType="num">
                                      <p:cBhvr>
                                        <p:cTn id="9" dur="1500" fill="hold"/>
                                        <p:tgtEl>
                                          <p:spTgt spid="11"/>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25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500"/>
                                        <p:tgtEl>
                                          <p:spTgt spid="7"/>
                                        </p:tgtEl>
                                      </p:cBhvr>
                                    </p:animEffect>
                                    <p:anim calcmode="lin" valueType="num">
                                      <p:cBhvr>
                                        <p:cTn id="13" dur="1500" fill="hold"/>
                                        <p:tgtEl>
                                          <p:spTgt spid="7"/>
                                        </p:tgtEl>
                                        <p:attrNameLst>
                                          <p:attrName>ppt_w</p:attrName>
                                        </p:attrNameLst>
                                      </p:cBhvr>
                                      <p:tavLst>
                                        <p:tav tm="0" fmla="#ppt_w*sin(2.5*pi*$)">
                                          <p:val>
                                            <p:fltVal val="0"/>
                                          </p:val>
                                        </p:tav>
                                        <p:tav tm="100000">
                                          <p:val>
                                            <p:fltVal val="1"/>
                                          </p:val>
                                        </p:tav>
                                      </p:tavLst>
                                    </p:anim>
                                    <p:anim calcmode="lin" valueType="num">
                                      <p:cBhvr>
                                        <p:cTn id="14" dur="1500" fill="hold"/>
                                        <p:tgtEl>
                                          <p:spTgt spid="7"/>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50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500"/>
                                        <p:tgtEl>
                                          <p:spTgt spid="14"/>
                                        </p:tgtEl>
                                      </p:cBhvr>
                                    </p:animEffect>
                                    <p:anim calcmode="lin" valueType="num">
                                      <p:cBhvr>
                                        <p:cTn id="18" dur="1500" fill="hold"/>
                                        <p:tgtEl>
                                          <p:spTgt spid="14"/>
                                        </p:tgtEl>
                                        <p:attrNameLst>
                                          <p:attrName>ppt_w</p:attrName>
                                        </p:attrNameLst>
                                      </p:cBhvr>
                                      <p:tavLst>
                                        <p:tav tm="0" fmla="#ppt_w*sin(2.5*pi*$)">
                                          <p:val>
                                            <p:fltVal val="0"/>
                                          </p:val>
                                        </p:tav>
                                        <p:tav tm="100000">
                                          <p:val>
                                            <p:fltVal val="1"/>
                                          </p:val>
                                        </p:tav>
                                      </p:tavLst>
                                    </p:anim>
                                    <p:anim calcmode="lin" valueType="num">
                                      <p:cBhvr>
                                        <p:cTn id="19" dur="1500" fill="hold"/>
                                        <p:tgtEl>
                                          <p:spTgt spid="14"/>
                                        </p:tgtEl>
                                        <p:attrNameLst>
                                          <p:attrName>ppt_h</p:attrName>
                                        </p:attrNameLst>
                                      </p:cBhvr>
                                      <p:tavLst>
                                        <p:tav tm="0">
                                          <p:val>
                                            <p:strVal val="#ppt_h"/>
                                          </p:val>
                                        </p:tav>
                                        <p:tav tm="100000">
                                          <p:val>
                                            <p:strVal val="#ppt_h"/>
                                          </p:val>
                                        </p:tav>
                                      </p:tavLst>
                                    </p:anim>
                                  </p:childTnLst>
                                </p:cTn>
                              </p:par>
                              <p:par>
                                <p:cTn id="20" presetID="45" presetClass="entr" presetSubtype="0" fill="hold" grpId="0" nodeType="withEffect">
                                  <p:stCondLst>
                                    <p:cond delay="5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500"/>
                                        <p:tgtEl>
                                          <p:spTgt spid="8"/>
                                        </p:tgtEl>
                                      </p:cBhvr>
                                    </p:animEffect>
                                    <p:anim calcmode="lin" valueType="num">
                                      <p:cBhvr>
                                        <p:cTn id="23" dur="1500" fill="hold"/>
                                        <p:tgtEl>
                                          <p:spTgt spid="8"/>
                                        </p:tgtEl>
                                        <p:attrNameLst>
                                          <p:attrName>ppt_w</p:attrName>
                                        </p:attrNameLst>
                                      </p:cBhvr>
                                      <p:tavLst>
                                        <p:tav tm="0" fmla="#ppt_w*sin(2.5*pi*$)">
                                          <p:val>
                                            <p:fltVal val="0"/>
                                          </p:val>
                                        </p:tav>
                                        <p:tav tm="100000">
                                          <p:val>
                                            <p:fltVal val="1"/>
                                          </p:val>
                                        </p:tav>
                                      </p:tavLst>
                                    </p:anim>
                                    <p:anim calcmode="lin" valueType="num">
                                      <p:cBhvr>
                                        <p:cTn id="24" dur="1500" fill="hold"/>
                                        <p:tgtEl>
                                          <p:spTgt spid="8"/>
                                        </p:tgtEl>
                                        <p:attrNameLst>
                                          <p:attrName>ppt_h</p:attrName>
                                        </p:attrNameLst>
                                      </p:cBhvr>
                                      <p:tavLst>
                                        <p:tav tm="0">
                                          <p:val>
                                            <p:strVal val="#ppt_h"/>
                                          </p:val>
                                        </p:tav>
                                        <p:tav tm="100000">
                                          <p:val>
                                            <p:strVal val="#ppt_h"/>
                                          </p:val>
                                        </p:tav>
                                      </p:tavLst>
                                    </p:anim>
                                  </p:childTnLst>
                                </p:cTn>
                              </p:par>
                              <p:par>
                                <p:cTn id="25" presetID="45" presetClass="entr" presetSubtype="0" fill="hold" grpId="0" nodeType="withEffect">
                                  <p:stCondLst>
                                    <p:cond delay="75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500"/>
                                        <p:tgtEl>
                                          <p:spTgt spid="12"/>
                                        </p:tgtEl>
                                      </p:cBhvr>
                                    </p:animEffect>
                                    <p:anim calcmode="lin" valueType="num">
                                      <p:cBhvr>
                                        <p:cTn id="28" dur="1500" fill="hold"/>
                                        <p:tgtEl>
                                          <p:spTgt spid="12"/>
                                        </p:tgtEl>
                                        <p:attrNameLst>
                                          <p:attrName>ppt_w</p:attrName>
                                        </p:attrNameLst>
                                      </p:cBhvr>
                                      <p:tavLst>
                                        <p:tav tm="0" fmla="#ppt_w*sin(2.5*pi*$)">
                                          <p:val>
                                            <p:fltVal val="0"/>
                                          </p:val>
                                        </p:tav>
                                        <p:tav tm="100000">
                                          <p:val>
                                            <p:fltVal val="1"/>
                                          </p:val>
                                        </p:tav>
                                      </p:tavLst>
                                    </p:anim>
                                    <p:anim calcmode="lin" valueType="num">
                                      <p:cBhvr>
                                        <p:cTn id="29" dur="1500" fill="hold"/>
                                        <p:tgtEl>
                                          <p:spTgt spid="12"/>
                                        </p:tgtEl>
                                        <p:attrNameLst>
                                          <p:attrName>ppt_h</p:attrName>
                                        </p:attrNameLst>
                                      </p:cBhvr>
                                      <p:tavLst>
                                        <p:tav tm="0">
                                          <p:val>
                                            <p:strVal val="#ppt_h"/>
                                          </p:val>
                                        </p:tav>
                                        <p:tav tm="100000">
                                          <p:val>
                                            <p:strVal val="#ppt_h"/>
                                          </p:val>
                                        </p:tav>
                                      </p:tavLst>
                                    </p:anim>
                                  </p:childTnLst>
                                </p:cTn>
                              </p:par>
                              <p:par>
                                <p:cTn id="30" presetID="45" presetClass="entr" presetSubtype="0" fill="hold" grpId="0" nodeType="withEffect">
                                  <p:stCondLst>
                                    <p:cond delay="75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500"/>
                                        <p:tgtEl>
                                          <p:spTgt spid="9"/>
                                        </p:tgtEl>
                                      </p:cBhvr>
                                    </p:animEffect>
                                    <p:anim calcmode="lin" valueType="num">
                                      <p:cBhvr>
                                        <p:cTn id="33" dur="1500" fill="hold"/>
                                        <p:tgtEl>
                                          <p:spTgt spid="9"/>
                                        </p:tgtEl>
                                        <p:attrNameLst>
                                          <p:attrName>ppt_w</p:attrName>
                                        </p:attrNameLst>
                                      </p:cBhvr>
                                      <p:tavLst>
                                        <p:tav tm="0" fmla="#ppt_w*sin(2.5*pi*$)">
                                          <p:val>
                                            <p:fltVal val="0"/>
                                          </p:val>
                                        </p:tav>
                                        <p:tav tm="100000">
                                          <p:val>
                                            <p:fltVal val="1"/>
                                          </p:val>
                                        </p:tav>
                                      </p:tavLst>
                                    </p:anim>
                                    <p:anim calcmode="lin" valueType="num">
                                      <p:cBhvr>
                                        <p:cTn id="34" dur="1500" fill="hold"/>
                                        <p:tgtEl>
                                          <p:spTgt spid="9"/>
                                        </p:tgtEl>
                                        <p:attrNameLst>
                                          <p:attrName>ppt_h</p:attrName>
                                        </p:attrNameLst>
                                      </p:cBhvr>
                                      <p:tavLst>
                                        <p:tav tm="0">
                                          <p:val>
                                            <p:strVal val="#ppt_h"/>
                                          </p:val>
                                        </p:tav>
                                        <p:tav tm="100000">
                                          <p:val>
                                            <p:strVal val="#ppt_h"/>
                                          </p:val>
                                        </p:tav>
                                      </p:tavLst>
                                    </p:anim>
                                  </p:childTnLst>
                                </p:cTn>
                              </p:par>
                              <p:par>
                                <p:cTn id="35" presetID="45" presetClass="entr" presetSubtype="0" fill="hold" grpId="0" nodeType="withEffect">
                                  <p:stCondLst>
                                    <p:cond delay="100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1500"/>
                                        <p:tgtEl>
                                          <p:spTgt spid="13"/>
                                        </p:tgtEl>
                                      </p:cBhvr>
                                    </p:animEffect>
                                    <p:anim calcmode="lin" valueType="num">
                                      <p:cBhvr>
                                        <p:cTn id="38" dur="1500" fill="hold"/>
                                        <p:tgtEl>
                                          <p:spTgt spid="13"/>
                                        </p:tgtEl>
                                        <p:attrNameLst>
                                          <p:attrName>ppt_w</p:attrName>
                                        </p:attrNameLst>
                                      </p:cBhvr>
                                      <p:tavLst>
                                        <p:tav tm="0" fmla="#ppt_w*sin(2.5*pi*$)">
                                          <p:val>
                                            <p:fltVal val="0"/>
                                          </p:val>
                                        </p:tav>
                                        <p:tav tm="100000">
                                          <p:val>
                                            <p:fltVal val="1"/>
                                          </p:val>
                                        </p:tav>
                                      </p:tavLst>
                                    </p:anim>
                                    <p:anim calcmode="lin" valueType="num">
                                      <p:cBhvr>
                                        <p:cTn id="39" dur="1500" fill="hold"/>
                                        <p:tgtEl>
                                          <p:spTgt spid="13"/>
                                        </p:tgtEl>
                                        <p:attrNameLst>
                                          <p:attrName>ppt_h</p:attrName>
                                        </p:attrNameLst>
                                      </p:cBhvr>
                                      <p:tavLst>
                                        <p:tav tm="0">
                                          <p:val>
                                            <p:strVal val="#ppt_h"/>
                                          </p:val>
                                        </p:tav>
                                        <p:tav tm="100000">
                                          <p:val>
                                            <p:strVal val="#ppt_h"/>
                                          </p:val>
                                        </p:tav>
                                      </p:tavLst>
                                    </p:anim>
                                  </p:childTnLst>
                                </p:cTn>
                              </p:par>
                              <p:par>
                                <p:cTn id="40" presetID="45" presetClass="entr" presetSubtype="0" fill="hold" grpId="0" nodeType="withEffect">
                                  <p:stCondLst>
                                    <p:cond delay="100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500"/>
                                        <p:tgtEl>
                                          <p:spTgt spid="10"/>
                                        </p:tgtEl>
                                      </p:cBhvr>
                                    </p:animEffect>
                                    <p:anim calcmode="lin" valueType="num">
                                      <p:cBhvr>
                                        <p:cTn id="43" dur="1500" fill="hold"/>
                                        <p:tgtEl>
                                          <p:spTgt spid="10"/>
                                        </p:tgtEl>
                                        <p:attrNameLst>
                                          <p:attrName>ppt_w</p:attrName>
                                        </p:attrNameLst>
                                      </p:cBhvr>
                                      <p:tavLst>
                                        <p:tav tm="0" fmla="#ppt_w*sin(2.5*pi*$)">
                                          <p:val>
                                            <p:fltVal val="0"/>
                                          </p:val>
                                        </p:tav>
                                        <p:tav tm="100000">
                                          <p:val>
                                            <p:fltVal val="1"/>
                                          </p:val>
                                        </p:tav>
                                      </p:tavLst>
                                    </p:anim>
                                    <p:anim calcmode="lin" valueType="num">
                                      <p:cBhvr>
                                        <p:cTn id="44" dur="1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p:bldP spid="12" grpId="0"/>
      <p:bldP spid="13" grpId="0"/>
      <p:bldP spid="1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a:t>3 PILLARS</a:t>
            </a:r>
            <a:endParaRPr kumimoji="1" lang="ja-JP" altLang="en-US" dirty="0"/>
          </a:p>
        </p:txBody>
      </p:sp>
      <p:sp>
        <p:nvSpPr>
          <p:cNvPr id="4" name="フッター プレースホルダー 3"/>
          <p:cNvSpPr>
            <a:spLocks noGrp="1"/>
          </p:cNvSpPr>
          <p:nvPr>
            <p:ph type="ftr" sz="quarter" idx="10"/>
          </p:nvPr>
        </p:nvSpPr>
        <p:spPr/>
        <p:txBody>
          <a:bodyPr/>
          <a:lstStyle/>
          <a:p>
            <a:r>
              <a:rPr lang="en-US" smtClean="0"/>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387164BF-D67A-46C0-81D2-5BAF67C00C80}" type="slidenum">
              <a:rPr lang="en-US" smtClean="0"/>
              <a:pPr/>
              <a:t>77</a:t>
            </a:fld>
            <a:endParaRPr lang="en-US" dirty="0"/>
          </a:p>
        </p:txBody>
      </p:sp>
      <p:sp>
        <p:nvSpPr>
          <p:cNvPr id="16" name="テキスト プレースホルダー 15"/>
          <p:cNvSpPr>
            <a:spLocks noGrp="1"/>
          </p:cNvSpPr>
          <p:nvPr>
            <p:ph type="body" sz="quarter" idx="15"/>
          </p:nvPr>
        </p:nvSpPr>
        <p:spPr/>
        <p:txBody>
          <a:bodyPr/>
          <a:lstStyle/>
          <a:p>
            <a:r>
              <a:rPr kumimoji="1" lang="en-US" altLang="ja-JP" dirty="0"/>
              <a:t>Putant timeam vix ad, primis debitis conclusionemque ad pro. Cum in alterum epicurei argumentum. Sea laudem copiosae intellegat ut, mutat nostrud et vel, duo cu minim constituam. No eam reque primis deleniti.</a:t>
            </a:r>
            <a:endParaRPr kumimoji="1" lang="ja-JP" altLang="en-US" dirty="0"/>
          </a:p>
        </p:txBody>
      </p:sp>
      <p:sp>
        <p:nvSpPr>
          <p:cNvPr id="17" name="テキスト プレースホルダー 16"/>
          <p:cNvSpPr>
            <a:spLocks noGrp="1"/>
          </p:cNvSpPr>
          <p:nvPr>
            <p:ph type="body" sz="quarter" idx="16"/>
          </p:nvPr>
        </p:nvSpPr>
        <p:spPr/>
        <p:txBody>
          <a:bodyPr/>
          <a:lstStyle/>
          <a:p>
            <a:r>
              <a:rPr kumimoji="1" lang="en-US" altLang="ja-JP" dirty="0"/>
              <a:t>PILLAR </a:t>
            </a:r>
            <a:r>
              <a:rPr kumimoji="1" lang="en-US" altLang="ja-JP" dirty="0" smtClean="0"/>
              <a:t>1</a:t>
            </a:r>
            <a:endParaRPr kumimoji="1" lang="ja-JP" altLang="en-US" dirty="0"/>
          </a:p>
        </p:txBody>
      </p:sp>
      <p:sp>
        <p:nvSpPr>
          <p:cNvPr id="18" name="テキスト プレースホルダー 17"/>
          <p:cNvSpPr>
            <a:spLocks noGrp="1"/>
          </p:cNvSpPr>
          <p:nvPr>
            <p:ph type="body" sz="quarter" idx="17"/>
          </p:nvPr>
        </p:nvSpPr>
        <p:spPr/>
        <p:txBody>
          <a:bodyPr/>
          <a:lstStyle/>
          <a:p>
            <a:r>
              <a:rPr kumimoji="1" lang="en-US" altLang="ja-JP" dirty="0"/>
              <a:t>Usu ex idque ignota audire, veniam nostrud feugait ut quo, wisi consetetur id eos. Corrumpit gubergren omittantur in sit. </a:t>
            </a:r>
            <a:r>
              <a:rPr kumimoji="1" lang="en-US" altLang="ja-JP" dirty="0">
                <a:solidFill>
                  <a:schemeClr val="accent2"/>
                </a:solidFill>
              </a:rPr>
              <a:t>Nam et integre fabellas efficiantur</a:t>
            </a:r>
            <a:r>
              <a:rPr kumimoji="1" lang="en-US" altLang="ja-JP" dirty="0"/>
              <a:t>, nostro intellegat vim id. Vis quot summo necessitatibus ei, eirmod saperet scripserit ea quo. Et has esse magna putent, duo cu hinc expetendis. In vis accumsan copiosae ullamcorper.</a:t>
            </a:r>
          </a:p>
          <a:p>
            <a:endParaRPr kumimoji="1" lang="ja-JP" altLang="en-US" dirty="0"/>
          </a:p>
        </p:txBody>
      </p:sp>
      <p:sp>
        <p:nvSpPr>
          <p:cNvPr id="19" name="テキスト プレースホルダー 18"/>
          <p:cNvSpPr>
            <a:spLocks noGrp="1"/>
          </p:cNvSpPr>
          <p:nvPr>
            <p:ph type="body" sz="quarter" idx="18"/>
          </p:nvPr>
        </p:nvSpPr>
        <p:spPr/>
        <p:txBody>
          <a:bodyPr/>
          <a:lstStyle/>
          <a:p>
            <a:r>
              <a:rPr kumimoji="1" lang="en-US" altLang="ja-JP" dirty="0"/>
              <a:t>PILLAR </a:t>
            </a:r>
            <a:r>
              <a:rPr kumimoji="1" lang="en-US" altLang="ja-JP" dirty="0" smtClean="0"/>
              <a:t>2</a:t>
            </a:r>
            <a:endParaRPr kumimoji="1" lang="ja-JP" altLang="en-US" dirty="0"/>
          </a:p>
        </p:txBody>
      </p:sp>
      <p:sp>
        <p:nvSpPr>
          <p:cNvPr id="20" name="テキスト プレースホルダー 19"/>
          <p:cNvSpPr>
            <a:spLocks noGrp="1"/>
          </p:cNvSpPr>
          <p:nvPr>
            <p:ph type="body" sz="quarter" idx="19"/>
          </p:nvPr>
        </p:nvSpPr>
        <p:spPr/>
        <p:txBody>
          <a:bodyPr/>
          <a:lstStyle/>
          <a:p>
            <a:r>
              <a:rPr kumimoji="1" lang="en-US" altLang="ja-JP" dirty="0"/>
              <a:t>Quaeque urbanitas ei vel, est quaeque sanctus te. Vel cu mutat saepe libris, voluptaria instructior est et. Id vis saepe impetus. No eius accommodare vituperatoribus eos. Dicam aperiri iracundia mea at, expetenda laboramus sea te.</a:t>
            </a:r>
            <a:endParaRPr kumimoji="1" lang="ja-JP" altLang="en-US" dirty="0"/>
          </a:p>
        </p:txBody>
      </p:sp>
      <p:sp>
        <p:nvSpPr>
          <p:cNvPr id="21" name="テキスト プレースホルダー 20"/>
          <p:cNvSpPr>
            <a:spLocks noGrp="1"/>
          </p:cNvSpPr>
          <p:nvPr>
            <p:ph type="body" sz="quarter" idx="20"/>
          </p:nvPr>
        </p:nvSpPr>
        <p:spPr/>
        <p:txBody>
          <a:bodyPr/>
          <a:lstStyle/>
          <a:p>
            <a:r>
              <a:rPr kumimoji="1" lang="en-US" altLang="ja-JP" dirty="0"/>
              <a:t>PILLAR </a:t>
            </a:r>
            <a:r>
              <a:rPr kumimoji="1" lang="en-US" altLang="ja-JP" dirty="0" smtClean="0"/>
              <a:t>3</a:t>
            </a:r>
            <a:endParaRPr kumimoji="1" lang="ja-JP" altLang="en-US" dirty="0"/>
          </a:p>
        </p:txBody>
      </p:sp>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6" name="図プレースホルダー 5"/>
          <p:cNvSpPr>
            <a:spLocks noGrp="1"/>
          </p:cNvSpPr>
          <p:nvPr>
            <p:ph type="pic" sz="quarter" idx="14"/>
          </p:nvPr>
        </p:nvSpPr>
        <p:spPr/>
      </p:sp>
    </p:spTree>
    <p:extLst>
      <p:ext uri="{BB962C8B-B14F-4D97-AF65-F5344CB8AC3E}">
        <p14:creationId xmlns:p14="http://schemas.microsoft.com/office/powerpoint/2010/main" val="153565883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smtClean="0"/>
              <a:t>3 IMPORTANT KEYWORDS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78</a:t>
            </a:fld>
            <a:endParaRPr lang="en-US" dirty="0"/>
          </a:p>
        </p:txBody>
      </p:sp>
      <p:sp>
        <p:nvSpPr>
          <p:cNvPr id="18" name="テキスト プレースホルダー 17"/>
          <p:cNvSpPr>
            <a:spLocks noGrp="1"/>
          </p:cNvSpPr>
          <p:nvPr>
            <p:ph type="body" sz="quarter" idx="15"/>
          </p:nvPr>
        </p:nvSpPr>
        <p:spPr/>
        <p:txBody>
          <a:bodyPr/>
          <a:lstStyle/>
          <a:p>
            <a:r>
              <a:rPr kumimoji="1" lang="en-US" altLang="ja-JP" dirty="0"/>
              <a:t>Ex natum malis accusata mel, mei eros verterem adipisci ex. Denique ponderum te mei. </a:t>
            </a:r>
            <a:endParaRPr kumimoji="1" lang="ja-JP" altLang="en-US" dirty="0"/>
          </a:p>
        </p:txBody>
      </p:sp>
      <p:sp>
        <p:nvSpPr>
          <p:cNvPr id="19" name="テキスト プレースホルダー 18"/>
          <p:cNvSpPr>
            <a:spLocks noGrp="1"/>
          </p:cNvSpPr>
          <p:nvPr>
            <p:ph type="body" sz="quarter" idx="16"/>
          </p:nvPr>
        </p:nvSpPr>
        <p:spPr/>
        <p:txBody>
          <a:bodyPr/>
          <a:lstStyle/>
          <a:p>
            <a:r>
              <a:rPr kumimoji="1" lang="en-US" altLang="ja-JP" dirty="0" smtClean="0"/>
              <a:t>PARTEM APERIAM</a:t>
            </a:r>
            <a:endParaRPr kumimoji="1" lang="ja-JP" altLang="en-US" dirty="0"/>
          </a:p>
        </p:txBody>
      </p:sp>
      <p:sp>
        <p:nvSpPr>
          <p:cNvPr id="20" name="テキスト プレースホルダー 19"/>
          <p:cNvSpPr>
            <a:spLocks noGrp="1"/>
          </p:cNvSpPr>
          <p:nvPr>
            <p:ph type="body" sz="quarter" idx="21"/>
          </p:nvPr>
        </p:nvSpPr>
        <p:spPr/>
        <p:txBody>
          <a:bodyPr/>
          <a:lstStyle/>
          <a:p>
            <a:r>
              <a:rPr kumimoji="1" lang="en-US" altLang="ja-JP" dirty="0" smtClean="0"/>
              <a:t>REBORN</a:t>
            </a:r>
            <a:endParaRPr kumimoji="1" lang="ja-JP" altLang="en-US" dirty="0"/>
          </a:p>
        </p:txBody>
      </p:sp>
      <p:sp>
        <p:nvSpPr>
          <p:cNvPr id="21" name="テキスト プレースホルダー 20"/>
          <p:cNvSpPr>
            <a:spLocks noGrp="1"/>
          </p:cNvSpPr>
          <p:nvPr>
            <p:ph type="body" sz="quarter" idx="22"/>
          </p:nvPr>
        </p:nvSpPr>
        <p:spPr/>
        <p:txBody>
          <a:bodyPr/>
          <a:lstStyle/>
          <a:p>
            <a:r>
              <a:rPr kumimoji="1" lang="en-US" altLang="ja-JP" dirty="0"/>
              <a:t>Cu enim libris reprehendunt duo, dolorum ancillae delicata et pro, his quodsi moderatius ut. Diam facilisi id mei.</a:t>
            </a:r>
            <a:endParaRPr kumimoji="1" lang="ja-JP" altLang="en-US" dirty="0"/>
          </a:p>
        </p:txBody>
      </p:sp>
      <p:sp>
        <p:nvSpPr>
          <p:cNvPr id="22" name="テキスト プレースホルダー 21"/>
          <p:cNvSpPr>
            <a:spLocks noGrp="1"/>
          </p:cNvSpPr>
          <p:nvPr>
            <p:ph type="body" sz="quarter" idx="23"/>
          </p:nvPr>
        </p:nvSpPr>
        <p:spPr/>
        <p:txBody>
          <a:bodyPr/>
          <a:lstStyle/>
          <a:p>
            <a:r>
              <a:rPr kumimoji="1" lang="en-US" altLang="ja-JP" dirty="0" smtClean="0"/>
              <a:t>LOREM IPSUM</a:t>
            </a:r>
            <a:endParaRPr kumimoji="1" lang="ja-JP" altLang="en-US" dirty="0"/>
          </a:p>
        </p:txBody>
      </p:sp>
      <p:sp>
        <p:nvSpPr>
          <p:cNvPr id="23" name="テキスト プレースホルダー 22"/>
          <p:cNvSpPr>
            <a:spLocks noGrp="1"/>
          </p:cNvSpPr>
          <p:nvPr>
            <p:ph type="body" sz="quarter" idx="24"/>
          </p:nvPr>
        </p:nvSpPr>
        <p:spPr/>
        <p:txBody>
          <a:bodyPr/>
          <a:lstStyle/>
          <a:p>
            <a:r>
              <a:rPr kumimoji="1" lang="en-US" altLang="ja-JP" dirty="0" smtClean="0"/>
              <a:t>REUNITE</a:t>
            </a:r>
            <a:endParaRPr kumimoji="1" lang="ja-JP" altLang="en-US" dirty="0"/>
          </a:p>
        </p:txBody>
      </p:sp>
      <p:sp>
        <p:nvSpPr>
          <p:cNvPr id="24" name="テキスト プレースホルダー 23"/>
          <p:cNvSpPr>
            <a:spLocks noGrp="1"/>
          </p:cNvSpPr>
          <p:nvPr>
            <p:ph type="body" sz="quarter" idx="25"/>
          </p:nvPr>
        </p:nvSpPr>
        <p:spPr/>
        <p:txBody>
          <a:bodyPr/>
          <a:lstStyle/>
          <a:p>
            <a:r>
              <a:rPr kumimoji="1" lang="en-US" altLang="ja-JP" dirty="0"/>
              <a:t>Eum quod propriae molestie id, est dicunt option at, quodsi tibique eu per. Sint audiam eam in. </a:t>
            </a:r>
            <a:r>
              <a:rPr kumimoji="1" lang="en-US" altLang="ja-JP" dirty="0">
                <a:solidFill>
                  <a:schemeClr val="accent2"/>
                </a:solidFill>
              </a:rPr>
              <a:t>Sea at admodum </a:t>
            </a:r>
            <a:r>
              <a:rPr kumimoji="1" lang="en-US" altLang="ja-JP" dirty="0"/>
              <a:t>accusata, mundi accumsan eu mea. </a:t>
            </a:r>
            <a:endParaRPr kumimoji="1" lang="ja-JP" altLang="en-US" dirty="0"/>
          </a:p>
        </p:txBody>
      </p:sp>
      <p:sp>
        <p:nvSpPr>
          <p:cNvPr id="25" name="テキスト プレースホルダー 24"/>
          <p:cNvSpPr>
            <a:spLocks noGrp="1"/>
          </p:cNvSpPr>
          <p:nvPr>
            <p:ph type="body" sz="quarter" idx="26"/>
          </p:nvPr>
        </p:nvSpPr>
        <p:spPr/>
        <p:txBody>
          <a:bodyPr/>
          <a:lstStyle/>
          <a:p>
            <a:r>
              <a:rPr kumimoji="1" lang="en-US" altLang="ja-JP" dirty="0" smtClean="0"/>
              <a:t>EAM HARUM LAOREET</a:t>
            </a:r>
            <a:endParaRPr kumimoji="1" lang="ja-JP" altLang="en-US" dirty="0"/>
          </a:p>
        </p:txBody>
      </p:sp>
      <p:sp>
        <p:nvSpPr>
          <p:cNvPr id="26" name="テキスト プレースホルダー 25"/>
          <p:cNvSpPr>
            <a:spLocks noGrp="1"/>
          </p:cNvSpPr>
          <p:nvPr>
            <p:ph type="body" sz="quarter" idx="27"/>
          </p:nvPr>
        </p:nvSpPr>
        <p:spPr/>
        <p:txBody>
          <a:bodyPr/>
          <a:lstStyle/>
          <a:p>
            <a:r>
              <a:rPr kumimoji="1" lang="en-US" altLang="ja-JP" dirty="0" smtClean="0"/>
              <a:t>REINFORCE</a:t>
            </a:r>
            <a:endParaRPr kumimoji="1" lang="ja-JP" altLang="en-US" dirty="0"/>
          </a:p>
        </p:txBody>
      </p:sp>
    </p:spTree>
    <p:extLst>
      <p:ext uri="{BB962C8B-B14F-4D97-AF65-F5344CB8AC3E}">
        <p14:creationId xmlns:p14="http://schemas.microsoft.com/office/powerpoint/2010/main" val="222947458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79</a:t>
            </a:fld>
            <a:endParaRPr lang="en-US" dirty="0"/>
          </a:p>
        </p:txBody>
      </p:sp>
      <p:sp>
        <p:nvSpPr>
          <p:cNvPr id="24" name="テキスト プレースホルダー 23"/>
          <p:cNvSpPr>
            <a:spLocks noGrp="1"/>
          </p:cNvSpPr>
          <p:nvPr>
            <p:ph type="body" sz="quarter" idx="31"/>
          </p:nvPr>
        </p:nvSpPr>
        <p:spPr/>
        <p:txBody>
          <a:bodyPr/>
          <a:lstStyle/>
          <a:p>
            <a:r>
              <a:rPr kumimoji="1" lang="en-US" altLang="ja-JP" dirty="0"/>
              <a:t>Mel labitur maiorum ex. Atqui commune instructior pro in. Eam no rebum nominavi, cibo </a:t>
            </a:r>
            <a:r>
              <a:rPr kumimoji="1" lang="en-US" altLang="ja-JP" dirty="0" smtClean="0"/>
              <a:t>numquam.</a:t>
            </a:r>
            <a:endParaRPr kumimoji="1" lang="ja-JP" altLang="en-US" dirty="0"/>
          </a:p>
        </p:txBody>
      </p:sp>
      <p:sp>
        <p:nvSpPr>
          <p:cNvPr id="25" name="テキスト プレースホルダー 24"/>
          <p:cNvSpPr>
            <a:spLocks noGrp="1"/>
          </p:cNvSpPr>
          <p:nvPr>
            <p:ph type="body" sz="quarter" idx="32"/>
          </p:nvPr>
        </p:nvSpPr>
        <p:spPr/>
        <p:txBody>
          <a:bodyPr/>
          <a:lstStyle/>
          <a:p>
            <a:r>
              <a:rPr kumimoji="1" lang="en-US" altLang="ja-JP" dirty="0"/>
              <a:t>Ea cum brute soleat aliquip. Mel delenit repudiare cu, in sea alia laudem equidem. </a:t>
            </a:r>
            <a:r>
              <a:rPr kumimoji="1" lang="en-US" altLang="ja-JP" dirty="0">
                <a:solidFill>
                  <a:schemeClr val="accent2"/>
                </a:solidFill>
              </a:rPr>
              <a:t>Nec at diceret temporibus</a:t>
            </a:r>
            <a:r>
              <a:rPr kumimoji="1" lang="en-US" altLang="ja-JP" dirty="0"/>
              <a:t>, persecuti assueverit cu est.</a:t>
            </a:r>
            <a:endParaRPr kumimoji="1" lang="ja-JP" altLang="en-US" dirty="0"/>
          </a:p>
        </p:txBody>
      </p:sp>
      <p:sp>
        <p:nvSpPr>
          <p:cNvPr id="26" name="テキスト プレースホルダー 25"/>
          <p:cNvSpPr>
            <a:spLocks noGrp="1"/>
          </p:cNvSpPr>
          <p:nvPr>
            <p:ph type="body" sz="quarter" idx="33"/>
          </p:nvPr>
        </p:nvSpPr>
        <p:spPr/>
        <p:txBody>
          <a:bodyPr/>
          <a:lstStyle/>
          <a:p>
            <a:r>
              <a:rPr kumimoji="1" lang="en-US" altLang="ja-JP" dirty="0"/>
              <a:t>Nobis insolens assueverit mel ea, habeo affert animal te vis, sed et quando everti.</a:t>
            </a:r>
            <a:endParaRPr kumimoji="1" lang="ja-JP" altLang="en-US" dirty="0"/>
          </a:p>
        </p:txBody>
      </p:sp>
      <p:sp>
        <p:nvSpPr>
          <p:cNvPr id="27" name="テキスト プレースホルダー 26"/>
          <p:cNvSpPr>
            <a:spLocks noGrp="1"/>
          </p:cNvSpPr>
          <p:nvPr>
            <p:ph type="body" sz="quarter" idx="34"/>
          </p:nvPr>
        </p:nvSpPr>
        <p:spPr/>
        <p:txBody>
          <a:bodyPr/>
          <a:lstStyle/>
          <a:p>
            <a:r>
              <a:rPr kumimoji="1" lang="en-US" altLang="ja-JP" dirty="0"/>
              <a:t>An graeci melius deleniti cum, mei ut dicant constituto. Nullam imperdiet assueverit ne sea.</a:t>
            </a:r>
            <a:endParaRPr kumimoji="1" lang="ja-JP" altLang="en-US" dirty="0"/>
          </a:p>
        </p:txBody>
      </p:sp>
      <p:sp>
        <p:nvSpPr>
          <p:cNvPr id="18" name="テキスト プレースホルダー 17"/>
          <p:cNvSpPr>
            <a:spLocks noGrp="1"/>
          </p:cNvSpPr>
          <p:nvPr>
            <p:ph type="body" sz="quarter" idx="14"/>
          </p:nvPr>
        </p:nvSpPr>
        <p:spPr/>
        <p:txBody>
          <a:bodyPr/>
          <a:lstStyle/>
          <a:p>
            <a:r>
              <a:rPr kumimoji="1" lang="en-US" altLang="ja-JP" dirty="0" smtClean="0"/>
              <a:t>4 IMPORTANT</a:t>
            </a:r>
          </a:p>
          <a:p>
            <a:r>
              <a:rPr kumimoji="1" lang="en-US" altLang="ja-JP" dirty="0" smtClean="0"/>
              <a:t>POINTS</a:t>
            </a:r>
            <a:endParaRPr kumimoji="1" lang="ja-JP" altLang="en-US" dirty="0"/>
          </a:p>
        </p:txBody>
      </p:sp>
      <p:sp>
        <p:nvSpPr>
          <p:cNvPr id="19" name="テキスト プレースホルダー 18"/>
          <p:cNvSpPr>
            <a:spLocks noGrp="1"/>
          </p:cNvSpPr>
          <p:nvPr>
            <p:ph type="body" sz="quarter" idx="15"/>
          </p:nvPr>
        </p:nvSpPr>
        <p:spPr/>
        <p:txBody>
          <a:bodyPr/>
          <a:lstStyle/>
          <a:p>
            <a:r>
              <a:rPr kumimoji="1" lang="en-US" altLang="ja-JP" dirty="0"/>
              <a:t>Eruditi assueverit ea eam, novum omittantur vis ea. Quo partem malorum volumus te, eu mea tollit regione tractatos. An graeci melius deleniti cum, </a:t>
            </a:r>
            <a:r>
              <a:rPr kumimoji="1" lang="en-US" altLang="ja-JP" dirty="0">
                <a:solidFill>
                  <a:schemeClr val="accent2"/>
                </a:solidFill>
              </a:rPr>
              <a:t>mei ut dicant constituto</a:t>
            </a:r>
            <a:r>
              <a:rPr kumimoji="1" lang="en-US" altLang="ja-JP" dirty="0"/>
              <a:t>. Nullam imperdiet assueverit ne sea.</a:t>
            </a:r>
            <a:endParaRPr kumimoji="1" lang="ja-JP" altLang="en-US" dirty="0"/>
          </a:p>
        </p:txBody>
      </p:sp>
      <p:pic>
        <p:nvPicPr>
          <p:cNvPr id="8" name="図プレースホルダー 7"/>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100" r="100"/>
          <a:stretch>
            <a:fillRect/>
          </a:stretch>
        </p:blipFill>
        <p:spPr/>
      </p:pic>
      <p:pic>
        <p:nvPicPr>
          <p:cNvPr id="10" name="図プレースホルダー 9"/>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l="100" r="100"/>
          <a:stretch>
            <a:fillRect/>
          </a:stretch>
        </p:blipFill>
        <p:spPr/>
      </p:pic>
      <p:pic>
        <p:nvPicPr>
          <p:cNvPr id="12" name="図プレースホルダー 11"/>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l="100" r="100"/>
          <a:stretch>
            <a:fillRect/>
          </a:stretch>
        </p:blipFill>
        <p:spPr/>
      </p:pic>
      <p:pic>
        <p:nvPicPr>
          <p:cNvPr id="15" name="図プレースホルダー 14"/>
          <p:cNvPicPr>
            <a:picLocks noGrp="1" noChangeAspect="1"/>
          </p:cNvPicPr>
          <p:nvPr>
            <p:ph type="pic" sz="quarter" idx="19"/>
          </p:nvPr>
        </p:nvPicPr>
        <p:blipFill>
          <a:blip r:embed="rId5" cstate="print">
            <a:extLst>
              <a:ext uri="{28A0092B-C50C-407E-A947-70E740481C1C}">
                <a14:useLocalDpi xmlns:a14="http://schemas.microsoft.com/office/drawing/2010/main" val="0"/>
              </a:ext>
            </a:extLst>
          </a:blip>
          <a:srcRect l="100" r="100"/>
          <a:stretch>
            <a:fillRect/>
          </a:stretch>
        </p:blipFill>
        <p:spPr/>
      </p:pic>
    </p:spTree>
    <p:extLst>
      <p:ext uri="{BB962C8B-B14F-4D97-AF65-F5344CB8AC3E}">
        <p14:creationId xmlns:p14="http://schemas.microsoft.com/office/powerpoint/2010/main" val="55051547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1"/>
          </p:nvPr>
        </p:nvSpPr>
        <p:spPr>
          <a:xfrm>
            <a:off x="457176" y="507855"/>
            <a:ext cx="5503630" cy="5175705"/>
          </a:xfrm>
        </p:spPr>
        <p:txBody>
          <a:bodyPr/>
          <a:lstStyle/>
          <a:p>
            <a:endParaRPr kumimoji="1" lang="ja-JP" altLang="en-US" dirty="0"/>
          </a:p>
        </p:txBody>
      </p:sp>
      <p:sp>
        <p:nvSpPr>
          <p:cNvPr id="3" name="Oval 2"/>
          <p:cNvSpPr/>
          <p:nvPr/>
        </p:nvSpPr>
        <p:spPr>
          <a:xfrm>
            <a:off x="3877621" y="1907582"/>
            <a:ext cx="3195355" cy="3240360"/>
          </a:xfrm>
          <a:prstGeom prst="ellipse">
            <a:avLst/>
          </a:prstGeom>
          <a:solidFill>
            <a:srgbClr val="F2CD65"/>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6" name="タイトル 5"/>
          <p:cNvSpPr>
            <a:spLocks noGrp="1"/>
          </p:cNvSpPr>
          <p:nvPr>
            <p:ph type="ctrTitle"/>
          </p:nvPr>
        </p:nvSpPr>
        <p:spPr>
          <a:xfrm>
            <a:off x="322226" y="2173170"/>
            <a:ext cx="7110790" cy="1189757"/>
          </a:xfrm>
          <a:prstGeom prst="rect">
            <a:avLst/>
          </a:prstGeom>
        </p:spPr>
        <p:txBody>
          <a:bodyPr/>
          <a:lstStyle/>
          <a:p>
            <a:r>
              <a:rPr lang="id-ID" sz="6600" dirty="0"/>
              <a:t>Tenancy Management</a:t>
            </a:r>
            <a:endParaRPr kumimoji="1" lang="ja-JP" altLang="en-US" sz="6600" dirty="0"/>
          </a:p>
        </p:txBody>
      </p:sp>
      <p:sp>
        <p:nvSpPr>
          <p:cNvPr id="4" name="Rectangle 3"/>
          <p:cNvSpPr/>
          <p:nvPr/>
        </p:nvSpPr>
        <p:spPr>
          <a:xfrm>
            <a:off x="5960805" y="5683560"/>
            <a:ext cx="12310479" cy="3785652"/>
          </a:xfrm>
          <a:prstGeom prst="rect">
            <a:avLst/>
          </a:prstGeom>
        </p:spPr>
        <p:txBody>
          <a:bodyPr wrap="square">
            <a:spAutoFit/>
          </a:bodyPr>
          <a:lstStyle/>
          <a:p>
            <a:pPr marL="571500" indent="-571500">
              <a:buFont typeface="Wingdings" panose="05000000000000000000" pitchFamily="2" charset="2"/>
              <a:buChar char="ü"/>
            </a:pPr>
            <a:r>
              <a:rPr lang="id-ID" sz="4000" dirty="0"/>
              <a:t>Memanajemen tenant serta mempermudah komunikasi dengan tenant.</a:t>
            </a:r>
          </a:p>
          <a:p>
            <a:pPr marL="571500" indent="-571500">
              <a:buFont typeface="Wingdings" panose="05000000000000000000" pitchFamily="2" charset="2"/>
              <a:buChar char="ü"/>
            </a:pPr>
            <a:endParaRPr lang="en-US" sz="4000" dirty="0" smtClean="0"/>
          </a:p>
          <a:p>
            <a:pPr marL="571500" indent="-571500">
              <a:buFont typeface="Wingdings" panose="05000000000000000000" pitchFamily="2" charset="2"/>
              <a:buChar char="ü"/>
            </a:pPr>
            <a:r>
              <a:rPr lang="id-ID" sz="4000" dirty="0" smtClean="0"/>
              <a:t>Mengadopsi </a:t>
            </a:r>
            <a:r>
              <a:rPr lang="id-ID" sz="4000" i="1" dirty="0"/>
              <a:t>multi tenant software architecture</a:t>
            </a:r>
            <a:endParaRPr lang="id-ID" sz="4000" dirty="0"/>
          </a:p>
          <a:p>
            <a:pPr marL="571500" indent="-571500">
              <a:buFont typeface="Wingdings" panose="05000000000000000000" pitchFamily="2" charset="2"/>
              <a:buChar char="ü"/>
            </a:pPr>
            <a:endParaRPr lang="id-ID" sz="4000" dirty="0"/>
          </a:p>
          <a:p>
            <a:pPr marL="571500" indent="-571500">
              <a:buFont typeface="Wingdings" panose="05000000000000000000" pitchFamily="2" charset="2"/>
              <a:buChar char="ü"/>
            </a:pPr>
            <a:endParaRPr lang="id-ID" sz="4000" dirty="0"/>
          </a:p>
        </p:txBody>
      </p:sp>
    </p:spTree>
    <p:extLst>
      <p:ext uri="{BB962C8B-B14F-4D97-AF65-F5344CB8AC3E}">
        <p14:creationId xmlns:p14="http://schemas.microsoft.com/office/powerpoint/2010/main" val="427941307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4"/>
          <p:cNvSpPr>
            <a:spLocks noGrp="1"/>
          </p:cNvSpPr>
          <p:nvPr>
            <p:ph type="title"/>
          </p:nvPr>
        </p:nvSpPr>
        <p:spPr/>
        <p:txBody>
          <a:bodyPr/>
          <a:lstStyle/>
          <a:p>
            <a:r>
              <a:rPr kumimoji="1" lang="en-US" altLang="ja-JP" dirty="0" smtClean="0"/>
              <a:t>BACKEND</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80</a:t>
            </a:fld>
            <a:endParaRPr lang="en-US" dirty="0"/>
          </a:p>
        </p:txBody>
      </p:sp>
      <p:sp>
        <p:nvSpPr>
          <p:cNvPr id="16" name="テキスト プレースホルダー 15"/>
          <p:cNvSpPr>
            <a:spLocks noGrp="1"/>
          </p:cNvSpPr>
          <p:nvPr>
            <p:ph type="body" sz="quarter" idx="14"/>
          </p:nvPr>
        </p:nvSpPr>
        <p:spPr/>
        <p:txBody>
          <a:bodyPr/>
          <a:lstStyle/>
          <a:p>
            <a:r>
              <a:rPr kumimoji="1" lang="en-US" altLang="ja-JP" dirty="0" smtClean="0"/>
              <a:t>LONG TERM EXPERIENCE</a:t>
            </a:r>
            <a:endParaRPr kumimoji="1" lang="ja-JP" altLang="en-US" dirty="0"/>
          </a:p>
        </p:txBody>
      </p:sp>
      <p:sp>
        <p:nvSpPr>
          <p:cNvPr id="17" name="テキスト プレースホルダー 16"/>
          <p:cNvSpPr>
            <a:spLocks noGrp="1"/>
          </p:cNvSpPr>
          <p:nvPr>
            <p:ph type="body" sz="quarter" idx="15"/>
          </p:nvPr>
        </p:nvSpPr>
        <p:spPr/>
        <p:txBody>
          <a:bodyPr/>
          <a:lstStyle/>
          <a:p>
            <a:r>
              <a:rPr kumimoji="1" lang="en-US" altLang="ja-JP" dirty="0"/>
              <a:t>Mentitum vituperata sed ad, id usu oporteat consequuntur. Nullam persecuti omittantur in his, vis animal pericula in, cetero malorum omnesque sit ne. Eum in amet hinc deseruisse, eu velit tractatos vulputate mea. Augue legimus eligendi id cum, magna zril laudem ut eam. Modus sadipscing eos ut. Usu fabulas omittam suavitate eu, ad iusto timeam vocibus qui, vix suas iudicabit rationibus id</a:t>
            </a:r>
            <a:r>
              <a:rPr kumimoji="1" lang="en-US" altLang="ja-JP" dirty="0" smtClean="0"/>
              <a:t>.</a:t>
            </a:r>
            <a:endParaRPr kumimoji="1" lang="en-US" altLang="ja-JP" dirty="0"/>
          </a:p>
          <a:p>
            <a:r>
              <a:rPr kumimoji="1" lang="en-US" altLang="ja-JP" dirty="0">
                <a:solidFill>
                  <a:schemeClr val="accent2"/>
                </a:solidFill>
              </a:rPr>
              <a:t>Sea veniam recusabo maiestatis id, scribentur interpretaris vis no</a:t>
            </a:r>
            <a:r>
              <a:rPr kumimoji="1" lang="en-US" altLang="ja-JP" dirty="0"/>
              <a:t>. Vix assum referrentur id. Suas philosophia mediocritatem eos cu, ceteros singulis neglegentur quo ad, scripta utroque mnesarchum eu qui. Per sumo menandri in. Eam ei harum ocurreret definitiones, per graeco iisque ocurreret in</a:t>
            </a:r>
            <a:r>
              <a:rPr kumimoji="1" lang="en-US" altLang="ja-JP" dirty="0" smtClean="0"/>
              <a:t>.</a:t>
            </a:r>
            <a:endParaRPr kumimoji="1" lang="en-US" altLang="ja-JP" dirty="0"/>
          </a:p>
          <a:p>
            <a:r>
              <a:rPr kumimoji="1" lang="en-US" altLang="ja-JP" dirty="0"/>
              <a:t>Pri labore adolescens intellegam no, ei graeco minimum pertinax his. Pri minim diceret legimus eu. </a:t>
            </a:r>
            <a:endParaRPr kumimoji="1" lang="ja-JP" altLang="en-US" dirty="0"/>
          </a:p>
        </p:txBody>
      </p:sp>
      <p:sp>
        <p:nvSpPr>
          <p:cNvPr id="18" name="テキスト プレースホルダー 17"/>
          <p:cNvSpPr>
            <a:spLocks noGrp="1"/>
          </p:cNvSpPr>
          <p:nvPr>
            <p:ph type="body" sz="quarter" idx="16"/>
          </p:nvPr>
        </p:nvSpPr>
        <p:spPr/>
        <p:txBody>
          <a:bodyPr/>
          <a:lstStyle/>
          <a:p>
            <a:r>
              <a:rPr kumimoji="1" lang="en-US" altLang="ja-JP" dirty="0" smtClean="0"/>
              <a:t>HIGH LEVEL TECHNOLOGY</a:t>
            </a:r>
            <a:endParaRPr kumimoji="1" lang="ja-JP" altLang="en-US" dirty="0"/>
          </a:p>
        </p:txBody>
      </p:sp>
      <p:sp>
        <p:nvSpPr>
          <p:cNvPr id="19" name="テキスト プレースホルダー 18"/>
          <p:cNvSpPr>
            <a:spLocks noGrp="1"/>
          </p:cNvSpPr>
          <p:nvPr>
            <p:ph type="body" sz="quarter" idx="17"/>
          </p:nvPr>
        </p:nvSpPr>
        <p:spPr/>
        <p:txBody>
          <a:bodyPr/>
          <a:lstStyle/>
          <a:p>
            <a:r>
              <a:rPr kumimoji="1" lang="en-US" altLang="ja-JP" dirty="0"/>
              <a:t>Ex veri reprehendunt eos, probo fastidii id duo. In vis quodsi aperiam, doctus vituperata mea in. Unum graeco accommodare vix id, eu nam nemore legendos maiestatis, an modus homero ocurreret vix. Mucius everti mel ei, mea ex ridens tritani, et populo fierent persequeris eos. Mel an mundi possim mediocritatem, at eam aeque populo integre. </a:t>
            </a:r>
            <a:r>
              <a:rPr kumimoji="1" lang="en-US" altLang="ja-JP" dirty="0">
                <a:solidFill>
                  <a:schemeClr val="accent2"/>
                </a:solidFill>
              </a:rPr>
              <a:t>At pri quem dicat assum</a:t>
            </a:r>
            <a:r>
              <a:rPr kumimoji="1" lang="en-US" altLang="ja-JP" dirty="0"/>
              <a:t>, an sed suscipit deterruisset, ad atqui malorum voluptaria sed</a:t>
            </a:r>
            <a:r>
              <a:rPr kumimoji="1" lang="en-US" altLang="ja-JP" dirty="0" smtClean="0"/>
              <a:t>.</a:t>
            </a:r>
            <a:endParaRPr kumimoji="1" lang="en-US" altLang="ja-JP" dirty="0"/>
          </a:p>
          <a:p>
            <a:r>
              <a:rPr kumimoji="1" lang="en-US" altLang="ja-JP" dirty="0"/>
              <a:t>Ea suas habemus civibus mei, ei aperiam patrioque intellegam sea. Numquam laoreet eum in. Mea et quodsi forensibus. Quo assum admodum albucius eu</a:t>
            </a:r>
            <a:r>
              <a:rPr kumimoji="1" lang="en-US" altLang="ja-JP" dirty="0" smtClean="0"/>
              <a:t>.</a:t>
            </a:r>
            <a:endParaRPr kumimoji="1" lang="en-US" altLang="ja-JP" dirty="0"/>
          </a:p>
          <a:p>
            <a:r>
              <a:rPr kumimoji="1" lang="en-US" altLang="ja-JP" dirty="0"/>
              <a:t>Per velit senserit te, est et sint possim delicatissimi, est essent offendit assentior ne. Molestie erroribus comprehensam ut mei, in oblique probatus quo. At movet ocurreret appellantur est, sale illum labore ea eam, in oporteat atomorum his. </a:t>
            </a:r>
            <a:endParaRPr kumimoji="1" lang="ja-JP" altLang="en-US" dirty="0"/>
          </a:p>
        </p:txBody>
      </p:sp>
    </p:spTree>
    <p:extLst>
      <p:ext uri="{BB962C8B-B14F-4D97-AF65-F5344CB8AC3E}">
        <p14:creationId xmlns:p14="http://schemas.microsoft.com/office/powerpoint/2010/main" val="365970586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81</a:t>
            </a:fld>
            <a:endParaRPr lang="en-US" dirty="0"/>
          </a:p>
        </p:txBody>
      </p:sp>
      <p:sp>
        <p:nvSpPr>
          <p:cNvPr id="17" name="テキスト プレースホルダー 16"/>
          <p:cNvSpPr>
            <a:spLocks noGrp="1"/>
          </p:cNvSpPr>
          <p:nvPr>
            <p:ph type="body" sz="quarter" idx="15"/>
          </p:nvPr>
        </p:nvSpPr>
        <p:spPr/>
        <p:txBody>
          <a:bodyPr/>
          <a:lstStyle/>
          <a:p>
            <a:r>
              <a:rPr kumimoji="1" lang="en-US" altLang="ja-JP" dirty="0" smtClean="0"/>
              <a:t>REQUIREMENTS</a:t>
            </a:r>
            <a:endParaRPr kumimoji="1" lang="ja-JP" altLang="en-US" dirty="0"/>
          </a:p>
        </p:txBody>
      </p:sp>
      <p:sp>
        <p:nvSpPr>
          <p:cNvPr id="18" name="テキスト プレースホルダー 17"/>
          <p:cNvSpPr>
            <a:spLocks noGrp="1"/>
          </p:cNvSpPr>
          <p:nvPr>
            <p:ph type="body" sz="quarter" idx="16"/>
          </p:nvPr>
        </p:nvSpPr>
        <p:spPr/>
        <p:txBody>
          <a:bodyPr/>
          <a:lstStyle/>
          <a:p>
            <a:r>
              <a:rPr kumimoji="1" lang="en-US" altLang="ja-JP" dirty="0"/>
              <a:t>Vis modo nonumy essent ne, et eam graeci tibique. Eu mea enim timeam oportere, vim graecis suavitate cu. </a:t>
            </a:r>
            <a:r>
              <a:rPr kumimoji="1" lang="en-US" altLang="ja-JP" dirty="0">
                <a:solidFill>
                  <a:schemeClr val="accent2"/>
                </a:solidFill>
              </a:rPr>
              <a:t>Ut vim oblique quaestio</a:t>
            </a:r>
            <a:r>
              <a:rPr kumimoji="1" lang="en-US" altLang="ja-JP" dirty="0"/>
              <a:t>, ne quot fierent insolens cum, nam ad lobortis </a:t>
            </a:r>
            <a:r>
              <a:rPr kumimoji="1" lang="en-US" altLang="ja-JP" dirty="0" smtClean="0"/>
              <a:t>sadipscing.</a:t>
            </a:r>
            <a:endParaRPr kumimoji="1" lang="ja-JP" altLang="en-US" dirty="0"/>
          </a:p>
        </p:txBody>
      </p:sp>
      <p:sp>
        <p:nvSpPr>
          <p:cNvPr id="19" name="テキスト プレースホルダー 18"/>
          <p:cNvSpPr>
            <a:spLocks noGrp="1"/>
          </p:cNvSpPr>
          <p:nvPr>
            <p:ph type="body" sz="quarter" idx="32"/>
          </p:nvPr>
        </p:nvSpPr>
        <p:spPr/>
        <p:txBody>
          <a:bodyPr/>
          <a:lstStyle/>
          <a:p>
            <a:r>
              <a:rPr kumimoji="1" lang="en-US" altLang="ja-JP" dirty="0"/>
              <a:t>Vocibus facilisi neglegentur his id, pro tale idque interpretaris te, mel meliore postulant eu. Per diam lobortis platonem in.</a:t>
            </a:r>
            <a:endParaRPr kumimoji="1" lang="ja-JP" altLang="en-US" dirty="0"/>
          </a:p>
        </p:txBody>
      </p:sp>
      <p:sp>
        <p:nvSpPr>
          <p:cNvPr id="20" name="テキスト プレースホルダー 19"/>
          <p:cNvSpPr>
            <a:spLocks noGrp="1"/>
          </p:cNvSpPr>
          <p:nvPr>
            <p:ph type="body" sz="quarter" idx="33"/>
          </p:nvPr>
        </p:nvSpPr>
        <p:spPr/>
        <p:txBody>
          <a:bodyPr/>
          <a:lstStyle/>
          <a:p>
            <a:r>
              <a:rPr kumimoji="1" lang="en-US" altLang="ja-JP" dirty="0"/>
              <a:t>Ius ex tempor delectus lobortis. Sea tota audire numquam at, at his suavitate deseruisse consetetur. </a:t>
            </a:r>
            <a:r>
              <a:rPr kumimoji="1" lang="en-US" altLang="ja-JP" dirty="0">
                <a:solidFill>
                  <a:schemeClr val="accent2"/>
                </a:solidFill>
              </a:rPr>
              <a:t>His errem impedit oporteat eu</a:t>
            </a:r>
            <a:r>
              <a:rPr kumimoji="1" lang="en-US" altLang="ja-JP" dirty="0"/>
              <a:t>, erant suscipiantur vim in, qui cu assum iuvaret appetere. Atqui interesset eu vel.</a:t>
            </a:r>
            <a:endParaRPr kumimoji="1" lang="ja-JP" altLang="en-US" dirty="0"/>
          </a:p>
        </p:txBody>
      </p:sp>
      <p:sp>
        <p:nvSpPr>
          <p:cNvPr id="21" name="テキスト プレースホルダー 20"/>
          <p:cNvSpPr>
            <a:spLocks noGrp="1"/>
          </p:cNvSpPr>
          <p:nvPr>
            <p:ph type="body" sz="quarter" idx="34"/>
          </p:nvPr>
        </p:nvSpPr>
        <p:spPr/>
        <p:txBody>
          <a:bodyPr/>
          <a:lstStyle/>
          <a:p>
            <a:r>
              <a:rPr kumimoji="1" lang="en-US" altLang="ja-JP" dirty="0"/>
              <a:t>No per solum quaestio, id est alii laboramus, ludus audire pertinax te mei. Erat nostrum et mea, est ne ridens quaestio conclusionemque.</a:t>
            </a:r>
            <a:endParaRPr kumimoji="1" lang="ja-JP" altLang="en-US" dirty="0"/>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Tree>
    <p:extLst>
      <p:ext uri="{BB962C8B-B14F-4D97-AF65-F5344CB8AC3E}">
        <p14:creationId xmlns:p14="http://schemas.microsoft.com/office/powerpoint/2010/main" val="67738808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82</a:t>
            </a:fld>
            <a:endParaRPr lang="en-US" dirty="0"/>
          </a:p>
        </p:txBody>
      </p:sp>
      <p:sp>
        <p:nvSpPr>
          <p:cNvPr id="14" name="テキスト プレースホルダー 13"/>
          <p:cNvSpPr>
            <a:spLocks noGrp="1"/>
          </p:cNvSpPr>
          <p:nvPr>
            <p:ph type="body" sz="quarter" idx="24"/>
          </p:nvPr>
        </p:nvSpPr>
        <p:spPr/>
        <p:txBody>
          <a:bodyPr/>
          <a:lstStyle/>
          <a:p>
            <a:r>
              <a:rPr kumimoji="1" lang="en-US" altLang="ja-JP" dirty="0" smtClean="0"/>
              <a:t>A</a:t>
            </a:r>
            <a:endParaRPr kumimoji="1" lang="ja-JP" altLang="en-US" dirty="0"/>
          </a:p>
        </p:txBody>
      </p:sp>
      <p:sp>
        <p:nvSpPr>
          <p:cNvPr id="15" name="テキスト プレースホルダー 14"/>
          <p:cNvSpPr>
            <a:spLocks noGrp="1"/>
          </p:cNvSpPr>
          <p:nvPr>
            <p:ph type="body" sz="quarter" idx="25"/>
          </p:nvPr>
        </p:nvSpPr>
        <p:spPr/>
        <p:txBody>
          <a:bodyPr/>
          <a:lstStyle/>
          <a:p>
            <a:r>
              <a:rPr kumimoji="1" lang="en-US" altLang="ja-JP" dirty="0" smtClean="0"/>
              <a:t>B</a:t>
            </a:r>
            <a:endParaRPr kumimoji="1" lang="ja-JP" altLang="en-US" dirty="0"/>
          </a:p>
        </p:txBody>
      </p:sp>
      <p:sp>
        <p:nvSpPr>
          <p:cNvPr id="16" name="テキスト プレースホルダー 15"/>
          <p:cNvSpPr>
            <a:spLocks noGrp="1"/>
          </p:cNvSpPr>
          <p:nvPr>
            <p:ph type="body" sz="quarter" idx="26"/>
          </p:nvPr>
        </p:nvSpPr>
        <p:spPr/>
        <p:txBody>
          <a:bodyPr/>
          <a:lstStyle/>
          <a:p>
            <a:r>
              <a:rPr kumimoji="1" lang="en-US" altLang="ja-JP" dirty="0" smtClean="0"/>
              <a:t>C</a:t>
            </a:r>
            <a:endParaRPr kumimoji="1" lang="ja-JP" altLang="en-US" dirty="0"/>
          </a:p>
        </p:txBody>
      </p:sp>
      <p:sp>
        <p:nvSpPr>
          <p:cNvPr id="17" name="テキスト プレースホルダー 16"/>
          <p:cNvSpPr>
            <a:spLocks noGrp="1"/>
          </p:cNvSpPr>
          <p:nvPr>
            <p:ph type="body" sz="quarter" idx="27"/>
          </p:nvPr>
        </p:nvSpPr>
        <p:spPr/>
        <p:txBody>
          <a:bodyPr/>
          <a:lstStyle/>
          <a:p>
            <a:r>
              <a:rPr kumimoji="1" lang="en-US" altLang="ja-JP" dirty="0" smtClean="0"/>
              <a:t>D</a:t>
            </a:r>
            <a:endParaRPr kumimoji="1" lang="ja-JP" altLang="en-US" dirty="0"/>
          </a:p>
        </p:txBody>
      </p:sp>
      <p:sp>
        <p:nvSpPr>
          <p:cNvPr id="18" name="テキスト プレースホルダー 17"/>
          <p:cNvSpPr>
            <a:spLocks noGrp="1"/>
          </p:cNvSpPr>
          <p:nvPr>
            <p:ph type="body" sz="quarter" idx="28"/>
          </p:nvPr>
        </p:nvSpPr>
        <p:spPr/>
        <p:txBody>
          <a:bodyPr/>
          <a:lstStyle/>
          <a:p>
            <a:r>
              <a:rPr kumimoji="1" lang="en-US" altLang="ja-JP" dirty="0" smtClean="0"/>
              <a:t>STEP 1</a:t>
            </a:r>
            <a:endParaRPr kumimoji="1" lang="ja-JP" altLang="en-US" dirty="0"/>
          </a:p>
        </p:txBody>
      </p:sp>
      <p:sp>
        <p:nvSpPr>
          <p:cNvPr id="19" name="テキスト プレースホルダー 18"/>
          <p:cNvSpPr>
            <a:spLocks noGrp="1"/>
          </p:cNvSpPr>
          <p:nvPr>
            <p:ph type="body" sz="quarter" idx="29"/>
          </p:nvPr>
        </p:nvSpPr>
        <p:spPr/>
        <p:txBody>
          <a:bodyPr/>
          <a:lstStyle/>
          <a:p>
            <a:r>
              <a:rPr kumimoji="1" lang="en-US" altLang="ja-JP" dirty="0"/>
              <a:t>Mel labitur maiorum ex. </a:t>
            </a:r>
            <a:r>
              <a:rPr kumimoji="1" lang="en-US" altLang="ja-JP" dirty="0" smtClean="0"/>
              <a:t/>
            </a:r>
            <a:br>
              <a:rPr kumimoji="1" lang="en-US" altLang="ja-JP" dirty="0" smtClean="0"/>
            </a:br>
            <a:r>
              <a:rPr kumimoji="1" lang="en-US" altLang="ja-JP" dirty="0" smtClean="0"/>
              <a:t>Atqui </a:t>
            </a:r>
            <a:r>
              <a:rPr kumimoji="1" lang="en-US" altLang="ja-JP" dirty="0"/>
              <a:t>commune instructior pro in. </a:t>
            </a:r>
            <a:endParaRPr kumimoji="1" lang="ja-JP" altLang="en-US" dirty="0"/>
          </a:p>
        </p:txBody>
      </p:sp>
      <p:sp>
        <p:nvSpPr>
          <p:cNvPr id="20" name="テキスト プレースホルダー 19"/>
          <p:cNvSpPr>
            <a:spLocks noGrp="1"/>
          </p:cNvSpPr>
          <p:nvPr>
            <p:ph type="body" sz="quarter" idx="30"/>
          </p:nvPr>
        </p:nvSpPr>
        <p:spPr/>
        <p:txBody>
          <a:bodyPr/>
          <a:lstStyle/>
          <a:p>
            <a:r>
              <a:rPr kumimoji="1" lang="en-US" altLang="ja-JP" dirty="0"/>
              <a:t>STEP 2</a:t>
            </a:r>
            <a:endParaRPr kumimoji="1" lang="ja-JP" altLang="en-US" dirty="0"/>
          </a:p>
        </p:txBody>
      </p:sp>
      <p:sp>
        <p:nvSpPr>
          <p:cNvPr id="21" name="テキスト プレースホルダー 20"/>
          <p:cNvSpPr>
            <a:spLocks noGrp="1"/>
          </p:cNvSpPr>
          <p:nvPr>
            <p:ph type="body" sz="quarter" idx="31"/>
          </p:nvPr>
        </p:nvSpPr>
        <p:spPr/>
        <p:txBody>
          <a:bodyPr/>
          <a:lstStyle/>
          <a:p>
            <a:r>
              <a:rPr kumimoji="1" lang="en-US" altLang="ja-JP" dirty="0"/>
              <a:t>Eam no rebum nominavi, cibo numquam oporteat an sed. Ea cum brute soleat aliquip.</a:t>
            </a:r>
            <a:endParaRPr kumimoji="1" lang="ja-JP" altLang="en-US" dirty="0"/>
          </a:p>
          <a:p>
            <a:endParaRPr kumimoji="1" lang="ja-JP" altLang="en-US" dirty="0"/>
          </a:p>
        </p:txBody>
      </p:sp>
      <p:sp>
        <p:nvSpPr>
          <p:cNvPr id="22" name="テキスト プレースホルダー 21"/>
          <p:cNvSpPr>
            <a:spLocks noGrp="1"/>
          </p:cNvSpPr>
          <p:nvPr>
            <p:ph type="body" sz="quarter" idx="32"/>
          </p:nvPr>
        </p:nvSpPr>
        <p:spPr/>
        <p:txBody>
          <a:bodyPr/>
          <a:lstStyle/>
          <a:p>
            <a:r>
              <a:rPr kumimoji="1" lang="en-US" altLang="ja-JP" dirty="0"/>
              <a:t>STEP 3</a:t>
            </a:r>
            <a:endParaRPr kumimoji="1" lang="ja-JP" altLang="en-US" dirty="0"/>
          </a:p>
        </p:txBody>
      </p:sp>
      <p:sp>
        <p:nvSpPr>
          <p:cNvPr id="23" name="テキスト プレースホルダー 22"/>
          <p:cNvSpPr>
            <a:spLocks noGrp="1"/>
          </p:cNvSpPr>
          <p:nvPr>
            <p:ph type="body" sz="quarter" idx="33"/>
          </p:nvPr>
        </p:nvSpPr>
        <p:spPr/>
        <p:txBody>
          <a:bodyPr/>
          <a:lstStyle/>
          <a:p>
            <a:r>
              <a:rPr kumimoji="1" lang="en-US" altLang="ja-JP" dirty="0"/>
              <a:t>Eruditi assueverit ea eam, novum omittantur vis ea. Quo partem malorum volumus te.</a:t>
            </a:r>
            <a:endParaRPr kumimoji="1" lang="ja-JP" altLang="en-US" dirty="0"/>
          </a:p>
        </p:txBody>
      </p:sp>
      <p:sp>
        <p:nvSpPr>
          <p:cNvPr id="24" name="テキスト プレースホルダー 23"/>
          <p:cNvSpPr>
            <a:spLocks noGrp="1"/>
          </p:cNvSpPr>
          <p:nvPr>
            <p:ph type="body" sz="quarter" idx="34"/>
          </p:nvPr>
        </p:nvSpPr>
        <p:spPr/>
        <p:txBody>
          <a:bodyPr/>
          <a:lstStyle/>
          <a:p>
            <a:r>
              <a:rPr kumimoji="1" lang="en-US" altLang="ja-JP" dirty="0"/>
              <a:t>STEP 4</a:t>
            </a:r>
            <a:endParaRPr kumimoji="1" lang="ja-JP" altLang="en-US" dirty="0"/>
          </a:p>
        </p:txBody>
      </p:sp>
      <p:sp>
        <p:nvSpPr>
          <p:cNvPr id="25" name="テキスト プレースホルダー 24"/>
          <p:cNvSpPr>
            <a:spLocks noGrp="1"/>
          </p:cNvSpPr>
          <p:nvPr>
            <p:ph type="body" sz="quarter" idx="35"/>
          </p:nvPr>
        </p:nvSpPr>
        <p:spPr/>
        <p:txBody>
          <a:bodyPr/>
          <a:lstStyle/>
          <a:p>
            <a:r>
              <a:rPr kumimoji="1" lang="en-US" altLang="ja-JP" dirty="0"/>
              <a:t>An graeci melius deleniti cum, mei ut dicant constituto. Nullam imperdiet assueverit ne sea.</a:t>
            </a:r>
            <a:endParaRPr kumimoji="1" lang="ja-JP" altLang="en-US" dirty="0"/>
          </a:p>
        </p:txBody>
      </p:sp>
      <p:sp>
        <p:nvSpPr>
          <p:cNvPr id="12" name="テキスト プレースホルダー 11"/>
          <p:cNvSpPr>
            <a:spLocks noGrp="1"/>
          </p:cNvSpPr>
          <p:nvPr>
            <p:ph type="body" sz="quarter" idx="14"/>
          </p:nvPr>
        </p:nvSpPr>
        <p:spPr/>
        <p:txBody>
          <a:bodyPr/>
          <a:lstStyle/>
          <a:p>
            <a:r>
              <a:rPr kumimoji="1" lang="en-US" altLang="ja-JP" dirty="0" smtClean="0"/>
              <a:t>4 STEPS</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Vis modo nonumy essent ne, et eam graeci tibique. Eu mea enim timeam oportere, vim graecis suavitate cu. Ut vim oblique </a:t>
            </a:r>
            <a:r>
              <a:rPr kumimoji="1" lang="en-US" altLang="ja-JP" dirty="0" smtClean="0"/>
              <a:t>quaestio.</a:t>
            </a:r>
            <a:endParaRPr kumimoji="1" lang="en-US" altLang="ja-JP" dirty="0"/>
          </a:p>
          <a:p>
            <a:endParaRPr kumimoji="1" lang="ja-JP" altLang="en-US" dirty="0"/>
          </a:p>
        </p:txBody>
      </p:sp>
    </p:spTree>
    <p:extLst>
      <p:ext uri="{BB962C8B-B14F-4D97-AF65-F5344CB8AC3E}">
        <p14:creationId xmlns:p14="http://schemas.microsoft.com/office/powerpoint/2010/main" val="85452652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タイトル 20"/>
          <p:cNvSpPr>
            <a:spLocks noGrp="1"/>
          </p:cNvSpPr>
          <p:nvPr>
            <p:ph type="title"/>
          </p:nvPr>
        </p:nvSpPr>
        <p:spPr/>
        <p:txBody>
          <a:bodyPr/>
          <a:lstStyle/>
          <a:p>
            <a:r>
              <a:rPr kumimoji="1" lang="en-US" altLang="ja-JP" dirty="0"/>
              <a:t>SWOT </a:t>
            </a:r>
            <a:r>
              <a:rPr kumimoji="1" lang="en-US" altLang="ja-JP" dirty="0" smtClean="0"/>
              <a:t>ANALYSIS</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83</a:t>
            </a:fld>
            <a:endParaRPr lang="en-US" dirty="0"/>
          </a:p>
        </p:txBody>
      </p:sp>
      <p:sp>
        <p:nvSpPr>
          <p:cNvPr id="22" name="テキスト プレースホルダー 21"/>
          <p:cNvSpPr>
            <a:spLocks noGrp="1"/>
          </p:cNvSpPr>
          <p:nvPr>
            <p:ph type="body" sz="quarter" idx="15"/>
          </p:nvPr>
        </p:nvSpPr>
        <p:spPr/>
        <p:txBody>
          <a:bodyPr/>
          <a:lstStyle/>
          <a:p>
            <a:r>
              <a:rPr kumimoji="1" lang="en-US" altLang="ja-JP" dirty="0" smtClean="0"/>
              <a:t>STRENGTHES</a:t>
            </a:r>
            <a:endParaRPr kumimoji="1" lang="ja-JP" altLang="en-US" dirty="0"/>
          </a:p>
        </p:txBody>
      </p:sp>
      <p:sp>
        <p:nvSpPr>
          <p:cNvPr id="23" name="テキスト プレースホルダー 22"/>
          <p:cNvSpPr>
            <a:spLocks noGrp="1"/>
          </p:cNvSpPr>
          <p:nvPr>
            <p:ph type="body" sz="quarter" idx="16"/>
          </p:nvPr>
        </p:nvSpPr>
        <p:spPr/>
        <p:txBody>
          <a:bodyPr/>
          <a:lstStyle/>
          <a:p>
            <a:r>
              <a:rPr kumimoji="1" lang="en-US" altLang="ja-JP" dirty="0" smtClean="0"/>
              <a:t>S</a:t>
            </a:r>
            <a:endParaRPr kumimoji="1" lang="ja-JP" altLang="en-US" dirty="0"/>
          </a:p>
        </p:txBody>
      </p:sp>
      <p:sp>
        <p:nvSpPr>
          <p:cNvPr id="24" name="テキスト プレースホルダー 23"/>
          <p:cNvSpPr>
            <a:spLocks noGrp="1"/>
          </p:cNvSpPr>
          <p:nvPr>
            <p:ph type="body" sz="quarter" idx="17"/>
          </p:nvPr>
        </p:nvSpPr>
        <p:spPr/>
        <p:txBody>
          <a:bodyPr/>
          <a:lstStyle/>
          <a:p>
            <a:r>
              <a:rPr kumimoji="1" lang="en-US" altLang="ja-JP" dirty="0" smtClean="0"/>
              <a:t>WEAKNESSES</a:t>
            </a:r>
            <a:endParaRPr kumimoji="1" lang="en-US" altLang="ja-JP" dirty="0"/>
          </a:p>
        </p:txBody>
      </p:sp>
      <p:sp>
        <p:nvSpPr>
          <p:cNvPr id="25" name="テキスト プレースホルダー 24"/>
          <p:cNvSpPr>
            <a:spLocks noGrp="1"/>
          </p:cNvSpPr>
          <p:nvPr>
            <p:ph type="body" sz="quarter" idx="18"/>
          </p:nvPr>
        </p:nvSpPr>
        <p:spPr/>
        <p:txBody>
          <a:bodyPr/>
          <a:lstStyle/>
          <a:p>
            <a:r>
              <a:rPr kumimoji="1" lang="en-US" altLang="ja-JP" dirty="0" smtClean="0"/>
              <a:t>W</a:t>
            </a:r>
            <a:endParaRPr kumimoji="1" lang="ja-JP" altLang="en-US" dirty="0"/>
          </a:p>
        </p:txBody>
      </p:sp>
      <p:sp>
        <p:nvSpPr>
          <p:cNvPr id="26" name="テキスト プレースホルダー 25"/>
          <p:cNvSpPr>
            <a:spLocks noGrp="1"/>
          </p:cNvSpPr>
          <p:nvPr>
            <p:ph type="body" sz="quarter" idx="19"/>
          </p:nvPr>
        </p:nvSpPr>
        <p:spPr/>
        <p:txBody>
          <a:bodyPr/>
          <a:lstStyle/>
          <a:p>
            <a:r>
              <a:rPr kumimoji="1" lang="en-US" altLang="ja-JP" dirty="0"/>
              <a:t>OPPOTUNITIES</a:t>
            </a:r>
            <a:endParaRPr kumimoji="1" lang="ja-JP" altLang="en-US" dirty="0"/>
          </a:p>
        </p:txBody>
      </p:sp>
      <p:sp>
        <p:nvSpPr>
          <p:cNvPr id="27" name="テキスト プレースホルダー 26"/>
          <p:cNvSpPr>
            <a:spLocks noGrp="1"/>
          </p:cNvSpPr>
          <p:nvPr>
            <p:ph type="body" sz="quarter" idx="20"/>
          </p:nvPr>
        </p:nvSpPr>
        <p:spPr/>
        <p:txBody>
          <a:bodyPr/>
          <a:lstStyle/>
          <a:p>
            <a:r>
              <a:rPr kumimoji="1" lang="en-US" altLang="ja-JP" dirty="0" smtClean="0"/>
              <a:t>O</a:t>
            </a:r>
            <a:endParaRPr kumimoji="1" lang="ja-JP" altLang="en-US" dirty="0"/>
          </a:p>
        </p:txBody>
      </p:sp>
      <p:sp>
        <p:nvSpPr>
          <p:cNvPr id="28" name="テキスト プレースホルダー 27"/>
          <p:cNvSpPr>
            <a:spLocks noGrp="1"/>
          </p:cNvSpPr>
          <p:nvPr>
            <p:ph type="body" sz="quarter" idx="21"/>
          </p:nvPr>
        </p:nvSpPr>
        <p:spPr/>
        <p:txBody>
          <a:bodyPr/>
          <a:lstStyle/>
          <a:p>
            <a:r>
              <a:rPr kumimoji="1" lang="en-US" altLang="ja-JP" dirty="0"/>
              <a:t>THREATS</a:t>
            </a:r>
            <a:endParaRPr kumimoji="1" lang="ja-JP" altLang="en-US" dirty="0"/>
          </a:p>
        </p:txBody>
      </p:sp>
      <p:sp>
        <p:nvSpPr>
          <p:cNvPr id="29" name="テキスト プレースホルダー 28"/>
          <p:cNvSpPr>
            <a:spLocks noGrp="1"/>
          </p:cNvSpPr>
          <p:nvPr>
            <p:ph type="body" sz="quarter" idx="22"/>
          </p:nvPr>
        </p:nvSpPr>
        <p:spPr/>
        <p:txBody>
          <a:bodyPr/>
          <a:lstStyle/>
          <a:p>
            <a:r>
              <a:rPr kumimoji="1" lang="en-US" altLang="ja-JP" dirty="0" smtClean="0"/>
              <a:t>T</a:t>
            </a:r>
            <a:endParaRPr kumimoji="1" lang="ja-JP" altLang="en-US" dirty="0"/>
          </a:p>
        </p:txBody>
      </p:sp>
      <p:sp>
        <p:nvSpPr>
          <p:cNvPr id="30" name="テキスト プレースホルダー 29"/>
          <p:cNvSpPr>
            <a:spLocks noGrp="1"/>
          </p:cNvSpPr>
          <p:nvPr>
            <p:ph type="body" sz="quarter" idx="23"/>
          </p:nvPr>
        </p:nvSpPr>
        <p:spPr/>
        <p:txBody>
          <a:bodyPr/>
          <a:lstStyle/>
          <a:p>
            <a:r>
              <a:rPr kumimoji="1" lang="en-US" altLang="ja-JP" dirty="0"/>
              <a:t>Ne salutandi deterruisset usu</a:t>
            </a:r>
          </a:p>
          <a:p>
            <a:r>
              <a:rPr kumimoji="1" lang="en-US" altLang="ja-JP" dirty="0"/>
              <a:t>Rebum affert offendit ne vim</a:t>
            </a:r>
          </a:p>
          <a:p>
            <a:r>
              <a:rPr kumimoji="1" lang="en-US" altLang="ja-JP" dirty="0"/>
              <a:t>Et ius phaedrum tincidunt deseruisse, nulla constituam quo </a:t>
            </a:r>
            <a:r>
              <a:rPr kumimoji="1" lang="en-US" altLang="ja-JP" dirty="0" smtClean="0"/>
              <a:t>an</a:t>
            </a:r>
            <a:endParaRPr kumimoji="1" lang="ja-JP" altLang="en-US" dirty="0"/>
          </a:p>
        </p:txBody>
      </p:sp>
      <p:sp>
        <p:nvSpPr>
          <p:cNvPr id="31" name="テキスト プレースホルダー 30"/>
          <p:cNvSpPr>
            <a:spLocks noGrp="1"/>
          </p:cNvSpPr>
          <p:nvPr>
            <p:ph type="body" sz="quarter" idx="24"/>
          </p:nvPr>
        </p:nvSpPr>
        <p:spPr/>
        <p:txBody>
          <a:bodyPr/>
          <a:lstStyle/>
          <a:p>
            <a:r>
              <a:rPr kumimoji="1" lang="en-US" altLang="ja-JP" dirty="0"/>
              <a:t>Posse semper signiferumque in pri</a:t>
            </a:r>
          </a:p>
          <a:p>
            <a:r>
              <a:rPr kumimoji="1" lang="en-US" altLang="ja-JP" dirty="0">
                <a:solidFill>
                  <a:schemeClr val="accent2"/>
                </a:solidFill>
              </a:rPr>
              <a:t>Qui malorum salutatus an</a:t>
            </a:r>
            <a:r>
              <a:rPr kumimoji="1" lang="en-US" altLang="ja-JP" dirty="0"/>
              <a:t>, pro no maiorum placerat </a:t>
            </a:r>
            <a:r>
              <a:rPr kumimoji="1" lang="en-US" altLang="ja-JP" dirty="0" smtClean="0"/>
              <a:t>necessitatibus</a:t>
            </a:r>
            <a:endParaRPr kumimoji="1" lang="ja-JP" altLang="en-US" dirty="0"/>
          </a:p>
        </p:txBody>
      </p:sp>
      <p:sp>
        <p:nvSpPr>
          <p:cNvPr id="32" name="テキスト プレースホルダー 31"/>
          <p:cNvSpPr>
            <a:spLocks noGrp="1"/>
          </p:cNvSpPr>
          <p:nvPr>
            <p:ph type="body" sz="quarter" idx="25"/>
          </p:nvPr>
        </p:nvSpPr>
        <p:spPr/>
        <p:txBody>
          <a:bodyPr/>
          <a:lstStyle/>
          <a:p>
            <a:r>
              <a:rPr kumimoji="1" lang="en-US" altLang="ja-JP" dirty="0"/>
              <a:t>Cum eu augue utroque mnesarchum</a:t>
            </a:r>
          </a:p>
          <a:p>
            <a:r>
              <a:rPr kumimoji="1" lang="en-US" altLang="ja-JP" dirty="0"/>
              <a:t>Quis habemus phaedrum at est, ius scripta admodum an</a:t>
            </a:r>
          </a:p>
          <a:p>
            <a:r>
              <a:rPr kumimoji="1" lang="en-US" altLang="ja-JP" dirty="0"/>
              <a:t>Vel habeo luptatum cu, </a:t>
            </a:r>
            <a:r>
              <a:rPr kumimoji="1" lang="en-US" altLang="ja-JP" dirty="0">
                <a:solidFill>
                  <a:schemeClr val="accent2"/>
                </a:solidFill>
              </a:rPr>
              <a:t>ex cum esse nulla </a:t>
            </a:r>
            <a:r>
              <a:rPr kumimoji="1" lang="en-US" altLang="ja-JP" dirty="0" smtClean="0">
                <a:solidFill>
                  <a:schemeClr val="accent2"/>
                </a:solidFill>
              </a:rPr>
              <a:t>lucilius</a:t>
            </a:r>
            <a:endParaRPr kumimoji="1" lang="en-US" altLang="ja-JP" dirty="0">
              <a:solidFill>
                <a:schemeClr val="accent2"/>
              </a:solidFill>
            </a:endParaRPr>
          </a:p>
        </p:txBody>
      </p:sp>
      <p:sp>
        <p:nvSpPr>
          <p:cNvPr id="33" name="テキスト プレースホルダー 32"/>
          <p:cNvSpPr>
            <a:spLocks noGrp="1"/>
          </p:cNvSpPr>
          <p:nvPr>
            <p:ph type="body" sz="quarter" idx="26"/>
          </p:nvPr>
        </p:nvSpPr>
        <p:spPr/>
        <p:txBody>
          <a:bodyPr/>
          <a:lstStyle/>
          <a:p>
            <a:r>
              <a:rPr kumimoji="1" lang="en-US" altLang="ja-JP" dirty="0"/>
              <a:t>Mei in tritani referrentur, ei partem ignota his</a:t>
            </a:r>
          </a:p>
          <a:p>
            <a:r>
              <a:rPr kumimoji="1" lang="en-US" altLang="ja-JP" dirty="0"/>
              <a:t>Similique definiebas definitionem in mel, vim no disputando </a:t>
            </a:r>
            <a:r>
              <a:rPr kumimoji="1" lang="en-US" altLang="ja-JP" dirty="0" smtClean="0"/>
              <a:t>consequuntur</a:t>
            </a:r>
            <a:endParaRPr kumimoji="1" lang="en-US" altLang="ja-JP" dirty="0"/>
          </a:p>
        </p:txBody>
      </p:sp>
      <p:pic>
        <p:nvPicPr>
          <p:cNvPr id="8" name="図プレースホルダー 7"/>
          <p:cNvPicPr>
            <a:picLocks noGrp="1" noChangeAspect="1"/>
          </p:cNvPicPr>
          <p:nvPr>
            <p:ph type="pic" sz="quarter" idx="37"/>
          </p:nvPr>
        </p:nvPicPr>
        <p:blipFill>
          <a:blip r:embed="rId2" cstate="print">
            <a:extLst>
              <a:ext uri="{28A0092B-C50C-407E-A947-70E740481C1C}">
                <a14:useLocalDpi xmlns:a14="http://schemas.microsoft.com/office/drawing/2010/main" val="0"/>
              </a:ext>
            </a:extLst>
          </a:blip>
          <a:srcRect t="65" b="65"/>
          <a:stretch>
            <a:fillRect/>
          </a:stretch>
        </p:blipFill>
        <p:spPr/>
      </p:pic>
      <p:pic>
        <p:nvPicPr>
          <p:cNvPr id="11" name="図プレースホルダー 10"/>
          <p:cNvPicPr>
            <a:picLocks noGrp="1" noChangeAspect="1"/>
          </p:cNvPicPr>
          <p:nvPr>
            <p:ph type="pic" sz="quarter" idx="39"/>
          </p:nvPr>
        </p:nvPicPr>
        <p:blipFill>
          <a:blip r:embed="rId3" cstate="print">
            <a:extLst>
              <a:ext uri="{28A0092B-C50C-407E-A947-70E740481C1C}">
                <a14:useLocalDpi xmlns:a14="http://schemas.microsoft.com/office/drawing/2010/main" val="0"/>
              </a:ext>
            </a:extLst>
          </a:blip>
          <a:srcRect/>
          <a:stretch>
            <a:fillRect/>
          </a:stretch>
        </p:blipFill>
        <p:spPr/>
      </p:pic>
      <p:pic>
        <p:nvPicPr>
          <p:cNvPr id="9" name="図プレースホルダー 8"/>
          <p:cNvPicPr>
            <a:picLocks noGrp="1" noChangeAspect="1"/>
          </p:cNvPicPr>
          <p:nvPr>
            <p:ph type="pic" sz="quarter" idx="38"/>
          </p:nvPr>
        </p:nvPicPr>
        <p:blipFill>
          <a:blip r:embed="rId4" cstate="print">
            <a:extLst>
              <a:ext uri="{28A0092B-C50C-407E-A947-70E740481C1C}">
                <a14:useLocalDpi xmlns:a14="http://schemas.microsoft.com/office/drawing/2010/main" val="0"/>
              </a:ext>
            </a:extLst>
          </a:blip>
          <a:srcRect/>
          <a:stretch>
            <a:fillRect/>
          </a:stretch>
        </p:blipFill>
        <p:spPr/>
      </p:pic>
      <p:pic>
        <p:nvPicPr>
          <p:cNvPr id="14" name="図プレースホルダー 13"/>
          <p:cNvPicPr>
            <a:picLocks noGrp="1" noChangeAspect="1"/>
          </p:cNvPicPr>
          <p:nvPr>
            <p:ph type="pic" sz="quarter" idx="40"/>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18287613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smtClean="0"/>
              <a:t>5 IMPORTANT POINTS</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84</a:t>
            </a:fld>
            <a:endParaRPr lang="en-US" dirty="0"/>
          </a:p>
        </p:txBody>
      </p:sp>
      <p:sp>
        <p:nvSpPr>
          <p:cNvPr id="6" name="テキスト プレースホルダー 5"/>
          <p:cNvSpPr>
            <a:spLocks noGrp="1"/>
          </p:cNvSpPr>
          <p:nvPr>
            <p:ph type="body" sz="quarter" idx="17"/>
          </p:nvPr>
        </p:nvSpPr>
        <p:spPr/>
        <p:txBody>
          <a:bodyPr/>
          <a:lstStyle/>
          <a:p>
            <a:r>
              <a:rPr kumimoji="1" lang="en-US" altLang="ja-JP" dirty="0" smtClean="0"/>
              <a:t>TARGET</a:t>
            </a:r>
            <a:endParaRPr kumimoji="1" lang="ja-JP" altLang="en-US" dirty="0"/>
          </a:p>
        </p:txBody>
      </p:sp>
      <p:sp>
        <p:nvSpPr>
          <p:cNvPr id="7" name="テキスト プレースホルダー 6"/>
          <p:cNvSpPr>
            <a:spLocks noGrp="1"/>
          </p:cNvSpPr>
          <p:nvPr>
            <p:ph type="body" sz="quarter" idx="26"/>
          </p:nvPr>
        </p:nvSpPr>
        <p:spPr/>
        <p:txBody>
          <a:bodyPr/>
          <a:lstStyle/>
          <a:p>
            <a:r>
              <a:rPr kumimoji="1" lang="en-US" altLang="ja-JP" dirty="0"/>
              <a:t>Pri elaboraret dissentias id. An laoreet admodum convenire has. Ex qui alia quas. An aliquip verterem mei. Te mei vidisse alienum, has dicam eruditi at, partem albucius deleniti eu mel.</a:t>
            </a:r>
            <a:endParaRPr kumimoji="1" lang="ja-JP" altLang="en-US" dirty="0"/>
          </a:p>
        </p:txBody>
      </p:sp>
      <p:sp>
        <p:nvSpPr>
          <p:cNvPr id="8" name="テキスト プレースホルダー 7"/>
          <p:cNvSpPr>
            <a:spLocks noGrp="1"/>
          </p:cNvSpPr>
          <p:nvPr>
            <p:ph type="body" sz="quarter" idx="27"/>
          </p:nvPr>
        </p:nvSpPr>
        <p:spPr/>
        <p:txBody>
          <a:bodyPr/>
          <a:lstStyle/>
          <a:p>
            <a:r>
              <a:rPr kumimoji="1" lang="en-US" altLang="ja-JP" dirty="0" smtClean="0"/>
              <a:t>DEFINITION</a:t>
            </a:r>
            <a:endParaRPr kumimoji="1" lang="ja-JP" altLang="en-US" dirty="0"/>
          </a:p>
        </p:txBody>
      </p:sp>
      <p:sp>
        <p:nvSpPr>
          <p:cNvPr id="9" name="テキスト プレースホルダー 8"/>
          <p:cNvSpPr>
            <a:spLocks noGrp="1"/>
          </p:cNvSpPr>
          <p:nvPr>
            <p:ph type="body" sz="quarter" idx="28"/>
          </p:nvPr>
        </p:nvSpPr>
        <p:spPr/>
        <p:txBody>
          <a:bodyPr/>
          <a:lstStyle/>
          <a:p>
            <a:r>
              <a:rPr kumimoji="1" lang="en-US" altLang="ja-JP" dirty="0"/>
              <a:t>Dolores salutatus ea duo. At pro epicuri deleniti electram. </a:t>
            </a:r>
            <a:r>
              <a:rPr kumimoji="1" lang="en-US" altLang="ja-JP" dirty="0">
                <a:solidFill>
                  <a:schemeClr val="accent2"/>
                </a:solidFill>
              </a:rPr>
              <a:t>Ullum dictas et vel, duo quaeque efficiendi in. Graeci delicata ut mea, nam ut integre volutpat interesset, at pro odio omnis saepe</a:t>
            </a:r>
            <a:r>
              <a:rPr kumimoji="1" lang="en-US" altLang="ja-JP" dirty="0"/>
              <a:t>. Mea cu nonumes definiebas percipitur, est ex natum illum reprimique, mel augue iriure prompta te.</a:t>
            </a:r>
            <a:endParaRPr kumimoji="1" lang="ja-JP" altLang="en-US" dirty="0"/>
          </a:p>
        </p:txBody>
      </p:sp>
      <p:sp>
        <p:nvSpPr>
          <p:cNvPr id="10" name="テキスト プレースホルダー 9"/>
          <p:cNvSpPr>
            <a:spLocks noGrp="1"/>
          </p:cNvSpPr>
          <p:nvPr>
            <p:ph type="body" sz="quarter" idx="29"/>
          </p:nvPr>
        </p:nvSpPr>
        <p:spPr/>
        <p:txBody>
          <a:bodyPr/>
          <a:lstStyle/>
          <a:p>
            <a:r>
              <a:rPr kumimoji="1" lang="en-US" altLang="ja-JP" dirty="0" smtClean="0"/>
              <a:t>IMAGINATION</a:t>
            </a:r>
            <a:endParaRPr kumimoji="1" lang="ja-JP" altLang="en-US" dirty="0"/>
          </a:p>
        </p:txBody>
      </p:sp>
      <p:sp>
        <p:nvSpPr>
          <p:cNvPr id="11" name="テキスト プレースホルダー 10"/>
          <p:cNvSpPr>
            <a:spLocks noGrp="1"/>
          </p:cNvSpPr>
          <p:nvPr>
            <p:ph type="body" sz="quarter" idx="30"/>
          </p:nvPr>
        </p:nvSpPr>
        <p:spPr/>
        <p:txBody>
          <a:bodyPr/>
          <a:lstStyle/>
          <a:p>
            <a:r>
              <a:rPr kumimoji="1" lang="en-US" altLang="ja-JP" dirty="0"/>
              <a:t>Eum in amet hinc deseruisse, eu velit tractatos vulputate mea. Augue legimus eligendi id cum, magna zril laudem ut eam. Modus sadipscing eos ut. Usu fabulas omittam suavitate eu, ad iusto timeam vocibus qui, vix suas iudicabit rationibus id.</a:t>
            </a:r>
            <a:endParaRPr kumimoji="1" lang="ja-JP" altLang="en-US" dirty="0"/>
          </a:p>
        </p:txBody>
      </p:sp>
      <p:sp>
        <p:nvSpPr>
          <p:cNvPr id="12" name="テキスト プレースホルダー 11"/>
          <p:cNvSpPr>
            <a:spLocks noGrp="1"/>
          </p:cNvSpPr>
          <p:nvPr>
            <p:ph type="body" sz="quarter" idx="31"/>
          </p:nvPr>
        </p:nvSpPr>
        <p:spPr/>
        <p:txBody>
          <a:bodyPr/>
          <a:lstStyle/>
          <a:p>
            <a:r>
              <a:rPr kumimoji="1" lang="en-US" altLang="ja-JP" dirty="0" smtClean="0"/>
              <a:t>COMMUNICATION</a:t>
            </a:r>
            <a:endParaRPr kumimoji="1" lang="ja-JP" altLang="en-US" dirty="0"/>
          </a:p>
        </p:txBody>
      </p:sp>
      <p:sp>
        <p:nvSpPr>
          <p:cNvPr id="13" name="テキスト プレースホルダー 12"/>
          <p:cNvSpPr>
            <a:spLocks noGrp="1"/>
          </p:cNvSpPr>
          <p:nvPr>
            <p:ph type="body" sz="quarter" idx="32"/>
          </p:nvPr>
        </p:nvSpPr>
        <p:spPr/>
        <p:txBody>
          <a:bodyPr/>
          <a:lstStyle/>
          <a:p>
            <a:r>
              <a:rPr kumimoji="1" lang="en-US" altLang="ja-JP" dirty="0"/>
              <a:t>Sea veniam recusabo maiestatis id, scribentur interpretaris vis no. </a:t>
            </a:r>
            <a:r>
              <a:rPr kumimoji="1" lang="en-US" altLang="ja-JP" dirty="0">
                <a:solidFill>
                  <a:schemeClr val="accent2"/>
                </a:solidFill>
              </a:rPr>
              <a:t>Vix assum referrentur id. Suas philosophia mediocritatem eos cu, ceteros singulis neglegentur quo ad</a:t>
            </a:r>
            <a:r>
              <a:rPr kumimoji="1" lang="en-US" altLang="ja-JP" dirty="0"/>
              <a:t>, scripta utroque mnesarchum eu qui. Per sumo menandri in. Eam ei harum ocurreret definitiones, per graeco iisque ocurreret in.</a:t>
            </a:r>
            <a:endParaRPr kumimoji="1" lang="ja-JP" altLang="en-US" dirty="0"/>
          </a:p>
        </p:txBody>
      </p:sp>
      <p:sp>
        <p:nvSpPr>
          <p:cNvPr id="14" name="テキスト プレースホルダー 13"/>
          <p:cNvSpPr>
            <a:spLocks noGrp="1"/>
          </p:cNvSpPr>
          <p:nvPr>
            <p:ph type="body" sz="quarter" idx="33"/>
          </p:nvPr>
        </p:nvSpPr>
        <p:spPr/>
        <p:txBody>
          <a:bodyPr/>
          <a:lstStyle/>
          <a:p>
            <a:r>
              <a:rPr kumimoji="1" lang="en-US" altLang="ja-JP" dirty="0" smtClean="0"/>
              <a:t>MANAGEMENT</a:t>
            </a:r>
            <a:endParaRPr kumimoji="1" lang="ja-JP" altLang="en-US" dirty="0"/>
          </a:p>
        </p:txBody>
      </p:sp>
      <p:sp>
        <p:nvSpPr>
          <p:cNvPr id="15" name="テキスト プレースホルダー 14"/>
          <p:cNvSpPr>
            <a:spLocks noGrp="1"/>
          </p:cNvSpPr>
          <p:nvPr>
            <p:ph type="body" sz="quarter" idx="34"/>
          </p:nvPr>
        </p:nvSpPr>
        <p:spPr/>
        <p:txBody>
          <a:bodyPr/>
          <a:lstStyle/>
          <a:p>
            <a:r>
              <a:rPr kumimoji="1" lang="en-US" altLang="ja-JP" dirty="0"/>
              <a:t>Pri labore adolescens intellegam no, ei graeco minimum pertinax his. Pri minim diceret legimus eu. Unum mandamus at sea. Saepe dicunt duo at, movet tantas dicunt ut vel, vim apeirian efficiendi ei. Dolor saepe usu </a:t>
            </a:r>
            <a:r>
              <a:rPr kumimoji="1" lang="en-US" altLang="ja-JP" dirty="0" smtClean="0"/>
              <a:t>id.</a:t>
            </a:r>
            <a:endParaRPr kumimoji="1" lang="en-US" altLang="ja-JP" dirty="0"/>
          </a:p>
        </p:txBody>
      </p:sp>
    </p:spTree>
    <p:extLst>
      <p:ext uri="{BB962C8B-B14F-4D97-AF65-F5344CB8AC3E}">
        <p14:creationId xmlns:p14="http://schemas.microsoft.com/office/powerpoint/2010/main" val="259049683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85</a:t>
            </a:fld>
            <a:endParaRPr lang="en-US" dirty="0"/>
          </a:p>
        </p:txBody>
      </p:sp>
      <p:sp>
        <p:nvSpPr>
          <p:cNvPr id="11" name="テキスト プレースホルダー 10"/>
          <p:cNvSpPr>
            <a:spLocks noGrp="1"/>
          </p:cNvSpPr>
          <p:nvPr>
            <p:ph type="body" sz="quarter" idx="15"/>
          </p:nvPr>
        </p:nvSpPr>
        <p:spPr/>
        <p:txBody>
          <a:bodyPr/>
          <a:lstStyle/>
          <a:p>
            <a:r>
              <a:rPr kumimoji="1" lang="en-US" altLang="ja-JP" dirty="0" smtClean="0"/>
              <a:t>ANYTIME, ANYWHERE</a:t>
            </a:r>
            <a:endParaRPr kumimoji="1" lang="ja-JP" altLang="en-US" dirty="0"/>
          </a:p>
        </p:txBody>
      </p:sp>
      <p:sp>
        <p:nvSpPr>
          <p:cNvPr id="12" name="テキスト プレースホルダー 11"/>
          <p:cNvSpPr>
            <a:spLocks noGrp="1"/>
          </p:cNvSpPr>
          <p:nvPr>
            <p:ph type="body" sz="quarter" idx="20"/>
          </p:nvPr>
        </p:nvSpPr>
        <p:spPr/>
        <p:txBody>
          <a:bodyPr/>
          <a:lstStyle/>
          <a:p>
            <a:r>
              <a:rPr kumimoji="1" lang="en-US" altLang="ja-JP" dirty="0"/>
              <a:t>Mea ne veritus vulputate, </a:t>
            </a:r>
            <a:r>
              <a:rPr kumimoji="1" lang="en-US" altLang="ja-JP" dirty="0">
                <a:solidFill>
                  <a:schemeClr val="accent2"/>
                </a:solidFill>
              </a:rPr>
              <a:t>ex nec probo aliquam </a:t>
            </a:r>
            <a:r>
              <a:rPr kumimoji="1" lang="en-US" altLang="ja-JP" dirty="0"/>
              <a:t>efficiantur. </a:t>
            </a:r>
            <a:r>
              <a:rPr kumimoji="1" lang="en-US" altLang="ja-JP" dirty="0" smtClean="0"/>
              <a:t/>
            </a:r>
            <a:br>
              <a:rPr kumimoji="1" lang="en-US" altLang="ja-JP" dirty="0" smtClean="0"/>
            </a:br>
            <a:r>
              <a:rPr kumimoji="1" lang="en-US" altLang="ja-JP" dirty="0" smtClean="0"/>
              <a:t>Nobis </a:t>
            </a:r>
            <a:r>
              <a:rPr kumimoji="1" lang="en-US" altLang="ja-JP" dirty="0"/>
              <a:t>salutandi reformidans qui no, duo phaedrum elaboraret ne.</a:t>
            </a:r>
            <a:endParaRPr kumimoji="1" lang="ja-JP" altLang="en-US" dirty="0"/>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Tree>
    <p:extLst>
      <p:ext uri="{BB962C8B-B14F-4D97-AF65-F5344CB8AC3E}">
        <p14:creationId xmlns:p14="http://schemas.microsoft.com/office/powerpoint/2010/main" val="382245313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86</a:t>
            </a:fld>
            <a:endParaRPr lang="en-US" dirty="0"/>
          </a:p>
        </p:txBody>
      </p:sp>
      <p:sp>
        <p:nvSpPr>
          <p:cNvPr id="13" name="テキスト プレースホルダー 12"/>
          <p:cNvSpPr>
            <a:spLocks noGrp="1"/>
          </p:cNvSpPr>
          <p:nvPr>
            <p:ph type="body" sz="quarter" idx="15"/>
          </p:nvPr>
        </p:nvSpPr>
        <p:spPr/>
        <p:txBody>
          <a:bodyPr/>
          <a:lstStyle/>
          <a:p>
            <a:r>
              <a:rPr kumimoji="1" lang="en-US" altLang="ja-JP" dirty="0" smtClean="0"/>
              <a:t>HELP YOU, ANYTIME</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a:t>At vim primis eirmod accusam, eam quando albucius oporteat ex. Vim noluisse eleifend honestatis id, eam cu tractatos persequeris, et has vero recteque pericula.</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smtClean="0"/>
              <a:t>ACCESS OUR WOLRD WHEREVER YOU ARE</a:t>
            </a:r>
            <a:endParaRPr kumimoji="1" lang="ja-JP" altLang="en-US" dirty="0"/>
          </a:p>
        </p:txBody>
      </p:sp>
      <p:sp>
        <p:nvSpPr>
          <p:cNvPr id="16" name="テキスト プレースホルダー 15"/>
          <p:cNvSpPr>
            <a:spLocks noGrp="1"/>
          </p:cNvSpPr>
          <p:nvPr>
            <p:ph type="body" sz="quarter" idx="18"/>
          </p:nvPr>
        </p:nvSpPr>
        <p:spPr/>
        <p:txBody>
          <a:bodyPr/>
          <a:lstStyle/>
          <a:p>
            <a:r>
              <a:rPr kumimoji="1" lang="en-US" altLang="ja-JP" dirty="0"/>
              <a:t>Qui id numquam sadipscing. Sumo quando viderer ne eam, sed perfecto explicari similique id. </a:t>
            </a:r>
            <a:r>
              <a:rPr kumimoji="1" lang="en-US" altLang="ja-JP" dirty="0">
                <a:solidFill>
                  <a:schemeClr val="accent2"/>
                </a:solidFill>
              </a:rPr>
              <a:t>Quo bonorum facilisis ex</a:t>
            </a:r>
            <a:r>
              <a:rPr kumimoji="1" lang="en-US" altLang="ja-JP" dirty="0"/>
              <a:t>, per dolores copiosae nominati ex, consul constituto sed eu.</a:t>
            </a:r>
            <a:endParaRPr kumimoji="1" lang="ja-JP" altLang="en-US" dirty="0"/>
          </a:p>
        </p:txBody>
      </p:sp>
      <p:sp>
        <p:nvSpPr>
          <p:cNvPr id="17" name="テキスト プレースホルダー 16"/>
          <p:cNvSpPr>
            <a:spLocks noGrp="1"/>
          </p:cNvSpPr>
          <p:nvPr>
            <p:ph type="body" sz="quarter" idx="19"/>
          </p:nvPr>
        </p:nvSpPr>
        <p:spPr/>
        <p:txBody>
          <a:bodyPr/>
          <a:lstStyle/>
          <a:p>
            <a:r>
              <a:rPr kumimoji="1" lang="en-US" altLang="ja-JP" dirty="0" smtClean="0"/>
              <a:t>FREE TO CHOOSE APPS</a:t>
            </a:r>
            <a:endParaRPr kumimoji="1" lang="ja-JP" altLang="en-US" dirty="0"/>
          </a:p>
        </p:txBody>
      </p:sp>
      <p:sp>
        <p:nvSpPr>
          <p:cNvPr id="18" name="テキスト プレースホルダー 17"/>
          <p:cNvSpPr>
            <a:spLocks noGrp="1"/>
          </p:cNvSpPr>
          <p:nvPr>
            <p:ph type="body" sz="quarter" idx="20"/>
          </p:nvPr>
        </p:nvSpPr>
        <p:spPr/>
        <p:txBody>
          <a:bodyPr/>
          <a:lstStyle/>
          <a:p>
            <a:r>
              <a:rPr kumimoji="1" lang="en-US" altLang="ja-JP" dirty="0"/>
              <a:t>Quo perpetua electram constituam an. Cum iisque sapientem no, inimicus delicatissimi in vis, ne pro quando consul. </a:t>
            </a:r>
            <a:r>
              <a:rPr kumimoji="1" lang="en-US" altLang="ja-JP" dirty="0">
                <a:solidFill>
                  <a:schemeClr val="accent2"/>
                </a:solidFill>
              </a:rPr>
              <a:t>Ex ius ullum ceteros delicata</a:t>
            </a:r>
            <a:r>
              <a:rPr kumimoji="1" lang="en-US" altLang="ja-JP" dirty="0"/>
              <a:t>. Aperiri feugait eam ea.</a:t>
            </a:r>
            <a:endParaRPr kumimoji="1" lang="ja-JP" altLang="en-US" dirty="0"/>
          </a:p>
        </p:txBody>
      </p:sp>
      <p:sp>
        <p:nvSpPr>
          <p:cNvPr id="19" name="テキスト プレースホルダー 18"/>
          <p:cNvSpPr>
            <a:spLocks noGrp="1"/>
          </p:cNvSpPr>
          <p:nvPr>
            <p:ph type="body" sz="quarter" idx="21"/>
          </p:nvPr>
        </p:nvSpPr>
        <p:spPr/>
        <p:txBody>
          <a:bodyPr/>
          <a:lstStyle/>
          <a:p>
            <a:r>
              <a:rPr kumimoji="1" lang="en-US" altLang="ja-JP" dirty="0" smtClean="0"/>
              <a:t>ANYWHERE </a:t>
            </a:r>
            <a:r>
              <a:rPr kumimoji="1" lang="en-US" altLang="ja-JP" dirty="0"/>
              <a:t>YOU WANT</a:t>
            </a:r>
            <a:endParaRPr kumimoji="1" lang="ja-JP" alt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204428027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87</a:t>
            </a:fld>
            <a:endParaRPr lang="en-US" dirty="0"/>
          </a:p>
        </p:txBody>
      </p:sp>
      <p:sp>
        <p:nvSpPr>
          <p:cNvPr id="13" name="テキスト プレースホルダー 12"/>
          <p:cNvSpPr>
            <a:spLocks noGrp="1"/>
          </p:cNvSpPr>
          <p:nvPr>
            <p:ph type="body" sz="quarter" idx="15"/>
          </p:nvPr>
        </p:nvSpPr>
        <p:spPr/>
        <p:txBody>
          <a:bodyPr/>
          <a:lstStyle/>
          <a:p>
            <a:r>
              <a:rPr kumimoji="1" lang="en-US" altLang="ja-JP" dirty="0" smtClean="0"/>
              <a:t>MOBILE MOCKUP</a:t>
            </a:r>
            <a:endParaRPr kumimoji="1" lang="ja-JP" altLang="en-US" dirty="0"/>
          </a:p>
        </p:txBody>
      </p:sp>
      <p:sp>
        <p:nvSpPr>
          <p:cNvPr id="14" name="テキスト プレースホルダー 13"/>
          <p:cNvSpPr>
            <a:spLocks noGrp="1"/>
          </p:cNvSpPr>
          <p:nvPr>
            <p:ph type="body" sz="quarter" idx="20"/>
          </p:nvPr>
        </p:nvSpPr>
        <p:spPr/>
        <p:txBody>
          <a:bodyPr/>
          <a:lstStyle/>
          <a:p>
            <a:r>
              <a:rPr kumimoji="1" lang="en-US" altLang="ja-JP" dirty="0"/>
              <a:t>Quo perpetua electram constituam an. Cum iisque sapientem no, inimicus delicatissimi in vis, ne pro quando consul. Ex ius ullum ceteros delicata. Aperiri feugait eam ea. </a:t>
            </a:r>
            <a:r>
              <a:rPr kumimoji="1" lang="en-US" altLang="ja-JP" dirty="0">
                <a:solidFill>
                  <a:schemeClr val="accent2"/>
                </a:solidFill>
              </a:rPr>
              <a:t>Aperiam feugiat recusabo his in</a:t>
            </a:r>
            <a:r>
              <a:rPr kumimoji="1" lang="en-US" altLang="ja-JP" dirty="0"/>
              <a:t>, eam utroque molestiae referrentur no, mei ut modo philosophia. </a:t>
            </a:r>
            <a:endParaRPr kumimoji="1" lang="ja-JP" altLang="en-US" dirty="0"/>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68753732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88</a:t>
            </a:fld>
            <a:endParaRPr lang="en-US" dirty="0"/>
          </a:p>
        </p:txBody>
      </p:sp>
      <p:sp>
        <p:nvSpPr>
          <p:cNvPr id="8" name="テキスト プレースホルダー 7"/>
          <p:cNvSpPr>
            <a:spLocks noGrp="1"/>
          </p:cNvSpPr>
          <p:nvPr>
            <p:ph type="body" sz="quarter" idx="15"/>
          </p:nvPr>
        </p:nvSpPr>
        <p:spPr/>
        <p:txBody>
          <a:bodyPr/>
          <a:lstStyle/>
          <a:p>
            <a:r>
              <a:rPr kumimoji="1" lang="en-US" altLang="ja-JP" dirty="0" smtClean="0"/>
              <a:t>HELP YOUR BUSINESS</a:t>
            </a:r>
            <a:endParaRPr kumimoji="1" lang="ja-JP" altLang="en-US" dirty="0"/>
          </a:p>
        </p:txBody>
      </p:sp>
      <p:sp>
        <p:nvSpPr>
          <p:cNvPr id="9" name="テキスト プレースホルダー 8"/>
          <p:cNvSpPr>
            <a:spLocks noGrp="1"/>
          </p:cNvSpPr>
          <p:nvPr>
            <p:ph type="body" sz="quarter" idx="20"/>
          </p:nvPr>
        </p:nvSpPr>
        <p:spPr/>
        <p:txBody>
          <a:bodyPr/>
          <a:lstStyle/>
          <a:p>
            <a:r>
              <a:rPr kumimoji="1" lang="en-US" altLang="ja-JP" dirty="0"/>
              <a:t>Affert commune petentium ei per. Corpora necessitatibus eam ad. Vide quas eam at, aperiri feugait mediocrem cum an. Id erant mucius tractatos mea, </a:t>
            </a:r>
            <a:r>
              <a:rPr kumimoji="1" lang="en-US" altLang="ja-JP" dirty="0">
                <a:solidFill>
                  <a:schemeClr val="accent2"/>
                </a:solidFill>
              </a:rPr>
              <a:t>munere intellegebat nam te</a:t>
            </a:r>
            <a:r>
              <a:rPr kumimoji="1" lang="en-US" altLang="ja-JP" dirty="0"/>
              <a:t>. Et utinam alterum </a:t>
            </a:r>
            <a:r>
              <a:rPr kumimoji="1" lang="en-US" altLang="ja-JP" dirty="0" smtClean="0"/>
              <a:t>mei.</a:t>
            </a:r>
            <a:endParaRPr kumimoji="1" lang="ja-JP" altLang="en-US" dirty="0"/>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369433368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89</a:t>
            </a:fld>
            <a:endParaRPr lang="en-US" dirty="0"/>
          </a:p>
        </p:txBody>
      </p:sp>
      <p:sp>
        <p:nvSpPr>
          <p:cNvPr id="21" name="テキスト プレースホルダー 20"/>
          <p:cNvSpPr>
            <a:spLocks noGrp="1"/>
          </p:cNvSpPr>
          <p:nvPr>
            <p:ph type="body" sz="quarter" idx="14"/>
          </p:nvPr>
        </p:nvSpPr>
        <p:spPr/>
        <p:txBody>
          <a:bodyPr/>
          <a:lstStyle/>
          <a:p>
            <a:r>
              <a:rPr kumimoji="1" lang="en-US" altLang="ja-JP" dirty="0" smtClean="0"/>
              <a:t>OUR NETWORK</a:t>
            </a:r>
          </a:p>
          <a:p>
            <a:r>
              <a:rPr kumimoji="1" lang="en-US" altLang="ja-JP" dirty="0" smtClean="0"/>
              <a:t>DIAGRAM</a:t>
            </a:r>
          </a:p>
        </p:txBody>
      </p:sp>
      <p:sp>
        <p:nvSpPr>
          <p:cNvPr id="22" name="テキスト プレースホルダー 21"/>
          <p:cNvSpPr>
            <a:spLocks noGrp="1"/>
          </p:cNvSpPr>
          <p:nvPr>
            <p:ph type="body" sz="quarter" idx="15"/>
          </p:nvPr>
        </p:nvSpPr>
        <p:spPr/>
        <p:txBody>
          <a:bodyPr/>
          <a:lstStyle/>
          <a:p>
            <a:r>
              <a:rPr kumimoji="1" lang="en-US" altLang="ja-JP" dirty="0"/>
              <a:t>Quo perpetua electram constituam an. Cum iisque sapientem no, inimicus delicatissimi in vis, ne pro quando consul. Ex ius ullum ceteros delicata. </a:t>
            </a:r>
            <a:endParaRPr kumimoji="1" lang="ja-JP" altLang="en-US" dirty="0"/>
          </a:p>
        </p:txBody>
      </p:sp>
      <p:sp>
        <p:nvSpPr>
          <p:cNvPr id="23" name="テキスト プレースホルダー 22"/>
          <p:cNvSpPr>
            <a:spLocks noGrp="1"/>
          </p:cNvSpPr>
          <p:nvPr>
            <p:ph type="body" sz="quarter" idx="30"/>
          </p:nvPr>
        </p:nvSpPr>
        <p:spPr/>
        <p:txBody>
          <a:bodyPr/>
          <a:lstStyle/>
          <a:p>
            <a:r>
              <a:rPr kumimoji="1" lang="en-US" altLang="ja-JP" dirty="0"/>
              <a:t>At vim primis eirmod accusam, eam quando </a:t>
            </a:r>
            <a:r>
              <a:rPr kumimoji="1" lang="en-US" altLang="ja-JP" dirty="0" smtClean="0"/>
              <a:t>albucius oporteat ex. </a:t>
            </a:r>
            <a:endParaRPr kumimoji="1" lang="ja-JP" altLang="en-US" dirty="0"/>
          </a:p>
        </p:txBody>
      </p:sp>
      <p:sp>
        <p:nvSpPr>
          <p:cNvPr id="24" name="テキスト プレースホルダー 23"/>
          <p:cNvSpPr>
            <a:spLocks noGrp="1"/>
          </p:cNvSpPr>
          <p:nvPr>
            <p:ph type="body" sz="quarter" idx="31"/>
          </p:nvPr>
        </p:nvSpPr>
        <p:spPr/>
        <p:txBody>
          <a:bodyPr/>
          <a:lstStyle/>
          <a:p>
            <a:r>
              <a:rPr kumimoji="1" lang="en-US" altLang="ja-JP" dirty="0"/>
              <a:t>Qui id numquam sadipscing. </a:t>
            </a:r>
            <a:r>
              <a:rPr kumimoji="1" lang="en-US" altLang="ja-JP" dirty="0">
                <a:solidFill>
                  <a:schemeClr val="accent2"/>
                </a:solidFill>
              </a:rPr>
              <a:t>Sumo quando viderer ne </a:t>
            </a:r>
            <a:r>
              <a:rPr kumimoji="1" lang="en-US" altLang="ja-JP" dirty="0" smtClean="0">
                <a:solidFill>
                  <a:schemeClr val="accent2"/>
                </a:solidFill>
              </a:rPr>
              <a:t>eam</a:t>
            </a:r>
            <a:r>
              <a:rPr kumimoji="1" lang="en-US" altLang="ja-JP" dirty="0" smtClean="0"/>
              <a:t>.</a:t>
            </a:r>
            <a:endParaRPr kumimoji="1" lang="ja-JP" altLang="en-US" dirty="0"/>
          </a:p>
        </p:txBody>
      </p:sp>
      <p:sp>
        <p:nvSpPr>
          <p:cNvPr id="25" name="テキスト プレースホルダー 24"/>
          <p:cNvSpPr>
            <a:spLocks noGrp="1"/>
          </p:cNvSpPr>
          <p:nvPr>
            <p:ph type="body" sz="quarter" idx="32"/>
          </p:nvPr>
        </p:nvSpPr>
        <p:spPr/>
        <p:txBody>
          <a:bodyPr/>
          <a:lstStyle/>
          <a:p>
            <a:r>
              <a:rPr kumimoji="1" lang="en-US" altLang="ja-JP" dirty="0"/>
              <a:t>Cum iisque sapientem no, inimicus delicatissimi in </a:t>
            </a:r>
            <a:r>
              <a:rPr kumimoji="1" lang="en-US" altLang="ja-JP" dirty="0" smtClean="0"/>
              <a:t>vis.</a:t>
            </a:r>
            <a:endParaRPr kumimoji="1" lang="ja-JP" altLang="en-US" dirty="0"/>
          </a:p>
        </p:txBody>
      </p:sp>
      <p:sp>
        <p:nvSpPr>
          <p:cNvPr id="26" name="テキスト プレースホルダー 25"/>
          <p:cNvSpPr>
            <a:spLocks noGrp="1"/>
          </p:cNvSpPr>
          <p:nvPr>
            <p:ph type="body" sz="quarter" idx="33"/>
          </p:nvPr>
        </p:nvSpPr>
        <p:spPr/>
        <p:txBody>
          <a:bodyPr/>
          <a:lstStyle/>
          <a:p>
            <a:r>
              <a:rPr kumimoji="1" lang="en-US" altLang="ja-JP" dirty="0"/>
              <a:t>Placerat expetendis ut ius. </a:t>
            </a:r>
            <a:r>
              <a:rPr kumimoji="1" lang="en-US" altLang="ja-JP" dirty="0">
                <a:solidFill>
                  <a:schemeClr val="accent2"/>
                </a:solidFill>
              </a:rPr>
              <a:t>Aliquam</a:t>
            </a:r>
            <a:r>
              <a:rPr kumimoji="1" lang="en-US" altLang="ja-JP" dirty="0"/>
              <a:t> impedit praesent no </a:t>
            </a:r>
            <a:r>
              <a:rPr kumimoji="1" lang="en-US" altLang="ja-JP" dirty="0" smtClean="0"/>
              <a:t>qui.</a:t>
            </a:r>
            <a:endParaRPr kumimoji="1" lang="ja-JP" altLang="en-US" dirty="0"/>
          </a:p>
        </p:txBody>
      </p:sp>
      <p:sp>
        <p:nvSpPr>
          <p:cNvPr id="27" name="テキスト プレースホルダー 26"/>
          <p:cNvSpPr>
            <a:spLocks noGrp="1"/>
          </p:cNvSpPr>
          <p:nvPr>
            <p:ph type="body" sz="quarter" idx="34"/>
          </p:nvPr>
        </p:nvSpPr>
        <p:spPr/>
        <p:txBody>
          <a:bodyPr/>
          <a:lstStyle/>
          <a:p>
            <a:r>
              <a:rPr kumimoji="1" lang="en-US" altLang="ja-JP" dirty="0"/>
              <a:t>Dico exerci graeci eum at, ipsum audire in eos. Eu quas simul mei.</a:t>
            </a:r>
            <a:endParaRPr kumimoji="1" lang="ja-JP" altLang="en-US" dirty="0"/>
          </a:p>
        </p:txBody>
      </p:sp>
    </p:spTree>
    <p:extLst>
      <p:ext uri="{BB962C8B-B14F-4D97-AF65-F5344CB8AC3E}">
        <p14:creationId xmlns:p14="http://schemas.microsoft.com/office/powerpoint/2010/main" val="268727798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1"/>
          </p:nvPr>
        </p:nvSpPr>
        <p:spPr>
          <a:xfrm>
            <a:off x="457176" y="507855"/>
            <a:ext cx="5503630" cy="5175705"/>
          </a:xfrm>
        </p:spPr>
        <p:txBody>
          <a:bodyPr/>
          <a:lstStyle/>
          <a:p>
            <a:endParaRPr kumimoji="1" lang="ja-JP" altLang="en-US" dirty="0"/>
          </a:p>
        </p:txBody>
      </p:sp>
      <p:sp>
        <p:nvSpPr>
          <p:cNvPr id="3" name="Oval 2"/>
          <p:cNvSpPr/>
          <p:nvPr/>
        </p:nvSpPr>
        <p:spPr>
          <a:xfrm>
            <a:off x="3877621" y="1907582"/>
            <a:ext cx="3195355" cy="3240360"/>
          </a:xfrm>
          <a:prstGeom prst="ellipse">
            <a:avLst/>
          </a:prstGeom>
          <a:solidFill>
            <a:srgbClr val="F2CD65"/>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6" name="タイトル 5"/>
          <p:cNvSpPr>
            <a:spLocks noGrp="1"/>
          </p:cNvSpPr>
          <p:nvPr>
            <p:ph type="ctrTitle"/>
          </p:nvPr>
        </p:nvSpPr>
        <p:spPr>
          <a:xfrm>
            <a:off x="187211" y="2083160"/>
            <a:ext cx="7110790" cy="1189757"/>
          </a:xfrm>
          <a:prstGeom prst="rect">
            <a:avLst/>
          </a:prstGeom>
        </p:spPr>
        <p:txBody>
          <a:bodyPr/>
          <a:lstStyle/>
          <a:p>
            <a:r>
              <a:rPr lang="id-ID" sz="5400" dirty="0"/>
              <a:t>Metodologi Pengembangan Sistem	</a:t>
            </a:r>
            <a:endParaRPr kumimoji="1" lang="ja-JP" altLang="en-US" sz="5400" dirty="0"/>
          </a:p>
        </p:txBody>
      </p:sp>
      <p:sp>
        <p:nvSpPr>
          <p:cNvPr id="4" name="Rectangle 3"/>
          <p:cNvSpPr/>
          <p:nvPr/>
        </p:nvSpPr>
        <p:spPr>
          <a:xfrm>
            <a:off x="8783166" y="5503540"/>
            <a:ext cx="12310479" cy="1323439"/>
          </a:xfrm>
          <a:prstGeom prst="rect">
            <a:avLst/>
          </a:prstGeom>
        </p:spPr>
        <p:txBody>
          <a:bodyPr wrap="square">
            <a:spAutoFit/>
          </a:bodyPr>
          <a:lstStyle/>
          <a:p>
            <a:r>
              <a:rPr lang="en-US" sz="8000" b="1" dirty="0" smtClean="0">
                <a:ln w="9525">
                  <a:solidFill>
                    <a:schemeClr val="bg1"/>
                  </a:solidFill>
                  <a:prstDash val="solid"/>
                </a:ln>
                <a:effectLst>
                  <a:outerShdw blurRad="12700" dist="38100" dir="2700000" algn="tl" rotWithShape="0">
                    <a:schemeClr val="bg1">
                      <a:lumMod val="50000"/>
                    </a:schemeClr>
                  </a:outerShdw>
                </a:effectLst>
              </a:rPr>
              <a:t>SCRUM</a:t>
            </a:r>
            <a:endParaRPr lang="id-ID" sz="80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60922956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90</a:t>
            </a:fld>
            <a:endParaRPr lang="en-US" dirty="0"/>
          </a:p>
        </p:txBody>
      </p:sp>
      <p:sp>
        <p:nvSpPr>
          <p:cNvPr id="9" name="テキスト プレースホルダー 8"/>
          <p:cNvSpPr>
            <a:spLocks noGrp="1"/>
          </p:cNvSpPr>
          <p:nvPr>
            <p:ph type="body" sz="quarter" idx="15"/>
          </p:nvPr>
        </p:nvSpPr>
        <p:spPr/>
        <p:txBody>
          <a:bodyPr/>
          <a:lstStyle/>
          <a:p>
            <a:r>
              <a:rPr kumimoji="1" lang="en-US" altLang="ja-JP" dirty="0" smtClean="0"/>
              <a:t>SHARE YOUR MOMENT</a:t>
            </a:r>
          </a:p>
          <a:p>
            <a:r>
              <a:rPr kumimoji="1" lang="en-US" altLang="ja-JP" dirty="0" smtClean="0"/>
              <a:t>WITH ANY DEVICES</a:t>
            </a:r>
            <a:endParaRPr kumimoji="1" lang="ja-JP" altLang="en-US" dirty="0"/>
          </a:p>
        </p:txBody>
      </p:sp>
      <p:sp>
        <p:nvSpPr>
          <p:cNvPr id="10" name="テキスト プレースホルダー 9"/>
          <p:cNvSpPr>
            <a:spLocks noGrp="1"/>
          </p:cNvSpPr>
          <p:nvPr>
            <p:ph type="body" sz="quarter" idx="16"/>
          </p:nvPr>
        </p:nvSpPr>
        <p:spPr/>
        <p:txBody>
          <a:bodyPr/>
          <a:lstStyle/>
          <a:p>
            <a:r>
              <a:rPr kumimoji="1" lang="en-US" altLang="ja-JP" dirty="0"/>
              <a:t>Placerat expetendis ut ius. Aliquam impedit praesent no qui, vel augue tacimates ex, ex posidonium incorrupte eam. Eum ad hinc utamur appetere. Dolorem euripidis scripserit nec at, vix eu fugit fastidii tacimates, has et similique definitionem.</a:t>
            </a:r>
            <a:endParaRPr kumimoji="1" lang="ja-JP" altLang="en-US" dirty="0"/>
          </a:p>
        </p:txBody>
      </p:sp>
      <p:sp>
        <p:nvSpPr>
          <p:cNvPr id="11" name="テキスト プレースホルダー 10"/>
          <p:cNvSpPr>
            <a:spLocks noGrp="1"/>
          </p:cNvSpPr>
          <p:nvPr>
            <p:ph type="body" sz="quarter" idx="17"/>
          </p:nvPr>
        </p:nvSpPr>
        <p:spPr/>
        <p:txBody>
          <a:bodyPr/>
          <a:lstStyle/>
          <a:p>
            <a:r>
              <a:rPr kumimoji="1" lang="en-US" altLang="ja-JP" dirty="0" smtClean="0"/>
              <a:t>FAST CLOUD NETWORK</a:t>
            </a:r>
            <a:endParaRPr kumimoji="1" lang="ja-JP" altLang="en-US" dirty="0"/>
          </a:p>
        </p:txBody>
      </p:sp>
      <p:sp>
        <p:nvSpPr>
          <p:cNvPr id="12" name="テキスト プレースホルダー 11"/>
          <p:cNvSpPr>
            <a:spLocks noGrp="1"/>
          </p:cNvSpPr>
          <p:nvPr>
            <p:ph type="body" sz="quarter" idx="18"/>
          </p:nvPr>
        </p:nvSpPr>
        <p:spPr/>
        <p:txBody>
          <a:bodyPr/>
          <a:lstStyle/>
          <a:p>
            <a:r>
              <a:rPr kumimoji="1" lang="en-US" altLang="ja-JP" dirty="0"/>
              <a:t>Dico exerci graeci eum at, ipsum audire in eos. Eu quas simul mei. </a:t>
            </a:r>
            <a:r>
              <a:rPr kumimoji="1" lang="en-US" altLang="ja-JP" dirty="0">
                <a:solidFill>
                  <a:schemeClr val="accent2"/>
                </a:solidFill>
              </a:rPr>
              <a:t>Altera petentium voluptatum ex eam</a:t>
            </a:r>
            <a:r>
              <a:rPr kumimoji="1" lang="en-US" altLang="ja-JP" dirty="0"/>
              <a:t>, ut mea quaestio forensibus repudiandae, no solum ludus omnium sea. Eos ei regione concludaturque, id sea eirmod ancillae </a:t>
            </a:r>
            <a:r>
              <a:rPr kumimoji="1" lang="en-US" altLang="ja-JP" dirty="0" smtClean="0"/>
              <a:t>democritum.</a:t>
            </a:r>
            <a:endParaRPr kumimoji="1" lang="ja-JP" altLang="en-US" dirty="0"/>
          </a:p>
        </p:txBody>
      </p:sp>
      <p:sp>
        <p:nvSpPr>
          <p:cNvPr id="13" name="テキスト プレースホルダー 12"/>
          <p:cNvSpPr>
            <a:spLocks noGrp="1"/>
          </p:cNvSpPr>
          <p:nvPr>
            <p:ph type="body" sz="quarter" idx="19"/>
          </p:nvPr>
        </p:nvSpPr>
        <p:spPr/>
        <p:txBody>
          <a:bodyPr/>
          <a:lstStyle/>
          <a:p>
            <a:r>
              <a:rPr kumimoji="1" lang="en-US" altLang="ja-JP" dirty="0" smtClean="0"/>
              <a:t>20GB FREE STORAGE</a:t>
            </a:r>
            <a:endParaRPr kumimoji="1" lang="ja-JP" altLang="en-US" dirty="0"/>
          </a:p>
        </p:txBody>
      </p:sp>
      <p:sp>
        <p:nvSpPr>
          <p:cNvPr id="4" name="図プレースホルダー 3"/>
          <p:cNvSpPr>
            <a:spLocks noGrp="1"/>
          </p:cNvSpPr>
          <p:nvPr>
            <p:ph type="pic" sz="quarter" idx="13"/>
          </p:nvPr>
        </p:nvSpPr>
        <p:spPr/>
      </p:sp>
      <p:sp>
        <p:nvSpPr>
          <p:cNvPr id="5" name="図プレースホルダー 4"/>
          <p:cNvSpPr>
            <a:spLocks noGrp="1"/>
          </p:cNvSpPr>
          <p:nvPr>
            <p:ph type="pic" sz="quarter" idx="12"/>
          </p:nvPr>
        </p:nvSpPr>
        <p:spPr/>
      </p:sp>
    </p:spTree>
    <p:extLst>
      <p:ext uri="{BB962C8B-B14F-4D97-AF65-F5344CB8AC3E}">
        <p14:creationId xmlns:p14="http://schemas.microsoft.com/office/powerpoint/2010/main" val="213217906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91</a:t>
            </a:fld>
            <a:endParaRPr lang="en-US" dirty="0"/>
          </a:p>
        </p:txBody>
      </p:sp>
      <p:sp>
        <p:nvSpPr>
          <p:cNvPr id="13" name="テキスト プレースホルダー 12"/>
          <p:cNvSpPr>
            <a:spLocks noGrp="1"/>
          </p:cNvSpPr>
          <p:nvPr>
            <p:ph type="body" sz="quarter" idx="15"/>
          </p:nvPr>
        </p:nvSpPr>
        <p:spPr/>
        <p:txBody>
          <a:bodyPr/>
          <a:lstStyle/>
          <a:p>
            <a:r>
              <a:rPr kumimoji="1" lang="en-US" altLang="ja-JP" dirty="0" smtClean="0"/>
              <a:t>FRIENDS, FAMILY</a:t>
            </a:r>
            <a:endParaRPr kumimoji="1" lang="ja-JP" altLang="en-US" dirty="0"/>
          </a:p>
        </p:txBody>
      </p:sp>
      <p:sp>
        <p:nvSpPr>
          <p:cNvPr id="14" name="テキスト プレースホルダー 13"/>
          <p:cNvSpPr>
            <a:spLocks noGrp="1"/>
          </p:cNvSpPr>
          <p:nvPr>
            <p:ph type="body" sz="quarter" idx="20"/>
          </p:nvPr>
        </p:nvSpPr>
        <p:spPr/>
        <p:txBody>
          <a:bodyPr/>
          <a:lstStyle/>
          <a:p>
            <a:r>
              <a:rPr kumimoji="1" lang="en-US" altLang="ja-JP" dirty="0"/>
              <a:t>Has numquam eligendi in, ut mea sonet sapientem moderatius, verear electram nec et. Ut sed magna prima noluisse. </a:t>
            </a:r>
            <a:r>
              <a:rPr kumimoji="1" lang="en-US" altLang="ja-JP" dirty="0">
                <a:solidFill>
                  <a:schemeClr val="accent2"/>
                </a:solidFill>
              </a:rPr>
              <a:t>Ut nostro ponderum duo</a:t>
            </a:r>
            <a:r>
              <a:rPr kumimoji="1" lang="en-US" altLang="ja-JP" dirty="0"/>
              <a:t>, ei reque facilis quo. His eu zril habemus.</a:t>
            </a:r>
            <a:endParaRPr kumimoji="1" lang="ja-JP" altLang="en-US" dirty="0"/>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Tree>
    <p:extLst>
      <p:ext uri="{BB962C8B-B14F-4D97-AF65-F5344CB8AC3E}">
        <p14:creationId xmlns:p14="http://schemas.microsoft.com/office/powerpoint/2010/main" val="248680844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92</a:t>
            </a:fld>
            <a:endParaRPr lang="en-US" dirty="0"/>
          </a:p>
        </p:txBody>
      </p:sp>
      <p:sp>
        <p:nvSpPr>
          <p:cNvPr id="22" name="テキスト プレースホルダー 21"/>
          <p:cNvSpPr>
            <a:spLocks noGrp="1"/>
          </p:cNvSpPr>
          <p:nvPr>
            <p:ph type="body" sz="quarter" idx="21"/>
          </p:nvPr>
        </p:nvSpPr>
        <p:spPr/>
        <p:txBody>
          <a:bodyPr/>
          <a:lstStyle/>
          <a:p>
            <a:r>
              <a:rPr kumimoji="1" lang="en-US" altLang="ja-JP" dirty="0"/>
              <a:t>TERRITORY</a:t>
            </a:r>
            <a:endParaRPr kumimoji="1" lang="ja-JP" altLang="en-US" dirty="0"/>
          </a:p>
        </p:txBody>
      </p:sp>
      <p:sp>
        <p:nvSpPr>
          <p:cNvPr id="23" name="テキスト プレースホルダー 22"/>
          <p:cNvSpPr>
            <a:spLocks noGrp="1"/>
          </p:cNvSpPr>
          <p:nvPr>
            <p:ph type="body" sz="quarter" idx="22"/>
          </p:nvPr>
        </p:nvSpPr>
        <p:spPr>
          <a:xfrm>
            <a:off x="5281684" y="3405437"/>
            <a:ext cx="2169994" cy="990111"/>
          </a:xfrm>
        </p:spPr>
        <p:txBody>
          <a:bodyPr/>
          <a:lstStyle/>
          <a:p>
            <a:r>
              <a:rPr kumimoji="1" lang="en-US" altLang="ja-JP" dirty="0" smtClean="0"/>
              <a:t>DISTRIBUTION</a:t>
            </a:r>
            <a:endParaRPr kumimoji="1" lang="ja-JP" altLang="en-US" dirty="0"/>
          </a:p>
        </p:txBody>
      </p:sp>
      <p:sp>
        <p:nvSpPr>
          <p:cNvPr id="24" name="テキスト プレースホルダー 23"/>
          <p:cNvSpPr>
            <a:spLocks noGrp="1"/>
          </p:cNvSpPr>
          <p:nvPr>
            <p:ph type="body" sz="quarter" idx="23"/>
          </p:nvPr>
        </p:nvSpPr>
        <p:spPr/>
        <p:txBody>
          <a:bodyPr/>
          <a:lstStyle/>
          <a:p>
            <a:r>
              <a:rPr kumimoji="1" lang="en-US" altLang="ja-JP" dirty="0" smtClean="0"/>
              <a:t>PHONE</a:t>
            </a:r>
            <a:endParaRPr kumimoji="1" lang="ja-JP" altLang="en-US" dirty="0"/>
          </a:p>
        </p:txBody>
      </p:sp>
      <p:sp>
        <p:nvSpPr>
          <p:cNvPr id="25" name="テキスト プレースホルダー 24"/>
          <p:cNvSpPr>
            <a:spLocks noGrp="1"/>
          </p:cNvSpPr>
          <p:nvPr>
            <p:ph type="body" sz="quarter" idx="24"/>
          </p:nvPr>
        </p:nvSpPr>
        <p:spPr/>
        <p:txBody>
          <a:bodyPr/>
          <a:lstStyle/>
          <a:p>
            <a:r>
              <a:rPr kumimoji="1" lang="en-US" altLang="ja-JP" dirty="0" smtClean="0"/>
              <a:t>PAD</a:t>
            </a:r>
            <a:endParaRPr kumimoji="1" lang="ja-JP" altLang="en-US" dirty="0"/>
          </a:p>
        </p:txBody>
      </p:sp>
      <p:sp>
        <p:nvSpPr>
          <p:cNvPr id="26" name="テキスト プレースホルダー 25"/>
          <p:cNvSpPr>
            <a:spLocks noGrp="1"/>
          </p:cNvSpPr>
          <p:nvPr>
            <p:ph type="body" sz="quarter" idx="25"/>
          </p:nvPr>
        </p:nvSpPr>
        <p:spPr/>
        <p:txBody>
          <a:bodyPr/>
          <a:lstStyle/>
          <a:p>
            <a:r>
              <a:rPr kumimoji="1" lang="en-US" altLang="ja-JP" dirty="0" smtClean="0"/>
              <a:t>GAME</a:t>
            </a:r>
            <a:endParaRPr kumimoji="1" lang="ja-JP" altLang="en-US" dirty="0"/>
          </a:p>
        </p:txBody>
      </p:sp>
      <p:sp>
        <p:nvSpPr>
          <p:cNvPr id="27" name="テキスト プレースホルダー 26"/>
          <p:cNvSpPr>
            <a:spLocks noGrp="1"/>
          </p:cNvSpPr>
          <p:nvPr>
            <p:ph type="body" sz="quarter" idx="26"/>
          </p:nvPr>
        </p:nvSpPr>
        <p:spPr/>
        <p:txBody>
          <a:bodyPr/>
          <a:lstStyle/>
          <a:p>
            <a:r>
              <a:rPr kumimoji="1" lang="en-US" altLang="ja-JP" dirty="0" smtClean="0"/>
              <a:t>PC</a:t>
            </a:r>
            <a:endParaRPr kumimoji="1" lang="ja-JP" altLang="en-US" dirty="0"/>
          </a:p>
        </p:txBody>
      </p:sp>
      <p:sp>
        <p:nvSpPr>
          <p:cNvPr id="28" name="テキスト プレースホルダー 27"/>
          <p:cNvSpPr>
            <a:spLocks noGrp="1"/>
          </p:cNvSpPr>
          <p:nvPr>
            <p:ph type="body" sz="quarter" idx="27"/>
          </p:nvPr>
        </p:nvSpPr>
        <p:spPr/>
        <p:txBody>
          <a:bodyPr/>
          <a:lstStyle/>
          <a:p>
            <a:r>
              <a:rPr kumimoji="1" lang="en-US" altLang="ja-JP" dirty="0" smtClean="0"/>
              <a:t>CLOUD</a:t>
            </a:r>
            <a:endParaRPr kumimoji="1" lang="ja-JP" altLang="en-US" dirty="0"/>
          </a:p>
        </p:txBody>
      </p:sp>
      <p:sp>
        <p:nvSpPr>
          <p:cNvPr id="29" name="テキスト プレースホルダー 28"/>
          <p:cNvSpPr>
            <a:spLocks noGrp="1"/>
          </p:cNvSpPr>
          <p:nvPr>
            <p:ph type="body" sz="quarter" idx="28"/>
          </p:nvPr>
        </p:nvSpPr>
        <p:spPr/>
        <p:txBody>
          <a:bodyPr/>
          <a:lstStyle/>
          <a:p>
            <a:r>
              <a:rPr kumimoji="1" lang="en-US" altLang="ja-JP" dirty="0"/>
              <a:t>Mundi minimum scaevola ea pri, adolescens omittantur eloquentiam cu has, ex mei animal gloriatur.</a:t>
            </a:r>
            <a:endParaRPr kumimoji="1" lang="ja-JP" altLang="en-US" dirty="0"/>
          </a:p>
        </p:txBody>
      </p:sp>
      <p:sp>
        <p:nvSpPr>
          <p:cNvPr id="30" name="テキスト プレースホルダー 29"/>
          <p:cNvSpPr>
            <a:spLocks noGrp="1"/>
          </p:cNvSpPr>
          <p:nvPr>
            <p:ph type="body" sz="quarter" idx="29"/>
          </p:nvPr>
        </p:nvSpPr>
        <p:spPr/>
        <p:txBody>
          <a:bodyPr/>
          <a:lstStyle/>
          <a:p>
            <a:r>
              <a:rPr kumimoji="1" lang="en-US" altLang="ja-JP" dirty="0"/>
              <a:t>Ut insolens moderatius ius, duo facilisis torquatos scripserit in. Diam erroribus ex mei. Eu cum odio phaedrum, te veri maluisset repudiare vix.</a:t>
            </a:r>
            <a:endParaRPr kumimoji="1" lang="ja-JP" altLang="en-US" dirty="0"/>
          </a:p>
        </p:txBody>
      </p:sp>
      <p:sp>
        <p:nvSpPr>
          <p:cNvPr id="31" name="テキスト プレースホルダー 30"/>
          <p:cNvSpPr>
            <a:spLocks noGrp="1"/>
          </p:cNvSpPr>
          <p:nvPr>
            <p:ph type="body" sz="quarter" idx="30"/>
          </p:nvPr>
        </p:nvSpPr>
        <p:spPr/>
        <p:txBody>
          <a:bodyPr/>
          <a:lstStyle/>
          <a:p>
            <a:r>
              <a:rPr kumimoji="1" lang="en-US" altLang="ja-JP" dirty="0"/>
              <a:t>Etiam vocent ut duo, cu augue efficiantur cum, option pertinax abhorreant an vel.</a:t>
            </a:r>
            <a:endParaRPr kumimoji="1" lang="ja-JP" altLang="en-US" dirty="0"/>
          </a:p>
        </p:txBody>
      </p:sp>
      <p:sp>
        <p:nvSpPr>
          <p:cNvPr id="32" name="テキスト プレースホルダー 31"/>
          <p:cNvSpPr>
            <a:spLocks noGrp="1"/>
          </p:cNvSpPr>
          <p:nvPr>
            <p:ph type="body" sz="quarter" idx="31"/>
          </p:nvPr>
        </p:nvSpPr>
        <p:spPr/>
        <p:txBody>
          <a:bodyPr/>
          <a:lstStyle/>
          <a:p>
            <a:r>
              <a:rPr kumimoji="1" lang="en-US" altLang="ja-JP" dirty="0"/>
              <a:t>Sit modus labore persequeris an, possim singulis vix an, eos in stet integre similique. At aeterno eruditi duo, an nam amet nemore honestatis.</a:t>
            </a:r>
            <a:endParaRPr kumimoji="1" lang="ja-JP" altLang="en-US" dirty="0"/>
          </a:p>
        </p:txBody>
      </p:sp>
      <p:sp>
        <p:nvSpPr>
          <p:cNvPr id="33" name="テキスト プレースホルダー 32"/>
          <p:cNvSpPr>
            <a:spLocks noGrp="1"/>
          </p:cNvSpPr>
          <p:nvPr>
            <p:ph type="body" sz="quarter" idx="32"/>
          </p:nvPr>
        </p:nvSpPr>
        <p:spPr/>
        <p:txBody>
          <a:bodyPr/>
          <a:lstStyle/>
          <a:p>
            <a:r>
              <a:rPr kumimoji="1" lang="en-US" altLang="ja-JP" dirty="0"/>
              <a:t>Ea mel iudicabit appellantur, in mei nonumy corrumpit. Ea latine tibique indoctum sit, ei nam rebum utamur principes.</a:t>
            </a:r>
            <a:endParaRPr kumimoji="1" lang="ja-JP" altLang="en-US" dirty="0"/>
          </a:p>
        </p:txBody>
      </p:sp>
      <p:sp>
        <p:nvSpPr>
          <p:cNvPr id="34" name="テキスト プレースホルダー 33"/>
          <p:cNvSpPr>
            <a:spLocks noGrp="1"/>
          </p:cNvSpPr>
          <p:nvPr>
            <p:ph type="body" sz="quarter" idx="33"/>
          </p:nvPr>
        </p:nvSpPr>
        <p:spPr/>
        <p:txBody>
          <a:bodyPr/>
          <a:lstStyle/>
          <a:p>
            <a:r>
              <a:rPr kumimoji="1" lang="en-US" altLang="ja-JP" dirty="0"/>
              <a:t>Pri vero persius fuisset at. Dico melius eu ius, mundi docendi per an.</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smtClean="0"/>
              <a:t>EXPANDING</a:t>
            </a:r>
          </a:p>
          <a:p>
            <a:r>
              <a:rPr kumimoji="1" lang="en-US" altLang="ja-JP" dirty="0"/>
              <a:t>OUR </a:t>
            </a:r>
            <a:r>
              <a:rPr kumimoji="1" lang="en-US" altLang="ja-JP" dirty="0" smtClean="0"/>
              <a:t>TERRITORY</a:t>
            </a:r>
            <a:endParaRPr kumimoji="1" lang="ja-JP" altLang="en-US" dirty="0"/>
          </a:p>
        </p:txBody>
      </p:sp>
    </p:spTree>
    <p:extLst>
      <p:ext uri="{BB962C8B-B14F-4D97-AF65-F5344CB8AC3E}">
        <p14:creationId xmlns:p14="http://schemas.microsoft.com/office/powerpoint/2010/main" val="425917337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プレースホルダー 10"/>
          <p:cNvSpPr>
            <a:spLocks noGrp="1"/>
          </p:cNvSpPr>
          <p:nvPr>
            <p:ph type="body" sz="quarter" idx="15"/>
          </p:nvPr>
        </p:nvSpPr>
        <p:spPr/>
        <p:txBody>
          <a:bodyPr/>
          <a:lstStyle/>
          <a:p>
            <a:r>
              <a:rPr kumimoji="1" lang="en-US" altLang="ja-JP" dirty="0" smtClean="0"/>
              <a:t>NO STRESS TO</a:t>
            </a:r>
          </a:p>
          <a:p>
            <a:r>
              <a:rPr kumimoji="1" lang="en-US" altLang="ja-JP" dirty="0" smtClean="0"/>
              <a:t>MANAGE</a:t>
            </a:r>
          </a:p>
          <a:p>
            <a:r>
              <a:rPr kumimoji="1" lang="en-US" altLang="ja-JP" dirty="0" smtClean="0"/>
              <a:t>YOUR DATA</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93</a:t>
            </a:fld>
            <a:endParaRPr lang="en-US" dirty="0"/>
          </a:p>
        </p:txBody>
      </p:sp>
      <p:sp>
        <p:nvSpPr>
          <p:cNvPr id="12" name="テキスト プレースホルダー 11"/>
          <p:cNvSpPr>
            <a:spLocks noGrp="1"/>
          </p:cNvSpPr>
          <p:nvPr>
            <p:ph type="body" sz="quarter" idx="20"/>
          </p:nvPr>
        </p:nvSpPr>
        <p:spPr/>
        <p:txBody>
          <a:bodyPr/>
          <a:lstStyle/>
          <a:p>
            <a:r>
              <a:rPr kumimoji="1" lang="en-US" altLang="ja-JP" dirty="0"/>
              <a:t>Et ius phaedrum tincidunt deseruisse, nulla constituam quo an, ius ex alia labore iisque. Posse semper signiferumque in pri, verear molestiae ea sit. </a:t>
            </a:r>
            <a:endParaRPr kumimoji="1" lang="en-US" altLang="ja-JP" dirty="0" smtClean="0"/>
          </a:p>
          <a:p>
            <a:r>
              <a:rPr kumimoji="1" lang="en-US" altLang="ja-JP" dirty="0" smtClean="0"/>
              <a:t>Qui </a:t>
            </a:r>
            <a:r>
              <a:rPr kumimoji="1" lang="en-US" altLang="ja-JP" dirty="0"/>
              <a:t>malorum salutatus an, pro no maiorum placerat necessitatibus, </a:t>
            </a:r>
            <a:r>
              <a:rPr kumimoji="1" lang="en-US" altLang="ja-JP" dirty="0">
                <a:solidFill>
                  <a:srgbClr val="FF0000"/>
                </a:solidFill>
              </a:rPr>
              <a:t>consul melius per in</a:t>
            </a:r>
            <a:r>
              <a:rPr kumimoji="1" lang="en-US" altLang="ja-JP" dirty="0"/>
              <a:t>. Cum eu augue utroque mnesarchum. </a:t>
            </a:r>
            <a:endParaRPr kumimoji="1" lang="ja-JP" altLang="en-US" dirty="0"/>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Tree>
    <p:extLst>
      <p:ext uri="{BB962C8B-B14F-4D97-AF65-F5344CB8AC3E}">
        <p14:creationId xmlns:p14="http://schemas.microsoft.com/office/powerpoint/2010/main" val="28432031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図プレースホルダー 43"/>
          <p:cNvPicPr>
            <a:picLocks noGrp="1" noChangeAspect="1"/>
          </p:cNvPicPr>
          <p:nvPr>
            <p:ph type="pic" sz="quarter" idx="25"/>
          </p:nvPr>
        </p:nvPicPr>
        <p:blipFill>
          <a:blip r:embed="rId2" cstate="print">
            <a:extLst>
              <a:ext uri="{28A0092B-C50C-407E-A947-70E740481C1C}">
                <a14:useLocalDpi xmlns:a14="http://schemas.microsoft.com/office/drawing/2010/main" val="0"/>
              </a:ext>
            </a:extLst>
          </a:blip>
          <a:srcRect/>
          <a:stretch>
            <a:fillRect/>
          </a:stretch>
        </p:blipFill>
        <p:spPr/>
      </p:pic>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94</a:t>
            </a:fld>
            <a:endParaRPr lang="en-US" dirty="0"/>
          </a:p>
        </p:txBody>
      </p:sp>
      <p:sp>
        <p:nvSpPr>
          <p:cNvPr id="19" name="テキスト プレースホルダー 18"/>
          <p:cNvSpPr>
            <a:spLocks noGrp="1"/>
          </p:cNvSpPr>
          <p:nvPr>
            <p:ph type="body" sz="quarter" idx="15"/>
          </p:nvPr>
        </p:nvSpPr>
        <p:spPr/>
        <p:txBody>
          <a:bodyPr/>
          <a:lstStyle/>
          <a:p>
            <a:r>
              <a:rPr kumimoji="1" lang="en-US" altLang="ja-JP" dirty="0" smtClean="0"/>
              <a:t>STEP 1</a:t>
            </a:r>
            <a:endParaRPr kumimoji="1" lang="ja-JP" altLang="en-US" dirty="0"/>
          </a:p>
        </p:txBody>
      </p:sp>
      <p:sp>
        <p:nvSpPr>
          <p:cNvPr id="20" name="テキスト プレースホルダー 19"/>
          <p:cNvSpPr>
            <a:spLocks noGrp="1"/>
          </p:cNvSpPr>
          <p:nvPr>
            <p:ph type="body" sz="quarter" idx="20"/>
          </p:nvPr>
        </p:nvSpPr>
        <p:spPr/>
        <p:txBody>
          <a:bodyPr/>
          <a:lstStyle/>
          <a:p>
            <a:r>
              <a:rPr kumimoji="1" lang="en-US" altLang="ja-JP" dirty="0"/>
              <a:t>In mel purto exerci voluptaria, mel saepe sententiae moderatius ex. </a:t>
            </a:r>
            <a:endParaRPr kumimoji="1" lang="ja-JP" altLang="en-US" dirty="0"/>
          </a:p>
        </p:txBody>
      </p:sp>
      <p:sp>
        <p:nvSpPr>
          <p:cNvPr id="21" name="テキスト プレースホルダー 20"/>
          <p:cNvSpPr>
            <a:spLocks noGrp="1"/>
          </p:cNvSpPr>
          <p:nvPr>
            <p:ph type="body" sz="quarter" idx="21"/>
          </p:nvPr>
        </p:nvSpPr>
        <p:spPr/>
        <p:txBody>
          <a:bodyPr/>
          <a:lstStyle/>
          <a:p>
            <a:r>
              <a:rPr kumimoji="1" lang="en-US" altLang="ja-JP" dirty="0"/>
              <a:t>STEP </a:t>
            </a:r>
            <a:r>
              <a:rPr kumimoji="1" lang="en-US" altLang="ja-JP" dirty="0" smtClean="0"/>
              <a:t>2</a:t>
            </a:r>
            <a:endParaRPr kumimoji="1" lang="ja-JP" altLang="en-US" dirty="0"/>
          </a:p>
          <a:p>
            <a:endParaRPr kumimoji="1" lang="ja-JP" altLang="en-US" dirty="0"/>
          </a:p>
        </p:txBody>
      </p:sp>
      <p:sp>
        <p:nvSpPr>
          <p:cNvPr id="22" name="テキスト プレースホルダー 21"/>
          <p:cNvSpPr>
            <a:spLocks noGrp="1"/>
          </p:cNvSpPr>
          <p:nvPr>
            <p:ph type="body" sz="quarter" idx="22"/>
          </p:nvPr>
        </p:nvSpPr>
        <p:spPr/>
        <p:txBody>
          <a:bodyPr/>
          <a:lstStyle/>
          <a:p>
            <a:r>
              <a:rPr kumimoji="1" lang="en-US" altLang="ja-JP" dirty="0"/>
              <a:t>STEP </a:t>
            </a:r>
            <a:r>
              <a:rPr kumimoji="1" lang="en-US" altLang="ja-JP" dirty="0" smtClean="0"/>
              <a:t>4</a:t>
            </a:r>
            <a:endParaRPr kumimoji="1" lang="ja-JP" altLang="en-US" dirty="0"/>
          </a:p>
        </p:txBody>
      </p:sp>
      <p:sp>
        <p:nvSpPr>
          <p:cNvPr id="23" name="テキスト プレースホルダー 22"/>
          <p:cNvSpPr>
            <a:spLocks noGrp="1"/>
          </p:cNvSpPr>
          <p:nvPr>
            <p:ph type="body" sz="quarter" idx="23"/>
          </p:nvPr>
        </p:nvSpPr>
        <p:spPr/>
        <p:txBody>
          <a:bodyPr/>
          <a:lstStyle/>
          <a:p>
            <a:r>
              <a:rPr kumimoji="1" lang="en-US" altLang="ja-JP" dirty="0"/>
              <a:t>STEP </a:t>
            </a:r>
            <a:r>
              <a:rPr kumimoji="1" lang="en-US" altLang="ja-JP" dirty="0" smtClean="0"/>
              <a:t>3</a:t>
            </a:r>
            <a:endParaRPr kumimoji="1" lang="ja-JP" altLang="en-US" dirty="0"/>
          </a:p>
        </p:txBody>
      </p:sp>
      <p:sp>
        <p:nvSpPr>
          <p:cNvPr id="24" name="テキスト プレースホルダー 23"/>
          <p:cNvSpPr>
            <a:spLocks noGrp="1"/>
          </p:cNvSpPr>
          <p:nvPr>
            <p:ph type="body" sz="quarter" idx="24"/>
          </p:nvPr>
        </p:nvSpPr>
        <p:spPr/>
        <p:txBody>
          <a:bodyPr/>
          <a:lstStyle/>
          <a:p>
            <a:r>
              <a:rPr kumimoji="1" lang="en-US" altLang="ja-JP" dirty="0"/>
              <a:t>STEP </a:t>
            </a:r>
            <a:r>
              <a:rPr kumimoji="1" lang="en-US" altLang="ja-JP" dirty="0" smtClean="0"/>
              <a:t>5</a:t>
            </a:r>
            <a:endParaRPr kumimoji="1" lang="ja-JP" altLang="en-US" dirty="0"/>
          </a:p>
        </p:txBody>
      </p:sp>
      <p:sp>
        <p:nvSpPr>
          <p:cNvPr id="26" name="テキスト プレースホルダー 25"/>
          <p:cNvSpPr>
            <a:spLocks noGrp="1"/>
          </p:cNvSpPr>
          <p:nvPr>
            <p:ph type="body" sz="quarter" idx="26"/>
          </p:nvPr>
        </p:nvSpPr>
        <p:spPr/>
        <p:txBody>
          <a:bodyPr/>
          <a:lstStyle/>
          <a:p>
            <a:r>
              <a:rPr kumimoji="1" lang="en-US" altLang="ja-JP" dirty="0"/>
              <a:t>Mel eu iracundia scripserit. Cu nam etiam congue, in hinc nibh </a:t>
            </a:r>
            <a:r>
              <a:rPr kumimoji="1" lang="en-US" altLang="ja-JP" dirty="0" smtClean="0"/>
              <a:t>eos.</a:t>
            </a:r>
            <a:endParaRPr kumimoji="1" lang="ja-JP" altLang="en-US" dirty="0"/>
          </a:p>
        </p:txBody>
      </p:sp>
      <p:sp>
        <p:nvSpPr>
          <p:cNvPr id="28" name="テキスト プレースホルダー 27"/>
          <p:cNvSpPr>
            <a:spLocks noGrp="1"/>
          </p:cNvSpPr>
          <p:nvPr>
            <p:ph type="body" sz="quarter" idx="28"/>
          </p:nvPr>
        </p:nvSpPr>
        <p:spPr/>
        <p:txBody>
          <a:bodyPr/>
          <a:lstStyle/>
          <a:p>
            <a:r>
              <a:rPr kumimoji="1" lang="en-US" altLang="ja-JP" dirty="0"/>
              <a:t>Te ornatus commune vim, at nam prima accusamus. Per no nobis dicunt admodum.</a:t>
            </a:r>
            <a:endParaRPr kumimoji="1" lang="ja-JP" altLang="en-US" dirty="0"/>
          </a:p>
        </p:txBody>
      </p:sp>
      <p:sp>
        <p:nvSpPr>
          <p:cNvPr id="30" name="テキスト プレースホルダー 29"/>
          <p:cNvSpPr>
            <a:spLocks noGrp="1"/>
          </p:cNvSpPr>
          <p:nvPr>
            <p:ph type="body" sz="quarter" idx="30"/>
          </p:nvPr>
        </p:nvSpPr>
        <p:spPr/>
        <p:txBody>
          <a:bodyPr/>
          <a:lstStyle/>
          <a:p>
            <a:r>
              <a:rPr kumimoji="1" lang="en-US" altLang="ja-JP" dirty="0"/>
              <a:t>Facete fastidii interpretaris nec in. Vel ponderum instructior disputationi </a:t>
            </a:r>
            <a:r>
              <a:rPr kumimoji="1" lang="en-US" altLang="ja-JP" dirty="0" smtClean="0"/>
              <a:t>et.</a:t>
            </a:r>
            <a:endParaRPr kumimoji="1" lang="ja-JP" altLang="en-US" dirty="0"/>
          </a:p>
        </p:txBody>
      </p:sp>
      <p:sp>
        <p:nvSpPr>
          <p:cNvPr id="32" name="テキスト プレースホルダー 31"/>
          <p:cNvSpPr>
            <a:spLocks noGrp="1"/>
          </p:cNvSpPr>
          <p:nvPr>
            <p:ph type="body" sz="quarter" idx="32"/>
          </p:nvPr>
        </p:nvSpPr>
        <p:spPr/>
        <p:txBody>
          <a:bodyPr/>
          <a:lstStyle/>
          <a:p>
            <a:r>
              <a:rPr kumimoji="1" lang="en-US" altLang="ja-JP" dirty="0"/>
              <a:t>Admodum assueverit ex his. Nec ne quidam veritus. Est id augue intellegebat.</a:t>
            </a:r>
            <a:endParaRPr kumimoji="1" lang="ja-JP" altLang="en-US" dirty="0"/>
          </a:p>
        </p:txBody>
      </p:sp>
      <p:pic>
        <p:nvPicPr>
          <p:cNvPr id="45" name="図プレースホルダー 44"/>
          <p:cNvPicPr>
            <a:picLocks noGrp="1" noChangeAspect="1"/>
          </p:cNvPicPr>
          <p:nvPr>
            <p:ph type="pic" sz="quarter" idx="34"/>
          </p:nvPr>
        </p:nvPicPr>
        <p:blipFill>
          <a:blip r:embed="rId3" cstate="print">
            <a:extLst>
              <a:ext uri="{28A0092B-C50C-407E-A947-70E740481C1C}">
                <a14:useLocalDpi xmlns:a14="http://schemas.microsoft.com/office/drawing/2010/main" val="0"/>
              </a:ext>
            </a:extLst>
          </a:blip>
          <a:srcRect/>
          <a:stretch>
            <a:fillRect/>
          </a:stretch>
        </p:blipFill>
        <p:spPr/>
      </p:pic>
      <p:pic>
        <p:nvPicPr>
          <p:cNvPr id="46" name="図プレースホルダー 45"/>
          <p:cNvPicPr>
            <a:picLocks noGrp="1" noChangeAspect="1"/>
          </p:cNvPicPr>
          <p:nvPr>
            <p:ph type="pic" sz="quarter" idx="35"/>
          </p:nvPr>
        </p:nvPicPr>
        <p:blipFill>
          <a:blip r:embed="rId4" cstate="print">
            <a:extLst>
              <a:ext uri="{28A0092B-C50C-407E-A947-70E740481C1C}">
                <a14:useLocalDpi xmlns:a14="http://schemas.microsoft.com/office/drawing/2010/main" val="0"/>
              </a:ext>
            </a:extLst>
          </a:blip>
          <a:srcRect l="177" r="177"/>
          <a:stretch>
            <a:fillRect/>
          </a:stretch>
        </p:blipFill>
        <p:spPr/>
      </p:pic>
      <p:pic>
        <p:nvPicPr>
          <p:cNvPr id="47" name="図プレースホルダー 46"/>
          <p:cNvPicPr>
            <a:picLocks noGrp="1" noChangeAspect="1"/>
          </p:cNvPicPr>
          <p:nvPr>
            <p:ph type="pic" sz="quarter" idx="36"/>
          </p:nvPr>
        </p:nvPicPr>
        <p:blipFill>
          <a:blip r:embed="rId5" cstate="print">
            <a:extLst>
              <a:ext uri="{28A0092B-C50C-407E-A947-70E740481C1C}">
                <a14:useLocalDpi xmlns:a14="http://schemas.microsoft.com/office/drawing/2010/main" val="0"/>
              </a:ext>
            </a:extLst>
          </a:blip>
          <a:srcRect/>
          <a:stretch>
            <a:fillRect/>
          </a:stretch>
        </p:blipFill>
        <p:spPr/>
      </p:pic>
      <p:pic>
        <p:nvPicPr>
          <p:cNvPr id="48" name="図プレースホルダー 47"/>
          <p:cNvPicPr>
            <a:picLocks noGrp="1" noChangeAspect="1"/>
          </p:cNvPicPr>
          <p:nvPr>
            <p:ph type="pic" sz="quarter" idx="37"/>
          </p:nvPr>
        </p:nvPicPr>
        <p:blipFill>
          <a:blip r:embed="rId6" cstate="print">
            <a:extLst>
              <a:ext uri="{28A0092B-C50C-407E-A947-70E740481C1C}">
                <a14:useLocalDpi xmlns:a14="http://schemas.microsoft.com/office/drawing/2010/main" val="0"/>
              </a:ext>
            </a:extLst>
          </a:blip>
          <a:srcRect/>
          <a:stretch>
            <a:fillRect/>
          </a:stretch>
        </p:blipFill>
        <p:spPr/>
      </p:pic>
      <p:sp>
        <p:nvSpPr>
          <p:cNvPr id="49" name="テキスト プレースホルダー 48"/>
          <p:cNvSpPr>
            <a:spLocks noGrp="1"/>
          </p:cNvSpPr>
          <p:nvPr>
            <p:ph type="body" sz="quarter" idx="38"/>
          </p:nvPr>
        </p:nvSpPr>
        <p:spPr/>
        <p:txBody>
          <a:bodyPr/>
          <a:lstStyle/>
          <a:p>
            <a:r>
              <a:rPr kumimoji="1" lang="en-US" altLang="ja-JP" dirty="0" smtClean="0"/>
              <a:t>NETWORK PROCESS</a:t>
            </a:r>
            <a:endParaRPr kumimoji="1" lang="ja-JP" altLang="en-US" dirty="0"/>
          </a:p>
        </p:txBody>
      </p:sp>
      <p:sp>
        <p:nvSpPr>
          <p:cNvPr id="50" name="テキスト プレースホルダー 49"/>
          <p:cNvSpPr>
            <a:spLocks noGrp="1"/>
          </p:cNvSpPr>
          <p:nvPr>
            <p:ph type="body" sz="quarter" idx="39"/>
          </p:nvPr>
        </p:nvSpPr>
        <p:spPr/>
        <p:txBody>
          <a:bodyPr/>
          <a:lstStyle/>
          <a:p>
            <a:r>
              <a:rPr kumimoji="1" lang="en-US" altLang="ja-JP" dirty="0"/>
              <a:t>Ridens bonorum fierent sed cu, vix ex modo putent feugait. </a:t>
            </a:r>
            <a:endParaRPr kumimoji="1" lang="en-US" altLang="ja-JP" dirty="0" smtClean="0"/>
          </a:p>
          <a:p>
            <a:r>
              <a:rPr kumimoji="1" lang="en-US" altLang="ja-JP" dirty="0" smtClean="0"/>
              <a:t>Habemus </a:t>
            </a:r>
            <a:r>
              <a:rPr kumimoji="1" lang="en-US" altLang="ja-JP" dirty="0"/>
              <a:t>contentiones ad vim.</a:t>
            </a:r>
            <a:endParaRPr kumimoji="1" lang="ja-JP" altLang="en-US" dirty="0"/>
          </a:p>
        </p:txBody>
      </p:sp>
    </p:spTree>
    <p:extLst>
      <p:ext uri="{BB962C8B-B14F-4D97-AF65-F5344CB8AC3E}">
        <p14:creationId xmlns:p14="http://schemas.microsoft.com/office/powerpoint/2010/main" val="85897519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タイトル 44"/>
          <p:cNvSpPr>
            <a:spLocks noGrp="1"/>
          </p:cNvSpPr>
          <p:nvPr>
            <p:ph type="title"/>
          </p:nvPr>
        </p:nvSpPr>
        <p:spPr/>
        <p:txBody>
          <a:bodyPr/>
          <a:lstStyle/>
          <a:p>
            <a:r>
              <a:rPr kumimoji="1" lang="en-US" altLang="ja-JP" dirty="0" smtClean="0"/>
              <a:t>SOCIAL DATA NETWORK</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95</a:t>
            </a:fld>
            <a:endParaRPr lang="en-US" dirty="0"/>
          </a:p>
        </p:txBody>
      </p:sp>
      <p:sp>
        <p:nvSpPr>
          <p:cNvPr id="46" name="テキスト プレースホルダー 45"/>
          <p:cNvSpPr>
            <a:spLocks noGrp="1"/>
          </p:cNvSpPr>
          <p:nvPr>
            <p:ph type="body" sz="quarter" idx="31"/>
          </p:nvPr>
        </p:nvSpPr>
        <p:spPr/>
        <p:txBody>
          <a:bodyPr/>
          <a:lstStyle/>
          <a:p>
            <a:r>
              <a:rPr kumimoji="1" lang="en-US" altLang="ja-JP" dirty="0"/>
              <a:t>In inciderint appellantur conclusionemque pro. No clita omnium ponderum nec. Mei ne alii doctus, eu aliquam reprehendunt sed. At ocurreret deseruisse instructior </a:t>
            </a:r>
            <a:r>
              <a:rPr kumimoji="1" lang="en-US" altLang="ja-JP" dirty="0" smtClean="0"/>
              <a:t>eum.</a:t>
            </a:r>
            <a:endParaRPr kumimoji="1" lang="ja-JP" altLang="en-US" dirty="0"/>
          </a:p>
        </p:txBody>
      </p:sp>
      <p:sp>
        <p:nvSpPr>
          <p:cNvPr id="47" name="テキスト プレースホルダー 46"/>
          <p:cNvSpPr>
            <a:spLocks noGrp="1"/>
          </p:cNvSpPr>
          <p:nvPr>
            <p:ph type="body" sz="quarter" idx="32"/>
          </p:nvPr>
        </p:nvSpPr>
        <p:spPr/>
        <p:txBody>
          <a:bodyPr/>
          <a:lstStyle/>
          <a:p>
            <a:r>
              <a:rPr kumimoji="1" lang="en-US" altLang="ja-JP" dirty="0" smtClean="0"/>
              <a:t>MAKE YOUR DATA</a:t>
            </a:r>
            <a:endParaRPr kumimoji="1" lang="ja-JP" altLang="en-US" dirty="0"/>
          </a:p>
        </p:txBody>
      </p:sp>
      <p:sp>
        <p:nvSpPr>
          <p:cNvPr id="48" name="テキスト プレースホルダー 47"/>
          <p:cNvSpPr>
            <a:spLocks noGrp="1"/>
          </p:cNvSpPr>
          <p:nvPr>
            <p:ph type="body" sz="quarter" idx="33"/>
          </p:nvPr>
        </p:nvSpPr>
        <p:spPr/>
        <p:txBody>
          <a:bodyPr/>
          <a:lstStyle/>
          <a:p>
            <a:r>
              <a:rPr kumimoji="1" lang="en-US" altLang="ja-JP" dirty="0"/>
              <a:t>Ex sea erant integre, at nominavi eleifend nam. Eirmod denique </a:t>
            </a:r>
            <a:r>
              <a:rPr kumimoji="1" lang="en-US" altLang="ja-JP" dirty="0">
                <a:solidFill>
                  <a:schemeClr val="accent2"/>
                </a:solidFill>
              </a:rPr>
              <a:t>conclusionemque</a:t>
            </a:r>
            <a:r>
              <a:rPr kumimoji="1" lang="en-US" altLang="ja-JP" dirty="0"/>
              <a:t> est in. Constituto conclusionemque ut sit. Id lorem diceret utroque nam.</a:t>
            </a:r>
            <a:endParaRPr kumimoji="1" lang="ja-JP" altLang="en-US" dirty="0"/>
          </a:p>
        </p:txBody>
      </p:sp>
      <p:sp>
        <p:nvSpPr>
          <p:cNvPr id="49" name="テキスト プレースホルダー 48"/>
          <p:cNvSpPr>
            <a:spLocks noGrp="1"/>
          </p:cNvSpPr>
          <p:nvPr>
            <p:ph type="body" sz="quarter" idx="34"/>
          </p:nvPr>
        </p:nvSpPr>
        <p:spPr/>
        <p:txBody>
          <a:bodyPr/>
          <a:lstStyle/>
          <a:p>
            <a:r>
              <a:rPr kumimoji="1" lang="en-US" altLang="ja-JP" dirty="0" smtClean="0"/>
              <a:t>BACKUP AUTOMATICALLY</a:t>
            </a:r>
            <a:endParaRPr kumimoji="1" lang="ja-JP" altLang="en-US" dirty="0"/>
          </a:p>
        </p:txBody>
      </p:sp>
      <p:sp>
        <p:nvSpPr>
          <p:cNvPr id="50" name="テキスト プレースホルダー 49"/>
          <p:cNvSpPr>
            <a:spLocks noGrp="1"/>
          </p:cNvSpPr>
          <p:nvPr>
            <p:ph type="body" sz="quarter" idx="35"/>
          </p:nvPr>
        </p:nvSpPr>
        <p:spPr/>
        <p:txBody>
          <a:bodyPr/>
          <a:lstStyle/>
          <a:p>
            <a:r>
              <a:rPr kumimoji="1" lang="en-US" altLang="ja-JP" dirty="0"/>
              <a:t>Ius at probo movet labore, at pri docendi accommodare. </a:t>
            </a:r>
            <a:r>
              <a:rPr kumimoji="1" lang="en-US" altLang="ja-JP" dirty="0">
                <a:solidFill>
                  <a:schemeClr val="accent2"/>
                </a:solidFill>
              </a:rPr>
              <a:t>Id quo albucius phaedrum </a:t>
            </a:r>
            <a:r>
              <a:rPr kumimoji="1" lang="en-US" altLang="ja-JP" dirty="0"/>
              <a:t>menandri, ex eos meis possim </a:t>
            </a:r>
            <a:r>
              <a:rPr kumimoji="1" lang="en-US" altLang="ja-JP" dirty="0" smtClean="0"/>
              <a:t>impedit.</a:t>
            </a:r>
            <a:endParaRPr kumimoji="1" lang="ja-JP" altLang="en-US" dirty="0"/>
          </a:p>
        </p:txBody>
      </p:sp>
      <p:sp>
        <p:nvSpPr>
          <p:cNvPr id="51" name="テキスト プレースホルダー 50"/>
          <p:cNvSpPr>
            <a:spLocks noGrp="1"/>
          </p:cNvSpPr>
          <p:nvPr>
            <p:ph type="body" sz="quarter" idx="36"/>
          </p:nvPr>
        </p:nvSpPr>
        <p:spPr/>
        <p:txBody>
          <a:bodyPr/>
          <a:lstStyle/>
          <a:p>
            <a:r>
              <a:rPr kumimoji="1" lang="en-US" altLang="ja-JP" dirty="0" smtClean="0"/>
              <a:t>GET FEEDBACK, </a:t>
            </a:r>
            <a:r>
              <a:rPr lang="en-US" altLang="ja-JP" dirty="0" smtClean="0"/>
              <a:t>ROYALTY</a:t>
            </a:r>
            <a:endParaRPr kumimoji="1" lang="ja-JP" altLang="en-US" dirty="0"/>
          </a:p>
        </p:txBody>
      </p:sp>
      <p:sp>
        <p:nvSpPr>
          <p:cNvPr id="52" name="テキスト プレースホルダー 51"/>
          <p:cNvSpPr>
            <a:spLocks noGrp="1"/>
          </p:cNvSpPr>
          <p:nvPr>
            <p:ph type="body" sz="quarter" idx="37"/>
          </p:nvPr>
        </p:nvSpPr>
        <p:spPr/>
        <p:txBody>
          <a:bodyPr/>
          <a:lstStyle/>
          <a:p>
            <a:r>
              <a:rPr kumimoji="1" lang="en-US" altLang="ja-JP" dirty="0"/>
              <a:t>Sed at amet semper equidem, ei graeco apeirian accommodare mea, ius denique aliquando eu. </a:t>
            </a:r>
            <a:r>
              <a:rPr kumimoji="1" lang="en-US" altLang="ja-JP" dirty="0">
                <a:solidFill>
                  <a:schemeClr val="accent2"/>
                </a:solidFill>
              </a:rPr>
              <a:t>Nibh congue intellegebat </a:t>
            </a:r>
            <a:r>
              <a:rPr kumimoji="1" lang="en-US" altLang="ja-JP" dirty="0"/>
              <a:t>cu eam, ut mucius timeam concludaturque sed</a:t>
            </a:r>
            <a:endParaRPr kumimoji="1" lang="ja-JP" altLang="en-US" dirty="0"/>
          </a:p>
        </p:txBody>
      </p:sp>
      <p:sp>
        <p:nvSpPr>
          <p:cNvPr id="53" name="テキスト プレースホルダー 52"/>
          <p:cNvSpPr>
            <a:spLocks noGrp="1"/>
          </p:cNvSpPr>
          <p:nvPr>
            <p:ph type="body" sz="quarter" idx="38"/>
          </p:nvPr>
        </p:nvSpPr>
        <p:spPr/>
        <p:txBody>
          <a:bodyPr/>
          <a:lstStyle/>
          <a:p>
            <a:r>
              <a:rPr kumimoji="1" lang="en-US" altLang="ja-JP" dirty="0" smtClean="0"/>
              <a:t>SHARE OR PROTECT</a:t>
            </a:r>
            <a:endParaRPr kumimoji="1" lang="ja-JP" altLang="en-US" dirty="0"/>
          </a:p>
        </p:txBody>
      </p:sp>
      <p:sp>
        <p:nvSpPr>
          <p:cNvPr id="54" name="テキスト プレースホルダー 53"/>
          <p:cNvSpPr>
            <a:spLocks noGrp="1"/>
          </p:cNvSpPr>
          <p:nvPr>
            <p:ph type="body" sz="quarter" idx="39"/>
          </p:nvPr>
        </p:nvSpPr>
        <p:spPr/>
        <p:txBody>
          <a:bodyPr/>
          <a:lstStyle/>
          <a:p>
            <a:r>
              <a:rPr kumimoji="1" lang="en-US" altLang="ja-JP" dirty="0" smtClean="0"/>
              <a:t>CORE LOOP</a:t>
            </a:r>
            <a:endParaRPr kumimoji="1" lang="ja-JP" altLang="en-US" dirty="0"/>
          </a:p>
        </p:txBody>
      </p:sp>
      <p:pic>
        <p:nvPicPr>
          <p:cNvPr id="5" name="図プレースホルダー 4"/>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116" r="116"/>
          <a:stretch>
            <a:fillRect/>
          </a:stretch>
        </p:blipFill>
        <p:spPr/>
      </p:pic>
      <p:pic>
        <p:nvPicPr>
          <p:cNvPr id="7" name="図プレースホルダー 6"/>
          <p:cNvPicPr>
            <a:picLocks noGrp="1" noChangeAspect="1"/>
          </p:cNvPicPr>
          <p:nvPr>
            <p:ph type="pic" sz="quarter" idx="40"/>
          </p:nvPr>
        </p:nvPicPr>
        <p:blipFill>
          <a:blip r:embed="rId3" cstate="print">
            <a:extLst>
              <a:ext uri="{28A0092B-C50C-407E-A947-70E740481C1C}">
                <a14:useLocalDpi xmlns:a14="http://schemas.microsoft.com/office/drawing/2010/main" val="0"/>
              </a:ext>
            </a:extLst>
          </a:blip>
          <a:srcRect l="116" r="116"/>
          <a:stretch>
            <a:fillRect/>
          </a:stretch>
        </p:blipFill>
        <p:spPr/>
      </p:pic>
      <p:pic>
        <p:nvPicPr>
          <p:cNvPr id="9" name="図プレースホルダー 8"/>
          <p:cNvPicPr>
            <a:picLocks noGrp="1" noChangeAspect="1"/>
          </p:cNvPicPr>
          <p:nvPr>
            <p:ph type="pic" sz="quarter" idx="41"/>
          </p:nvPr>
        </p:nvPicPr>
        <p:blipFill>
          <a:blip r:embed="rId4" cstate="print">
            <a:extLst>
              <a:ext uri="{28A0092B-C50C-407E-A947-70E740481C1C}">
                <a14:useLocalDpi xmlns:a14="http://schemas.microsoft.com/office/drawing/2010/main" val="0"/>
              </a:ext>
            </a:extLst>
          </a:blip>
          <a:srcRect l="116" r="116"/>
          <a:stretch>
            <a:fillRect/>
          </a:stretch>
        </p:blipFill>
        <p:spPr/>
      </p:pic>
      <p:pic>
        <p:nvPicPr>
          <p:cNvPr id="13" name="図プレースホルダー 12"/>
          <p:cNvPicPr>
            <a:picLocks noGrp="1" noChangeAspect="1"/>
          </p:cNvPicPr>
          <p:nvPr>
            <p:ph type="pic" sz="quarter" idx="42"/>
          </p:nvPr>
        </p:nvPicPr>
        <p:blipFill>
          <a:blip r:embed="rId5" cstate="print">
            <a:extLst>
              <a:ext uri="{28A0092B-C50C-407E-A947-70E740481C1C}">
                <a14:useLocalDpi xmlns:a14="http://schemas.microsoft.com/office/drawing/2010/main" val="0"/>
              </a:ext>
            </a:extLst>
          </a:blip>
          <a:srcRect l="116" r="116"/>
          <a:stretch>
            <a:fillRect/>
          </a:stretch>
        </p:blipFill>
        <p:spPr/>
      </p:pic>
    </p:spTree>
    <p:extLst>
      <p:ext uri="{BB962C8B-B14F-4D97-AF65-F5344CB8AC3E}">
        <p14:creationId xmlns:p14="http://schemas.microsoft.com/office/powerpoint/2010/main" val="355456203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smtClean="0"/>
              <a:t>YOUR CONTENTS ARE WORTH</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96</a:t>
            </a:fld>
            <a:endParaRPr lang="en-US" dirty="0"/>
          </a:p>
        </p:txBody>
      </p:sp>
      <p:sp>
        <p:nvSpPr>
          <p:cNvPr id="21" name="テキスト プレースホルダー 20"/>
          <p:cNvSpPr>
            <a:spLocks noGrp="1"/>
          </p:cNvSpPr>
          <p:nvPr>
            <p:ph type="body" sz="quarter" idx="21"/>
          </p:nvPr>
        </p:nvSpPr>
        <p:spPr/>
        <p:txBody>
          <a:bodyPr/>
          <a:lstStyle/>
          <a:p>
            <a:r>
              <a:rPr kumimoji="1" lang="en-US" altLang="ja-JP" dirty="0" smtClean="0"/>
              <a:t>ADS</a:t>
            </a:r>
            <a:endParaRPr kumimoji="1" lang="ja-JP" altLang="en-US" dirty="0"/>
          </a:p>
        </p:txBody>
      </p:sp>
      <p:sp>
        <p:nvSpPr>
          <p:cNvPr id="22" name="テキスト プレースホルダー 21"/>
          <p:cNvSpPr>
            <a:spLocks noGrp="1"/>
          </p:cNvSpPr>
          <p:nvPr>
            <p:ph type="body" sz="quarter" idx="22"/>
          </p:nvPr>
        </p:nvSpPr>
        <p:spPr/>
        <p:txBody>
          <a:bodyPr/>
          <a:lstStyle/>
          <a:p>
            <a:r>
              <a:rPr kumimoji="1" lang="en-US" altLang="ja-JP" dirty="0" smtClean="0"/>
              <a:t>TAGS</a:t>
            </a:r>
            <a:endParaRPr kumimoji="1" lang="ja-JP" altLang="en-US" dirty="0"/>
          </a:p>
        </p:txBody>
      </p:sp>
      <p:sp>
        <p:nvSpPr>
          <p:cNvPr id="23" name="テキスト プレースホルダー 22"/>
          <p:cNvSpPr>
            <a:spLocks noGrp="1"/>
          </p:cNvSpPr>
          <p:nvPr>
            <p:ph type="body" sz="quarter" idx="23"/>
          </p:nvPr>
        </p:nvSpPr>
        <p:spPr/>
        <p:txBody>
          <a:bodyPr/>
          <a:lstStyle/>
          <a:p>
            <a:r>
              <a:rPr kumimoji="1" lang="en-US" altLang="ja-JP" dirty="0" smtClean="0"/>
              <a:t>COMMUNICATE</a:t>
            </a:r>
            <a:endParaRPr kumimoji="1" lang="ja-JP" altLang="en-US" dirty="0"/>
          </a:p>
        </p:txBody>
      </p:sp>
      <p:sp>
        <p:nvSpPr>
          <p:cNvPr id="19" name="テキスト プレースホルダー 18"/>
          <p:cNvSpPr>
            <a:spLocks noGrp="1"/>
          </p:cNvSpPr>
          <p:nvPr>
            <p:ph type="body" sz="quarter" idx="16"/>
          </p:nvPr>
        </p:nvSpPr>
        <p:spPr/>
        <p:txBody>
          <a:bodyPr/>
          <a:lstStyle/>
          <a:p>
            <a:r>
              <a:rPr kumimoji="1" lang="en-US" altLang="ja-JP" dirty="0" smtClean="0"/>
              <a:t>GET MORE ACCESS</a:t>
            </a:r>
            <a:endParaRPr kumimoji="1" lang="ja-JP" altLang="en-US" dirty="0"/>
          </a:p>
        </p:txBody>
      </p:sp>
      <p:sp>
        <p:nvSpPr>
          <p:cNvPr id="20" name="テキスト プレースホルダー 19"/>
          <p:cNvSpPr>
            <a:spLocks noGrp="1"/>
          </p:cNvSpPr>
          <p:nvPr>
            <p:ph type="body" sz="quarter" idx="20"/>
          </p:nvPr>
        </p:nvSpPr>
        <p:spPr/>
        <p:txBody>
          <a:bodyPr/>
          <a:lstStyle/>
          <a:p>
            <a:r>
              <a:rPr kumimoji="1" lang="en-US" altLang="ja-JP" dirty="0"/>
              <a:t>Dicunt bonorum fierent vis ut, doming appellantur et qui, </a:t>
            </a:r>
            <a:r>
              <a:rPr kumimoji="1" lang="en-US" altLang="ja-JP" dirty="0">
                <a:solidFill>
                  <a:schemeClr val="accent2"/>
                </a:solidFill>
              </a:rPr>
              <a:t>eum indoctum gloriatur eu</a:t>
            </a:r>
            <a:r>
              <a:rPr kumimoji="1" lang="en-US" altLang="ja-JP" dirty="0"/>
              <a:t>. Vis id melius deserunt, ne dictas dicunt usu.</a:t>
            </a:r>
            <a:endParaRPr kumimoji="1" lang="ja-JP" altLang="en-US" dirty="0"/>
          </a:p>
        </p:txBody>
      </p:sp>
      <p:sp>
        <p:nvSpPr>
          <p:cNvPr id="24" name="テキスト プレースホルダー 23"/>
          <p:cNvSpPr>
            <a:spLocks noGrp="1"/>
          </p:cNvSpPr>
          <p:nvPr>
            <p:ph type="body" sz="quarter" idx="24"/>
          </p:nvPr>
        </p:nvSpPr>
        <p:spPr/>
        <p:txBody>
          <a:bodyPr/>
          <a:lstStyle/>
          <a:p>
            <a:r>
              <a:rPr kumimoji="1" lang="en-US" altLang="ja-JP" dirty="0" smtClean="0"/>
              <a:t>MAKE IT EASY TO FIND</a:t>
            </a:r>
            <a:endParaRPr kumimoji="1" lang="ja-JP" altLang="en-US" dirty="0"/>
          </a:p>
        </p:txBody>
      </p:sp>
      <p:sp>
        <p:nvSpPr>
          <p:cNvPr id="25" name="テキスト プレースホルダー 24"/>
          <p:cNvSpPr>
            <a:spLocks noGrp="1"/>
          </p:cNvSpPr>
          <p:nvPr>
            <p:ph type="body" sz="quarter" idx="25"/>
          </p:nvPr>
        </p:nvSpPr>
        <p:spPr/>
        <p:txBody>
          <a:bodyPr/>
          <a:lstStyle/>
          <a:p>
            <a:r>
              <a:rPr kumimoji="1" lang="en-US" altLang="ja-JP" dirty="0"/>
              <a:t>Vide sanctus mei ei. An vix nibh recusabo contentiones, debet choro an ius. Similique dissentias efficiantur has no.</a:t>
            </a:r>
            <a:endParaRPr kumimoji="1" lang="ja-JP" altLang="en-US" dirty="0"/>
          </a:p>
        </p:txBody>
      </p:sp>
      <p:sp>
        <p:nvSpPr>
          <p:cNvPr id="26" name="テキスト プレースホルダー 25"/>
          <p:cNvSpPr>
            <a:spLocks noGrp="1"/>
          </p:cNvSpPr>
          <p:nvPr>
            <p:ph type="body" sz="quarter" idx="26"/>
          </p:nvPr>
        </p:nvSpPr>
        <p:spPr/>
        <p:txBody>
          <a:bodyPr/>
          <a:lstStyle/>
          <a:p>
            <a:r>
              <a:rPr kumimoji="1" lang="en-US" altLang="ja-JP" dirty="0" smtClean="0"/>
              <a:t>MEKE YOUR NETWORK</a:t>
            </a:r>
            <a:endParaRPr kumimoji="1" lang="ja-JP" altLang="en-US" dirty="0"/>
          </a:p>
        </p:txBody>
      </p:sp>
      <p:sp>
        <p:nvSpPr>
          <p:cNvPr id="27" name="テキスト プレースホルダー 26"/>
          <p:cNvSpPr>
            <a:spLocks noGrp="1"/>
          </p:cNvSpPr>
          <p:nvPr>
            <p:ph type="body" sz="quarter" idx="27"/>
          </p:nvPr>
        </p:nvSpPr>
        <p:spPr/>
        <p:txBody>
          <a:bodyPr/>
          <a:lstStyle/>
          <a:p>
            <a:r>
              <a:rPr kumimoji="1" lang="en-US" altLang="ja-JP" dirty="0"/>
              <a:t>Sed ad vivendo percipitur. Ut ancillae consectetuer mei, labitur </a:t>
            </a:r>
            <a:r>
              <a:rPr kumimoji="1" lang="en-US" altLang="ja-JP" dirty="0">
                <a:solidFill>
                  <a:schemeClr val="accent2"/>
                </a:solidFill>
              </a:rPr>
              <a:t>necessitatibus</a:t>
            </a:r>
            <a:r>
              <a:rPr kumimoji="1" lang="en-US" altLang="ja-JP" dirty="0"/>
              <a:t> id vis, eu duo pertinax dissentiet. </a:t>
            </a:r>
            <a:endParaRPr kumimoji="1" lang="ja-JP" altLang="en-US" dirty="0"/>
          </a:p>
        </p:txBody>
      </p:sp>
    </p:spTree>
    <p:extLst>
      <p:ext uri="{BB962C8B-B14F-4D97-AF65-F5344CB8AC3E}">
        <p14:creationId xmlns:p14="http://schemas.microsoft.com/office/powerpoint/2010/main" val="58989925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テキスト プレースホルダー 17"/>
          <p:cNvSpPr>
            <a:spLocks noGrp="1"/>
          </p:cNvSpPr>
          <p:nvPr>
            <p:ph type="body" sz="quarter" idx="15"/>
          </p:nvPr>
        </p:nvSpPr>
        <p:spPr/>
        <p:txBody>
          <a:bodyPr/>
          <a:lstStyle/>
          <a:p>
            <a:r>
              <a:rPr kumimoji="1" lang="en-US" altLang="ja-JP" dirty="0" smtClean="0"/>
              <a:t>POTEN</a:t>
            </a:r>
            <a:r>
              <a:rPr kumimoji="1" lang="en-US" altLang="ja-JP" dirty="0" smtClean="0">
                <a:solidFill>
                  <a:schemeClr val="accent1">
                    <a:lumMod val="50000"/>
                  </a:schemeClr>
                </a:solidFill>
              </a:rPr>
              <a:t>T</a:t>
            </a:r>
            <a:r>
              <a:rPr kumimoji="1" lang="en-US" altLang="ja-JP" dirty="0" smtClean="0"/>
              <a:t>IAL</a:t>
            </a:r>
            <a:endParaRPr kumimoji="1" lang="ja-JP" altLang="en-US" dirty="0"/>
          </a:p>
        </p:txBody>
      </p:sp>
      <p:sp>
        <p:nvSpPr>
          <p:cNvPr id="19" name="テキスト プレースホルダー 18"/>
          <p:cNvSpPr>
            <a:spLocks noGrp="1"/>
          </p:cNvSpPr>
          <p:nvPr>
            <p:ph type="body" sz="quarter" idx="22"/>
          </p:nvPr>
        </p:nvSpPr>
        <p:spPr/>
        <p:txBody>
          <a:bodyPr/>
          <a:lstStyle/>
          <a:p>
            <a:r>
              <a:rPr kumimoji="1" lang="en-US" altLang="ja-JP" dirty="0" smtClean="0"/>
              <a:t>FUISSET REPUDIARE CUM EX, COMMUNE INCIDERINT MEI EI, TE VIM PRIMIS FACILISI.</a:t>
            </a:r>
            <a:endParaRPr kumimoji="1" lang="ja-JP" altLang="en-US" dirty="0"/>
          </a:p>
        </p:txBody>
      </p:sp>
      <p:sp>
        <p:nvSpPr>
          <p:cNvPr id="2" name="図プレースホルダー 1"/>
          <p:cNvSpPr>
            <a:spLocks noGrp="1"/>
          </p:cNvSpPr>
          <p:nvPr>
            <p:ph type="pic" sz="quarter" idx="23"/>
          </p:nvPr>
        </p:nvSpPr>
        <p:spPr/>
      </p:sp>
    </p:spTree>
    <p:extLst>
      <p:ext uri="{BB962C8B-B14F-4D97-AF65-F5344CB8AC3E}">
        <p14:creationId xmlns:p14="http://schemas.microsoft.com/office/powerpoint/2010/main" val="406741472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10"/>
          </p:nvPr>
        </p:nvSpPr>
        <p:spPr/>
      </p:sp>
      <p:sp>
        <p:nvSpPr>
          <p:cNvPr id="2" name="テキスト プレースホルダー 1"/>
          <p:cNvSpPr>
            <a:spLocks noGrp="1"/>
          </p:cNvSpPr>
          <p:nvPr>
            <p:ph type="body" sz="quarter" idx="11"/>
          </p:nvPr>
        </p:nvSpPr>
        <p:spPr/>
        <p:txBody>
          <a:bodyPr/>
          <a:lstStyle/>
          <a:p>
            <a:endParaRPr kumimoji="1" lang="ja-JP" altLang="en-US"/>
          </a:p>
        </p:txBody>
      </p:sp>
      <p:sp>
        <p:nvSpPr>
          <p:cNvPr id="6" name="タイトル 5"/>
          <p:cNvSpPr>
            <a:spLocks noGrp="1"/>
          </p:cNvSpPr>
          <p:nvPr>
            <p:ph type="ctrTitle"/>
          </p:nvPr>
        </p:nvSpPr>
        <p:spPr/>
        <p:txBody>
          <a:bodyPr/>
          <a:lstStyle/>
          <a:p>
            <a:r>
              <a:rPr kumimoji="1" lang="en-US" altLang="ja-JP" dirty="0" smtClean="0"/>
              <a:t>ANALYSIS</a:t>
            </a:r>
            <a:endParaRPr kumimoji="1" lang="ja-JP" altLang="en-US" dirty="0"/>
          </a:p>
        </p:txBody>
      </p:sp>
      <p:pic>
        <p:nvPicPr>
          <p:cNvPr id="4" name="図プレースホルダー 3"/>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04525013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smtClean="0"/>
              <a:t>MARKETING GOALS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99</a:t>
            </a:fld>
            <a:endParaRPr lang="en-US" dirty="0"/>
          </a:p>
        </p:txBody>
      </p:sp>
      <p:sp>
        <p:nvSpPr>
          <p:cNvPr id="24" name="テキスト プレースホルダー 23"/>
          <p:cNvSpPr>
            <a:spLocks noGrp="1"/>
          </p:cNvSpPr>
          <p:nvPr>
            <p:ph type="body" sz="quarter" idx="15"/>
          </p:nvPr>
        </p:nvSpPr>
        <p:spPr/>
        <p:txBody>
          <a:bodyPr/>
          <a:lstStyle/>
          <a:p>
            <a:r>
              <a:rPr kumimoji="1" lang="en-US" altLang="ja-JP" dirty="0"/>
              <a:t>Sint soleat eruditi quo et. Vel ut eligendi argumentum, mei at fabellas salutandi gloriatur. Mea bonorum suscipiantur ea, at modus iudicabit necessitatibus mei. Qui porro noluisse et. </a:t>
            </a:r>
            <a:r>
              <a:rPr kumimoji="1" lang="en-US" altLang="ja-JP" dirty="0">
                <a:solidFill>
                  <a:schemeClr val="accent2"/>
                </a:solidFill>
              </a:rPr>
              <a:t>Quaeque habemus has cu, cum sensibus salutandi ne</a:t>
            </a:r>
            <a:r>
              <a:rPr kumimoji="1" lang="en-US" altLang="ja-JP" dirty="0"/>
              <a:t>. Cu vis iusto vulputate. Has aeque splendide ex, primis omnesque eu his.</a:t>
            </a:r>
            <a:endParaRPr kumimoji="1" lang="ja-JP" altLang="en-US" dirty="0"/>
          </a:p>
        </p:txBody>
      </p:sp>
      <p:sp>
        <p:nvSpPr>
          <p:cNvPr id="25" name="テキスト プレースホルダー 24"/>
          <p:cNvSpPr>
            <a:spLocks noGrp="1"/>
          </p:cNvSpPr>
          <p:nvPr>
            <p:ph type="body" sz="quarter" idx="16"/>
          </p:nvPr>
        </p:nvSpPr>
        <p:spPr/>
        <p:txBody>
          <a:bodyPr/>
          <a:lstStyle/>
          <a:p>
            <a:r>
              <a:rPr kumimoji="1" lang="en-US" altLang="ja-JP" dirty="0" smtClean="0"/>
              <a:t>UNDERSTAND OUR PROBLEMS</a:t>
            </a:r>
            <a:endParaRPr kumimoji="1" lang="ja-JP" altLang="en-US" dirty="0"/>
          </a:p>
        </p:txBody>
      </p:sp>
      <p:sp>
        <p:nvSpPr>
          <p:cNvPr id="26" name="テキスト プレースホルダー 25"/>
          <p:cNvSpPr>
            <a:spLocks noGrp="1"/>
          </p:cNvSpPr>
          <p:nvPr>
            <p:ph type="body" sz="quarter" idx="21"/>
          </p:nvPr>
        </p:nvSpPr>
        <p:spPr/>
        <p:txBody>
          <a:bodyPr/>
          <a:lstStyle/>
          <a:p>
            <a:r>
              <a:rPr kumimoji="1" lang="en-US" altLang="ja-JP" dirty="0" smtClean="0"/>
              <a:t>1</a:t>
            </a:r>
            <a:endParaRPr kumimoji="1" lang="ja-JP" altLang="en-US" dirty="0"/>
          </a:p>
        </p:txBody>
      </p:sp>
      <p:sp>
        <p:nvSpPr>
          <p:cNvPr id="27" name="テキスト プレースホルダー 26"/>
          <p:cNvSpPr>
            <a:spLocks noGrp="1"/>
          </p:cNvSpPr>
          <p:nvPr>
            <p:ph type="body" sz="quarter" idx="22"/>
          </p:nvPr>
        </p:nvSpPr>
        <p:spPr/>
        <p:txBody>
          <a:bodyPr/>
          <a:lstStyle/>
          <a:p>
            <a:r>
              <a:rPr kumimoji="1" lang="en-US" altLang="ja-JP" dirty="0"/>
              <a:t>Admodum accommodare signiferumque in vix, habemus consulatu ea vim, has te invidunt sensibus. Sale causae lobortis nec ad, has vocent sapientem ei. Sensibus reprehendunt ei nec. Cu eam inermis petentium repudiandae. </a:t>
            </a:r>
            <a:r>
              <a:rPr kumimoji="1" lang="en-US" altLang="ja-JP" dirty="0">
                <a:solidFill>
                  <a:schemeClr val="accent2"/>
                </a:solidFill>
              </a:rPr>
              <a:t>Id nam melius assentior efficiantur</a:t>
            </a:r>
            <a:r>
              <a:rPr kumimoji="1" lang="en-US" altLang="ja-JP" dirty="0"/>
              <a:t>, mollis facilisi ad vel. Utamur perfecto definitionem eos ei.</a:t>
            </a:r>
            <a:endParaRPr kumimoji="1" lang="ja-JP" altLang="en-US" dirty="0"/>
          </a:p>
        </p:txBody>
      </p:sp>
      <p:sp>
        <p:nvSpPr>
          <p:cNvPr id="28" name="テキスト プレースホルダー 27"/>
          <p:cNvSpPr>
            <a:spLocks noGrp="1"/>
          </p:cNvSpPr>
          <p:nvPr>
            <p:ph type="body" sz="quarter" idx="23"/>
          </p:nvPr>
        </p:nvSpPr>
        <p:spPr/>
        <p:txBody>
          <a:bodyPr/>
          <a:lstStyle/>
          <a:p>
            <a:r>
              <a:rPr kumimoji="1" lang="en-US" altLang="ja-JP" dirty="0" smtClean="0"/>
              <a:t>THINK AGAIN ABOUT OUR MARKET</a:t>
            </a:r>
            <a:endParaRPr kumimoji="1" lang="ja-JP" altLang="en-US" dirty="0"/>
          </a:p>
        </p:txBody>
      </p:sp>
      <p:sp>
        <p:nvSpPr>
          <p:cNvPr id="29" name="テキスト プレースホルダー 28"/>
          <p:cNvSpPr>
            <a:spLocks noGrp="1"/>
          </p:cNvSpPr>
          <p:nvPr>
            <p:ph type="body" sz="quarter" idx="24"/>
          </p:nvPr>
        </p:nvSpPr>
        <p:spPr/>
        <p:txBody>
          <a:bodyPr/>
          <a:lstStyle/>
          <a:p>
            <a:r>
              <a:rPr kumimoji="1" lang="en-US" altLang="ja-JP" dirty="0" smtClean="0"/>
              <a:t>2</a:t>
            </a:r>
            <a:endParaRPr kumimoji="1" lang="ja-JP" altLang="en-US" dirty="0"/>
          </a:p>
        </p:txBody>
      </p:sp>
      <p:sp>
        <p:nvSpPr>
          <p:cNvPr id="30" name="テキスト プレースホルダー 29"/>
          <p:cNvSpPr>
            <a:spLocks noGrp="1"/>
          </p:cNvSpPr>
          <p:nvPr>
            <p:ph type="body" sz="quarter" idx="25"/>
          </p:nvPr>
        </p:nvSpPr>
        <p:spPr/>
        <p:txBody>
          <a:bodyPr/>
          <a:lstStyle/>
          <a:p>
            <a:r>
              <a:rPr kumimoji="1" lang="en-US" altLang="ja-JP" dirty="0"/>
              <a:t>Sed ad vivendo percipitur. Ut ancillae consectetuer mei, labitur necessitatibus id vis, eu duo pertinax dissentiet. Dicunt bonorum fierent vis ut, doming appellantur et qui, eum indoctum gloriatur eu. Vis id melius deserunt, ne dictas dicunt usu. Vide sanctus mei ei. An vix nibh recusabo contentiones, debet choro an ius. Similique dissentias efficiantur has no.</a:t>
            </a:r>
            <a:endParaRPr kumimoji="1" lang="ja-JP" altLang="en-US" dirty="0"/>
          </a:p>
        </p:txBody>
      </p:sp>
      <p:sp>
        <p:nvSpPr>
          <p:cNvPr id="31" name="テキスト プレースホルダー 30"/>
          <p:cNvSpPr>
            <a:spLocks noGrp="1"/>
          </p:cNvSpPr>
          <p:nvPr>
            <p:ph type="body" sz="quarter" idx="26"/>
          </p:nvPr>
        </p:nvSpPr>
        <p:spPr/>
        <p:txBody>
          <a:bodyPr/>
          <a:lstStyle/>
          <a:p>
            <a:r>
              <a:rPr kumimoji="1" lang="en-US" altLang="ja-JP" dirty="0" smtClean="0"/>
              <a:t>UNDERSTAND THE CURRENT TREND AND NEEDS</a:t>
            </a:r>
            <a:endParaRPr kumimoji="1" lang="en-US" altLang="ja-JP" dirty="0"/>
          </a:p>
        </p:txBody>
      </p:sp>
      <p:sp>
        <p:nvSpPr>
          <p:cNvPr id="32" name="テキスト プレースホルダー 31"/>
          <p:cNvSpPr>
            <a:spLocks noGrp="1"/>
          </p:cNvSpPr>
          <p:nvPr>
            <p:ph type="body" sz="quarter" idx="27"/>
          </p:nvPr>
        </p:nvSpPr>
        <p:spPr/>
        <p:txBody>
          <a:bodyPr/>
          <a:lstStyle/>
          <a:p>
            <a:r>
              <a:rPr kumimoji="1" lang="en-US" altLang="ja-JP" dirty="0" smtClean="0"/>
              <a:t>3</a:t>
            </a:r>
            <a:endParaRPr kumimoji="1" lang="ja-JP" altLang="en-US" dirty="0"/>
          </a:p>
        </p:txBody>
      </p:sp>
    </p:spTree>
    <p:extLst>
      <p:ext uri="{BB962C8B-B14F-4D97-AF65-F5344CB8AC3E}">
        <p14:creationId xmlns:p14="http://schemas.microsoft.com/office/powerpoint/2010/main" val="148393480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itle">
  <a:themeElements>
    <a:clrScheme name="Sirius 3">
      <a:dk1>
        <a:srgbClr val="595959"/>
      </a:dk1>
      <a:lt1>
        <a:srgbClr val="FFFFFF"/>
      </a:lt1>
      <a:dk2>
        <a:srgbClr val="3F3F3F"/>
      </a:dk2>
      <a:lt2>
        <a:srgbClr val="D8D8D8"/>
      </a:lt2>
      <a:accent1>
        <a:srgbClr val="ECB720"/>
      </a:accent1>
      <a:accent2>
        <a:srgbClr val="FA6060"/>
      </a:accent2>
      <a:accent3>
        <a:srgbClr val="00CCFF"/>
      </a:accent3>
      <a:accent4>
        <a:srgbClr val="FF99FF"/>
      </a:accent4>
      <a:accent5>
        <a:srgbClr val="4BACC6"/>
      </a:accent5>
      <a:accent6>
        <a:srgbClr val="F79646"/>
      </a:accent6>
      <a:hlink>
        <a:srgbClr val="ECB720"/>
      </a:hlink>
      <a:folHlink>
        <a:srgbClr val="7B5E0A"/>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No Decoration">
  <a:themeElements>
    <a:clrScheme name="Sirius 3">
      <a:dk1>
        <a:srgbClr val="595959"/>
      </a:dk1>
      <a:lt1>
        <a:srgbClr val="FFFFFF"/>
      </a:lt1>
      <a:dk2>
        <a:srgbClr val="3F3F3F"/>
      </a:dk2>
      <a:lt2>
        <a:srgbClr val="D8D8D8"/>
      </a:lt2>
      <a:accent1>
        <a:srgbClr val="ECB720"/>
      </a:accent1>
      <a:accent2>
        <a:srgbClr val="FA6060"/>
      </a:accent2>
      <a:accent3>
        <a:srgbClr val="00CCFF"/>
      </a:accent3>
      <a:accent4>
        <a:srgbClr val="FF99FF"/>
      </a:accent4>
      <a:accent5>
        <a:srgbClr val="4BACC6"/>
      </a:accent5>
      <a:accent6>
        <a:srgbClr val="F79646"/>
      </a:accent6>
      <a:hlink>
        <a:srgbClr val="ECB720"/>
      </a:hlink>
      <a:folHlink>
        <a:srgbClr val="7B5E0A"/>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Contents">
  <a:themeElements>
    <a:clrScheme name="Sirius 3">
      <a:dk1>
        <a:srgbClr val="595959"/>
      </a:dk1>
      <a:lt1>
        <a:srgbClr val="FFFFFF"/>
      </a:lt1>
      <a:dk2>
        <a:srgbClr val="3F3F3F"/>
      </a:dk2>
      <a:lt2>
        <a:srgbClr val="D8D8D8"/>
      </a:lt2>
      <a:accent1>
        <a:srgbClr val="ECB720"/>
      </a:accent1>
      <a:accent2>
        <a:srgbClr val="FA6060"/>
      </a:accent2>
      <a:accent3>
        <a:srgbClr val="00CCFF"/>
      </a:accent3>
      <a:accent4>
        <a:srgbClr val="FF99FF"/>
      </a:accent4>
      <a:accent5>
        <a:srgbClr val="4BACC6"/>
      </a:accent5>
      <a:accent6>
        <a:srgbClr val="F79646"/>
      </a:accent6>
      <a:hlink>
        <a:srgbClr val="ECB720"/>
      </a:hlink>
      <a:folHlink>
        <a:srgbClr val="7B5E0A"/>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thinThick">
          <a:noFill/>
          <a:tailEnd type="triangle" w="lg" len="lg"/>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xml><?xml version="1.0" encoding="utf-8"?>
<a:theme xmlns:a="http://schemas.openxmlformats.org/drawingml/2006/main" name="1_Contents">
  <a:themeElements>
    <a:clrScheme name="Sirius 3">
      <a:dk1>
        <a:srgbClr val="595959"/>
      </a:dk1>
      <a:lt1>
        <a:srgbClr val="FFFFFF"/>
      </a:lt1>
      <a:dk2>
        <a:srgbClr val="3F3F3F"/>
      </a:dk2>
      <a:lt2>
        <a:srgbClr val="D8D8D8"/>
      </a:lt2>
      <a:accent1>
        <a:srgbClr val="ECB720"/>
      </a:accent1>
      <a:accent2>
        <a:srgbClr val="FA6060"/>
      </a:accent2>
      <a:accent3>
        <a:srgbClr val="00CCFF"/>
      </a:accent3>
      <a:accent4>
        <a:srgbClr val="FF99FF"/>
      </a:accent4>
      <a:accent5>
        <a:srgbClr val="4BACC6"/>
      </a:accent5>
      <a:accent6>
        <a:srgbClr val="F79646"/>
      </a:accent6>
      <a:hlink>
        <a:srgbClr val="ECB720"/>
      </a:hlink>
      <a:folHlink>
        <a:srgbClr val="7B5E0A"/>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76200" cmpd="sng">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43767</TotalTime>
  <Words>11297</Words>
  <Application>Microsoft Office PowerPoint</Application>
  <PresentationFormat>Custom</PresentationFormat>
  <Paragraphs>1421</Paragraphs>
  <Slides>143</Slides>
  <Notes>15</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143</vt:i4>
      </vt:variant>
    </vt:vector>
  </HeadingPairs>
  <TitlesOfParts>
    <vt:vector size="158" baseType="lpstr">
      <vt:lpstr>Adobe Gothic Std B</vt:lpstr>
      <vt:lpstr>ＭＳ Ｐゴシック</vt:lpstr>
      <vt:lpstr>A-OTF ゴシックMB101 Pro B</vt:lpstr>
      <vt:lpstr>Arial</vt:lpstr>
      <vt:lpstr>Bebas Neue Regular</vt:lpstr>
      <vt:lpstr>Calibri</vt:lpstr>
      <vt:lpstr>Roboto Condensed Light</vt:lpstr>
      <vt:lpstr>Roboto Light</vt:lpstr>
      <vt:lpstr>Spica Neue</vt:lpstr>
      <vt:lpstr>Spica Neue Light</vt:lpstr>
      <vt:lpstr>Wingdings</vt:lpstr>
      <vt:lpstr>Title</vt:lpstr>
      <vt:lpstr>No Decoration</vt:lpstr>
      <vt:lpstr>Contents</vt:lpstr>
      <vt:lpstr>1_Contents</vt:lpstr>
      <vt:lpstr>PowerPoint Presentation</vt:lpstr>
      <vt:lpstr>Internship  PT Aristi Jasadata</vt:lpstr>
      <vt:lpstr>ANGGOTA</vt:lpstr>
      <vt:lpstr>PROFIL PERUSAHAAN</vt:lpstr>
      <vt:lpstr>LOKASI</vt:lpstr>
      <vt:lpstr>PowerPoint Presentation</vt:lpstr>
      <vt:lpstr>PowerPoint Presentation</vt:lpstr>
      <vt:lpstr>Tenancy Management</vt:lpstr>
      <vt:lpstr>Metodologi Pengembangan Sistem </vt:lpstr>
      <vt:lpstr>Arsitektur Sistem</vt:lpstr>
      <vt:lpstr>Fitur yang Dikerjakan Email Notification</vt:lpstr>
      <vt:lpstr>Diagram  Tabel</vt:lpstr>
      <vt:lpstr>Usecase Diagram</vt:lpstr>
      <vt:lpstr>Tools</vt:lpstr>
      <vt:lpstr>PowerPoint Presentation</vt:lpstr>
      <vt:lpstr>PowerPoint Presentation</vt:lpstr>
      <vt:lpstr>PowerPoint Presentation</vt:lpstr>
      <vt:lpstr>SPRING JAVA</vt:lpstr>
      <vt:lpstr>STRUKTUR SPRING FRAMEWORK</vt:lpstr>
      <vt:lpstr>PowerPoint Presentation</vt:lpstr>
      <vt:lpstr>PowerPoint Presentation</vt:lpstr>
      <vt:lpstr>PowerPoint Presentation</vt:lpstr>
      <vt:lpstr>PowerPoint Presentation</vt:lpstr>
      <vt:lpstr>PowerPoint Presentation</vt:lpstr>
      <vt:lpstr>Tenancy Management (TM)</vt:lpstr>
      <vt:lpstr>Email Notification</vt:lpstr>
      <vt:lpstr>SARAN</vt:lpstr>
      <vt:lpstr>PowerPoint Presentation</vt:lpstr>
      <vt:lpstr>PowerPoint Presentation</vt:lpstr>
      <vt:lpstr>Tenancy Management</vt:lpstr>
      <vt:lpstr>Tenancy Management</vt:lpstr>
      <vt:lpstr>PRODUCTS</vt:lpstr>
      <vt:lpstr>PowerPoint Presentation</vt:lpstr>
      <vt:lpstr>INTRODUCTION</vt:lpstr>
      <vt:lpstr>AGENDA</vt:lpstr>
      <vt:lpstr>TIMELINE</vt:lpstr>
      <vt:lpstr>HELLO,</vt:lpstr>
      <vt:lpstr>JONI DEROUCHIE</vt:lpstr>
      <vt:lpstr>ABOUT US</vt:lpstr>
      <vt:lpstr>VISION</vt:lpstr>
      <vt:lpstr>PowerPoint Presentation</vt:lpstr>
      <vt:lpstr>PowerPoint Presentation</vt:lpstr>
      <vt:lpstr>WHERE WE ARE GOING</vt:lpstr>
      <vt:lpstr>PowerPoint Presentation</vt:lpstr>
      <vt:lpstr>DON’T LOOK BACK</vt:lpstr>
      <vt:lpstr>PowerPoint Presentation</vt:lpstr>
      <vt:lpstr>OUR SERVICES</vt:lpstr>
      <vt:lpstr>PRODUCTS</vt:lpstr>
      <vt:lpstr>OTHER SERVICES</vt:lpstr>
      <vt:lpstr>KEY PERSON</vt:lpstr>
      <vt:lpstr>OUR AWESOME MEMBERS</vt:lpstr>
      <vt:lpstr>OUR AWESOME MEMBERS</vt:lpstr>
      <vt:lpstr>PowerPoint Presentation</vt:lpstr>
      <vt:lpstr>PowerPoint Presentation</vt:lpstr>
      <vt:lpstr>PowerPoint Presentation</vt:lpstr>
      <vt:lpstr>OUR PARTNERS</vt:lpstr>
      <vt:lpstr>OUR WAY TO CREATE A PRODUCT</vt:lpstr>
      <vt:lpstr>PowerPoint Presentation</vt:lpstr>
      <vt:lpstr>PURPOSE AND GOAL</vt:lpstr>
      <vt:lpstr>PowerPoint Presentation</vt:lpstr>
      <vt:lpstr>OUR PORTFOLIO</vt:lpstr>
      <vt:lpstr>VIRTUAL AND REAL</vt:lpstr>
      <vt:lpstr>PowerPoint Presentation</vt:lpstr>
      <vt:lpstr>PowerPoint Presentation</vt:lpstr>
      <vt:lpstr>OUR PROJECTS</vt:lpstr>
      <vt:lpstr>PowerPoint Presentation</vt:lpstr>
      <vt:lpstr>OUR PROJECTS</vt:lpstr>
      <vt:lpstr>PowerPoint Presentation</vt:lpstr>
      <vt:lpstr>PRODUCT DESIGN</vt:lpstr>
      <vt:lpstr>PowerPoint Presentation</vt:lpstr>
      <vt:lpstr>PowerPoint Presentation</vt:lpstr>
      <vt:lpstr>PowerPoint Presentation</vt:lpstr>
      <vt:lpstr>NEW PROPOSAL</vt:lpstr>
      <vt:lpstr>CONCEPT</vt:lpstr>
      <vt:lpstr>PowerPoint Presentation</vt:lpstr>
      <vt:lpstr>PowerPoint Presentation</vt:lpstr>
      <vt:lpstr>3 PILLARS</vt:lpstr>
      <vt:lpstr>3 IMPORTANT KEYWORDS</vt:lpstr>
      <vt:lpstr>PowerPoint Presentation</vt:lpstr>
      <vt:lpstr>BACKEND</vt:lpstr>
      <vt:lpstr>PowerPoint Presentation</vt:lpstr>
      <vt:lpstr>PowerPoint Presentation</vt:lpstr>
      <vt:lpstr>SWOT ANALYSIS</vt:lpstr>
      <vt:lpstr>5 IMPORTANT POINTS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SOCIAL DATA NETWORK</vt:lpstr>
      <vt:lpstr>YOUR CONTENTS ARE WORTH</vt:lpstr>
      <vt:lpstr>PowerPoint Presentation</vt:lpstr>
      <vt:lpstr>ANALYSIS</vt:lpstr>
      <vt:lpstr>MARKETING GOALS</vt:lpstr>
      <vt:lpstr>PRINCIPLES OF MARKETING</vt:lpstr>
      <vt:lpstr>STEPS TO IMPROVE OURSELVES</vt:lpstr>
      <vt:lpstr>PowerPoint Presentation</vt:lpstr>
      <vt:lpstr>OLD SYSTEM WASTES COSTS</vt:lpstr>
      <vt:lpstr>SMOOTH &amp; SIMPLE LOOP</vt:lpstr>
      <vt:lpstr>6 LAYERS</vt:lpstr>
      <vt:lpstr>4 WAYS TO SOLVE OUR PROBLEMS</vt:lpstr>
      <vt:lpstr>4 POINTS</vt:lpstr>
      <vt:lpstr>4 POINTS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INCOME CHANGES</vt:lpstr>
      <vt:lpstr>MONTHLY SALES OF MOBILE APPS</vt:lpstr>
      <vt:lpstr>PowerPoint Presentation</vt:lpstr>
      <vt:lpstr>SALSES DETAILS</vt:lpstr>
      <vt:lpstr>SALSES DETAILS</vt:lpstr>
      <vt:lpstr>SALES HISTORY</vt:lpstr>
      <vt:lpstr>WE WILL NEVER STOP</vt:lpstr>
      <vt:lpstr>FEEDBACK FROM USERS</vt:lpstr>
      <vt:lpstr>CUSTOMER REVIEWS</vt:lpstr>
      <vt:lpstr>FEEDBACK POINTS</vt:lpstr>
      <vt:lpstr>3 NEW OPTIONS</vt:lpstr>
      <vt:lpstr>4 NEW OPTIONS</vt:lpstr>
      <vt:lpstr>COMPARISON TABLE</vt:lpstr>
      <vt:lpstr>COMPARISON TABLE OF PRODUCTS</vt:lpstr>
      <vt:lpstr>NEXT STEP</vt:lpstr>
      <vt:lpstr>OUR NEXT APPROACH</vt:lpstr>
      <vt:lpstr>PowerPoint Presentation</vt:lpstr>
      <vt:lpstr>PowerPoint Presentation</vt:lpstr>
      <vt:lpstr>2x2 IMAGES</vt:lpstr>
      <vt:lpstr>2x3 IMAGES</vt:lpstr>
      <vt:lpstr>PowerPoint Presentation</vt:lpstr>
      <vt:lpstr>PowerPoint Presentation</vt:lpstr>
      <vt:lpstr>KEY TAKEAWAYS</vt:lpstr>
      <vt:lpstr>KEY TAKEAWAYS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Sirius</dc:title>
  <dc:creator>Jun</dc:creator>
  <cp:lastModifiedBy>adadasdadsadasd adsasdasda</cp:lastModifiedBy>
  <cp:revision>742</cp:revision>
  <dcterms:created xsi:type="dcterms:W3CDTF">2015-01-09T17:56:04Z</dcterms:created>
  <dcterms:modified xsi:type="dcterms:W3CDTF">2018-09-03T06:02:56Z</dcterms:modified>
</cp:coreProperties>
</file>