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3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86D1F-487A-43B0-BF84-A3B479DFD14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9925C0-A923-417B-8613-799EF4124127}">
      <dgm:prSet phldrT="[Text]"/>
      <dgm:spPr/>
      <dgm:t>
        <a:bodyPr/>
        <a:lstStyle/>
        <a:p>
          <a:r>
            <a:rPr lang="en-ID" dirty="0" smtClean="0"/>
            <a:t>Mature</a:t>
          </a:r>
          <a:endParaRPr lang="en-US" dirty="0"/>
        </a:p>
      </dgm:t>
    </dgm:pt>
    <dgm:pt modelId="{6B3555D5-9F0C-4BC9-876B-F1B788ADA227}" type="parTrans" cxnId="{E05812B1-D64E-4AC9-BC90-590E128038DD}">
      <dgm:prSet/>
      <dgm:spPr/>
      <dgm:t>
        <a:bodyPr/>
        <a:lstStyle/>
        <a:p>
          <a:endParaRPr lang="en-US"/>
        </a:p>
      </dgm:t>
    </dgm:pt>
    <dgm:pt modelId="{E4C3800E-0E0E-47EC-A54A-78F12B3A55BA}" type="sibTrans" cxnId="{E05812B1-D64E-4AC9-BC90-590E128038DD}">
      <dgm:prSet/>
      <dgm:spPr/>
      <dgm:t>
        <a:bodyPr/>
        <a:lstStyle/>
        <a:p>
          <a:endParaRPr lang="en-US"/>
        </a:p>
      </dgm:t>
    </dgm:pt>
    <dgm:pt modelId="{D373D7E4-7CBB-452C-85C5-5B7A0BDB1B23}">
      <dgm:prSet phldrT="[Text]"/>
      <dgm:spPr/>
      <dgm:t>
        <a:bodyPr/>
        <a:lstStyle/>
        <a:p>
          <a:r>
            <a:rPr lang="en-ID" dirty="0" err="1" smtClean="0"/>
            <a:t>Lighthweight</a:t>
          </a:r>
          <a:endParaRPr lang="en-US" dirty="0"/>
        </a:p>
      </dgm:t>
    </dgm:pt>
    <dgm:pt modelId="{62B6ADB0-3C6A-498C-B514-ED4F991440FE}" type="parTrans" cxnId="{02588D0F-BC78-48F6-B493-66712BD25A77}">
      <dgm:prSet/>
      <dgm:spPr/>
      <dgm:t>
        <a:bodyPr/>
        <a:lstStyle/>
        <a:p>
          <a:endParaRPr lang="en-US"/>
        </a:p>
      </dgm:t>
    </dgm:pt>
    <dgm:pt modelId="{83C4D30A-633E-4B72-A86C-70FA3ECEDCF2}" type="sibTrans" cxnId="{02588D0F-BC78-48F6-B493-66712BD25A77}">
      <dgm:prSet/>
      <dgm:spPr/>
      <dgm:t>
        <a:bodyPr/>
        <a:lstStyle/>
        <a:p>
          <a:endParaRPr lang="en-US"/>
        </a:p>
      </dgm:t>
    </dgm:pt>
    <dgm:pt modelId="{E916C197-9A92-45FF-8652-443A32E2E5D6}">
      <dgm:prSet phldrT="[Text]"/>
      <dgm:spPr/>
      <dgm:t>
        <a:bodyPr/>
        <a:lstStyle/>
        <a:p>
          <a:r>
            <a:rPr lang="en-ID" dirty="0" smtClean="0"/>
            <a:t>Support Framework</a:t>
          </a:r>
          <a:endParaRPr lang="en-US" dirty="0"/>
        </a:p>
      </dgm:t>
    </dgm:pt>
    <dgm:pt modelId="{FAE8D53D-72F8-43D4-856F-1A6CCF60F619}" type="parTrans" cxnId="{44CEB361-0DD9-44BA-8761-C58995E5915E}">
      <dgm:prSet/>
      <dgm:spPr/>
      <dgm:t>
        <a:bodyPr/>
        <a:lstStyle/>
        <a:p>
          <a:endParaRPr lang="en-US"/>
        </a:p>
      </dgm:t>
    </dgm:pt>
    <dgm:pt modelId="{E03CE0B0-A836-4B04-9F6A-4932CB2E7C39}" type="sibTrans" cxnId="{44CEB361-0DD9-44BA-8761-C58995E5915E}">
      <dgm:prSet/>
      <dgm:spPr/>
      <dgm:t>
        <a:bodyPr/>
        <a:lstStyle/>
        <a:p>
          <a:endParaRPr lang="en-US"/>
        </a:p>
      </dgm:t>
    </dgm:pt>
    <dgm:pt modelId="{295DE4A3-1F29-4BB9-8EBD-82FD1132F120}">
      <dgm:prSet phldrT="[Text]"/>
      <dgm:spPr/>
      <dgm:t>
        <a:bodyPr/>
        <a:lstStyle/>
        <a:p>
          <a:r>
            <a:rPr lang="en-ID" dirty="0" smtClean="0"/>
            <a:t>Good API  Design</a:t>
          </a:r>
          <a:endParaRPr lang="en-US" dirty="0"/>
        </a:p>
      </dgm:t>
    </dgm:pt>
    <dgm:pt modelId="{8004FD1D-7F9A-4213-B822-1CCAAED078FC}" type="parTrans" cxnId="{207E3368-160A-4DDC-9B1A-18F3DC16E737}">
      <dgm:prSet/>
      <dgm:spPr/>
      <dgm:t>
        <a:bodyPr/>
        <a:lstStyle/>
        <a:p>
          <a:endParaRPr lang="en-US"/>
        </a:p>
      </dgm:t>
    </dgm:pt>
    <dgm:pt modelId="{FBB6CECE-A81B-443B-ACED-CD84E2B87050}" type="sibTrans" cxnId="{207E3368-160A-4DDC-9B1A-18F3DC16E737}">
      <dgm:prSet/>
      <dgm:spPr/>
      <dgm:t>
        <a:bodyPr/>
        <a:lstStyle/>
        <a:p>
          <a:endParaRPr lang="en-US"/>
        </a:p>
      </dgm:t>
    </dgm:pt>
    <dgm:pt modelId="{51A59BFE-FA82-492F-990D-71C007EB5BFB}">
      <dgm:prSet phldrT="[Text]"/>
      <dgm:spPr/>
      <dgm:t>
        <a:bodyPr/>
        <a:lstStyle/>
        <a:p>
          <a:r>
            <a:rPr lang="en-ID" dirty="0" smtClean="0"/>
            <a:t>Backward Compatible</a:t>
          </a:r>
          <a:endParaRPr lang="en-US" dirty="0"/>
        </a:p>
      </dgm:t>
    </dgm:pt>
    <dgm:pt modelId="{13EE848C-FFA0-40CD-A026-374D19E92FAE}" type="parTrans" cxnId="{7BE3C27C-9355-4B04-BA03-FD312CFFE848}">
      <dgm:prSet/>
      <dgm:spPr/>
      <dgm:t>
        <a:bodyPr/>
        <a:lstStyle/>
        <a:p>
          <a:endParaRPr lang="en-US"/>
        </a:p>
      </dgm:t>
    </dgm:pt>
    <dgm:pt modelId="{CCF0CC57-99F3-421B-94C8-036D7ACD4735}" type="sibTrans" cxnId="{7BE3C27C-9355-4B04-BA03-FD312CFFE848}">
      <dgm:prSet/>
      <dgm:spPr/>
      <dgm:t>
        <a:bodyPr/>
        <a:lstStyle/>
        <a:p>
          <a:endParaRPr lang="en-US"/>
        </a:p>
      </dgm:t>
    </dgm:pt>
    <dgm:pt modelId="{67DA0C09-8B06-4162-ABF1-464AB5F41612}" type="pres">
      <dgm:prSet presAssocID="{74E86D1F-487A-43B0-BF84-A3B479DFD14B}" presName="Name0" presStyleCnt="0">
        <dgm:presLayoutVars>
          <dgm:chMax val="7"/>
          <dgm:chPref val="7"/>
          <dgm:dir/>
        </dgm:presLayoutVars>
      </dgm:prSet>
      <dgm:spPr/>
    </dgm:pt>
    <dgm:pt modelId="{22AB94BD-A522-41D5-AE88-17D4418F1E45}" type="pres">
      <dgm:prSet presAssocID="{74E86D1F-487A-43B0-BF84-A3B479DFD14B}" presName="Name1" presStyleCnt="0"/>
      <dgm:spPr/>
    </dgm:pt>
    <dgm:pt modelId="{DAD4373E-6FDC-4B0D-8897-3E6EA05C0503}" type="pres">
      <dgm:prSet presAssocID="{74E86D1F-487A-43B0-BF84-A3B479DFD14B}" presName="cycle" presStyleCnt="0"/>
      <dgm:spPr/>
    </dgm:pt>
    <dgm:pt modelId="{BF64942E-F47A-410F-99DC-DFE8685D7632}" type="pres">
      <dgm:prSet presAssocID="{74E86D1F-487A-43B0-BF84-A3B479DFD14B}" presName="srcNode" presStyleLbl="node1" presStyleIdx="0" presStyleCnt="5"/>
      <dgm:spPr/>
    </dgm:pt>
    <dgm:pt modelId="{EADFB1A8-3F2E-4DDB-B090-7F7DA52663D4}" type="pres">
      <dgm:prSet presAssocID="{74E86D1F-487A-43B0-BF84-A3B479DFD14B}" presName="conn" presStyleLbl="parChTrans1D2" presStyleIdx="0" presStyleCnt="1"/>
      <dgm:spPr/>
    </dgm:pt>
    <dgm:pt modelId="{ACD164C2-076F-4331-86B2-7164E9559B2F}" type="pres">
      <dgm:prSet presAssocID="{74E86D1F-487A-43B0-BF84-A3B479DFD14B}" presName="extraNode" presStyleLbl="node1" presStyleIdx="0" presStyleCnt="5"/>
      <dgm:spPr/>
    </dgm:pt>
    <dgm:pt modelId="{AD6BC626-6F09-4B92-920C-878F79E1DFCB}" type="pres">
      <dgm:prSet presAssocID="{74E86D1F-487A-43B0-BF84-A3B479DFD14B}" presName="dstNode" presStyleLbl="node1" presStyleIdx="0" presStyleCnt="5"/>
      <dgm:spPr/>
    </dgm:pt>
    <dgm:pt modelId="{5FA15AC9-C399-4B4E-B696-D09A7E3CB18D}" type="pres">
      <dgm:prSet presAssocID="{529925C0-A923-417B-8613-799EF4124127}" presName="text_1" presStyleLbl="node1" presStyleIdx="0" presStyleCnt="5">
        <dgm:presLayoutVars>
          <dgm:bulletEnabled val="1"/>
        </dgm:presLayoutVars>
      </dgm:prSet>
      <dgm:spPr/>
    </dgm:pt>
    <dgm:pt modelId="{D43D34F1-7721-4470-9084-A5E83869C85B}" type="pres">
      <dgm:prSet presAssocID="{529925C0-A923-417B-8613-799EF4124127}" presName="accent_1" presStyleCnt="0"/>
      <dgm:spPr/>
    </dgm:pt>
    <dgm:pt modelId="{C5FE1A4E-25F2-4455-943E-7950D004A994}" type="pres">
      <dgm:prSet presAssocID="{529925C0-A923-417B-8613-799EF4124127}" presName="accentRepeatNode" presStyleLbl="solidFgAcc1" presStyleIdx="0" presStyleCnt="5"/>
      <dgm:spPr/>
    </dgm:pt>
    <dgm:pt modelId="{64B8BB2B-0AA8-4ADB-B00A-6CE5D8540676}" type="pres">
      <dgm:prSet presAssocID="{D373D7E4-7CBB-452C-85C5-5B7A0BDB1B2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B29A83-D645-42FC-87F0-3E90C5E950F0}" type="pres">
      <dgm:prSet presAssocID="{D373D7E4-7CBB-452C-85C5-5B7A0BDB1B23}" presName="accent_2" presStyleCnt="0"/>
      <dgm:spPr/>
    </dgm:pt>
    <dgm:pt modelId="{706AB4DD-7746-41BF-85FD-DDD96401F6F1}" type="pres">
      <dgm:prSet presAssocID="{D373D7E4-7CBB-452C-85C5-5B7A0BDB1B23}" presName="accentRepeatNode" presStyleLbl="solidFgAcc1" presStyleIdx="1" presStyleCnt="5"/>
      <dgm:spPr/>
    </dgm:pt>
    <dgm:pt modelId="{BA2ED0FE-EAB0-40D8-8846-1818A42AA5B4}" type="pres">
      <dgm:prSet presAssocID="{E916C197-9A92-45FF-8652-443A32E2E5D6}" presName="text_3" presStyleLbl="node1" presStyleIdx="2" presStyleCnt="5">
        <dgm:presLayoutVars>
          <dgm:bulletEnabled val="1"/>
        </dgm:presLayoutVars>
      </dgm:prSet>
      <dgm:spPr/>
    </dgm:pt>
    <dgm:pt modelId="{B7DDE8E7-329D-4465-ADD1-91EC3BFF77AA}" type="pres">
      <dgm:prSet presAssocID="{E916C197-9A92-45FF-8652-443A32E2E5D6}" presName="accent_3" presStyleCnt="0"/>
      <dgm:spPr/>
    </dgm:pt>
    <dgm:pt modelId="{73A8B688-A259-4916-B895-9E66D553D9C8}" type="pres">
      <dgm:prSet presAssocID="{E916C197-9A92-45FF-8652-443A32E2E5D6}" presName="accentRepeatNode" presStyleLbl="solidFgAcc1" presStyleIdx="2" presStyleCnt="5"/>
      <dgm:spPr/>
    </dgm:pt>
    <dgm:pt modelId="{C1E4A31A-3B0A-4AD3-97BF-D2C3C2AA2A63}" type="pres">
      <dgm:prSet presAssocID="{295DE4A3-1F29-4BB9-8EBD-82FD1132F12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C13A2-7B8E-496C-8F77-865DFD76AD51}" type="pres">
      <dgm:prSet presAssocID="{295DE4A3-1F29-4BB9-8EBD-82FD1132F120}" presName="accent_4" presStyleCnt="0"/>
      <dgm:spPr/>
    </dgm:pt>
    <dgm:pt modelId="{F5801D69-79E0-4C9B-8ABA-118EBAE0ECC8}" type="pres">
      <dgm:prSet presAssocID="{295DE4A3-1F29-4BB9-8EBD-82FD1132F120}" presName="accentRepeatNode" presStyleLbl="solidFgAcc1" presStyleIdx="3" presStyleCnt="5"/>
      <dgm:spPr/>
    </dgm:pt>
    <dgm:pt modelId="{A5C12608-B889-411C-AFA6-55989245B63C}" type="pres">
      <dgm:prSet presAssocID="{51A59BFE-FA82-492F-990D-71C007EB5BF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F93335-1AB7-4D08-804C-4814D077D31F}" type="pres">
      <dgm:prSet presAssocID="{51A59BFE-FA82-492F-990D-71C007EB5BFB}" presName="accent_5" presStyleCnt="0"/>
      <dgm:spPr/>
    </dgm:pt>
    <dgm:pt modelId="{462D8253-96EA-458A-9F86-968046EA4F1D}" type="pres">
      <dgm:prSet presAssocID="{51A59BFE-FA82-492F-990D-71C007EB5BFB}" presName="accentRepeatNode" presStyleLbl="solidFgAcc1" presStyleIdx="4" presStyleCnt="5"/>
      <dgm:spPr/>
    </dgm:pt>
  </dgm:ptLst>
  <dgm:cxnLst>
    <dgm:cxn modelId="{2686ECC7-3A8B-4C87-A681-FBD57D7BA1AB}" type="presOf" srcId="{295DE4A3-1F29-4BB9-8EBD-82FD1132F120}" destId="{C1E4A31A-3B0A-4AD3-97BF-D2C3C2AA2A63}" srcOrd="0" destOrd="0" presId="urn:microsoft.com/office/officeart/2008/layout/VerticalCurvedList"/>
    <dgm:cxn modelId="{7BE3C27C-9355-4B04-BA03-FD312CFFE848}" srcId="{74E86D1F-487A-43B0-BF84-A3B479DFD14B}" destId="{51A59BFE-FA82-492F-990D-71C007EB5BFB}" srcOrd="4" destOrd="0" parTransId="{13EE848C-FFA0-40CD-A026-374D19E92FAE}" sibTransId="{CCF0CC57-99F3-421B-94C8-036D7ACD4735}"/>
    <dgm:cxn modelId="{F38323A4-B09E-4EF4-9C15-6C3D0FA4856B}" type="presOf" srcId="{529925C0-A923-417B-8613-799EF4124127}" destId="{5FA15AC9-C399-4B4E-B696-D09A7E3CB18D}" srcOrd="0" destOrd="0" presId="urn:microsoft.com/office/officeart/2008/layout/VerticalCurvedList"/>
    <dgm:cxn modelId="{096EECF1-BD0D-4A53-B18F-6E7CD786997F}" type="presOf" srcId="{D373D7E4-7CBB-452C-85C5-5B7A0BDB1B23}" destId="{64B8BB2B-0AA8-4ADB-B00A-6CE5D8540676}" srcOrd="0" destOrd="0" presId="urn:microsoft.com/office/officeart/2008/layout/VerticalCurvedList"/>
    <dgm:cxn modelId="{B01C800E-9D79-4828-9758-34354C83BF18}" type="presOf" srcId="{51A59BFE-FA82-492F-990D-71C007EB5BFB}" destId="{A5C12608-B889-411C-AFA6-55989245B63C}" srcOrd="0" destOrd="0" presId="urn:microsoft.com/office/officeart/2008/layout/VerticalCurvedList"/>
    <dgm:cxn modelId="{A4145175-D608-4C6C-924C-2C9063543E31}" type="presOf" srcId="{E916C197-9A92-45FF-8652-443A32E2E5D6}" destId="{BA2ED0FE-EAB0-40D8-8846-1818A42AA5B4}" srcOrd="0" destOrd="0" presId="urn:microsoft.com/office/officeart/2008/layout/VerticalCurvedList"/>
    <dgm:cxn modelId="{70FEA0AA-6329-4BAF-AB70-4261A67AAD6D}" type="presOf" srcId="{E4C3800E-0E0E-47EC-A54A-78F12B3A55BA}" destId="{EADFB1A8-3F2E-4DDB-B090-7F7DA52663D4}" srcOrd="0" destOrd="0" presId="urn:microsoft.com/office/officeart/2008/layout/VerticalCurvedList"/>
    <dgm:cxn modelId="{44CEB361-0DD9-44BA-8761-C58995E5915E}" srcId="{74E86D1F-487A-43B0-BF84-A3B479DFD14B}" destId="{E916C197-9A92-45FF-8652-443A32E2E5D6}" srcOrd="2" destOrd="0" parTransId="{FAE8D53D-72F8-43D4-856F-1A6CCF60F619}" sibTransId="{E03CE0B0-A836-4B04-9F6A-4932CB2E7C39}"/>
    <dgm:cxn modelId="{02588D0F-BC78-48F6-B493-66712BD25A77}" srcId="{74E86D1F-487A-43B0-BF84-A3B479DFD14B}" destId="{D373D7E4-7CBB-452C-85C5-5B7A0BDB1B23}" srcOrd="1" destOrd="0" parTransId="{62B6ADB0-3C6A-498C-B514-ED4F991440FE}" sibTransId="{83C4D30A-633E-4B72-A86C-70FA3ECEDCF2}"/>
    <dgm:cxn modelId="{E05812B1-D64E-4AC9-BC90-590E128038DD}" srcId="{74E86D1F-487A-43B0-BF84-A3B479DFD14B}" destId="{529925C0-A923-417B-8613-799EF4124127}" srcOrd="0" destOrd="0" parTransId="{6B3555D5-9F0C-4BC9-876B-F1B788ADA227}" sibTransId="{E4C3800E-0E0E-47EC-A54A-78F12B3A55BA}"/>
    <dgm:cxn modelId="{207E3368-160A-4DDC-9B1A-18F3DC16E737}" srcId="{74E86D1F-487A-43B0-BF84-A3B479DFD14B}" destId="{295DE4A3-1F29-4BB9-8EBD-82FD1132F120}" srcOrd="3" destOrd="0" parTransId="{8004FD1D-7F9A-4213-B822-1CCAAED078FC}" sibTransId="{FBB6CECE-A81B-443B-ACED-CD84E2B87050}"/>
    <dgm:cxn modelId="{F95F0BD6-A055-44D3-B7D1-6B2B02517B05}" type="presOf" srcId="{74E86D1F-487A-43B0-BF84-A3B479DFD14B}" destId="{67DA0C09-8B06-4162-ABF1-464AB5F41612}" srcOrd="0" destOrd="0" presId="urn:microsoft.com/office/officeart/2008/layout/VerticalCurvedList"/>
    <dgm:cxn modelId="{87CB7A04-02D7-4925-8E85-B7FD4FAF4FAF}" type="presParOf" srcId="{67DA0C09-8B06-4162-ABF1-464AB5F41612}" destId="{22AB94BD-A522-41D5-AE88-17D4418F1E45}" srcOrd="0" destOrd="0" presId="urn:microsoft.com/office/officeart/2008/layout/VerticalCurvedList"/>
    <dgm:cxn modelId="{A5D6639F-353D-40F6-9E8D-F27BFCF9DC81}" type="presParOf" srcId="{22AB94BD-A522-41D5-AE88-17D4418F1E45}" destId="{DAD4373E-6FDC-4B0D-8897-3E6EA05C0503}" srcOrd="0" destOrd="0" presId="urn:microsoft.com/office/officeart/2008/layout/VerticalCurvedList"/>
    <dgm:cxn modelId="{FFBC4DFF-274F-4618-A496-E748DDA01C33}" type="presParOf" srcId="{DAD4373E-6FDC-4B0D-8897-3E6EA05C0503}" destId="{BF64942E-F47A-410F-99DC-DFE8685D7632}" srcOrd="0" destOrd="0" presId="urn:microsoft.com/office/officeart/2008/layout/VerticalCurvedList"/>
    <dgm:cxn modelId="{E903607F-C28F-4A56-848B-5F370EB99D35}" type="presParOf" srcId="{DAD4373E-6FDC-4B0D-8897-3E6EA05C0503}" destId="{EADFB1A8-3F2E-4DDB-B090-7F7DA52663D4}" srcOrd="1" destOrd="0" presId="urn:microsoft.com/office/officeart/2008/layout/VerticalCurvedList"/>
    <dgm:cxn modelId="{BB3FEAE2-0EF3-41DD-B491-AF953D08B6C3}" type="presParOf" srcId="{DAD4373E-6FDC-4B0D-8897-3E6EA05C0503}" destId="{ACD164C2-076F-4331-86B2-7164E9559B2F}" srcOrd="2" destOrd="0" presId="urn:microsoft.com/office/officeart/2008/layout/VerticalCurvedList"/>
    <dgm:cxn modelId="{DF376F3E-EB53-4FAD-A7C3-0161DCAB283B}" type="presParOf" srcId="{DAD4373E-6FDC-4B0D-8897-3E6EA05C0503}" destId="{AD6BC626-6F09-4B92-920C-878F79E1DFCB}" srcOrd="3" destOrd="0" presId="urn:microsoft.com/office/officeart/2008/layout/VerticalCurvedList"/>
    <dgm:cxn modelId="{C446BF01-3DC5-4122-B8F3-BC2FD4348440}" type="presParOf" srcId="{22AB94BD-A522-41D5-AE88-17D4418F1E45}" destId="{5FA15AC9-C399-4B4E-B696-D09A7E3CB18D}" srcOrd="1" destOrd="0" presId="urn:microsoft.com/office/officeart/2008/layout/VerticalCurvedList"/>
    <dgm:cxn modelId="{E879FA5E-3FBD-46A0-A4C4-49DB58C93B0E}" type="presParOf" srcId="{22AB94BD-A522-41D5-AE88-17D4418F1E45}" destId="{D43D34F1-7721-4470-9084-A5E83869C85B}" srcOrd="2" destOrd="0" presId="urn:microsoft.com/office/officeart/2008/layout/VerticalCurvedList"/>
    <dgm:cxn modelId="{91F3B598-CDFD-48B3-BA26-7BD6C0D68FBD}" type="presParOf" srcId="{D43D34F1-7721-4470-9084-A5E83869C85B}" destId="{C5FE1A4E-25F2-4455-943E-7950D004A994}" srcOrd="0" destOrd="0" presId="urn:microsoft.com/office/officeart/2008/layout/VerticalCurvedList"/>
    <dgm:cxn modelId="{975DD6D0-F573-4144-849E-FFB1E507C6C3}" type="presParOf" srcId="{22AB94BD-A522-41D5-AE88-17D4418F1E45}" destId="{64B8BB2B-0AA8-4ADB-B00A-6CE5D8540676}" srcOrd="3" destOrd="0" presId="urn:microsoft.com/office/officeart/2008/layout/VerticalCurvedList"/>
    <dgm:cxn modelId="{BC42F4F3-0F23-487D-BB8B-474A9CA916AE}" type="presParOf" srcId="{22AB94BD-A522-41D5-AE88-17D4418F1E45}" destId="{E8B29A83-D645-42FC-87F0-3E90C5E950F0}" srcOrd="4" destOrd="0" presId="urn:microsoft.com/office/officeart/2008/layout/VerticalCurvedList"/>
    <dgm:cxn modelId="{371AFD26-8353-4DCB-BA2E-7705EEB1D903}" type="presParOf" srcId="{E8B29A83-D645-42FC-87F0-3E90C5E950F0}" destId="{706AB4DD-7746-41BF-85FD-DDD96401F6F1}" srcOrd="0" destOrd="0" presId="urn:microsoft.com/office/officeart/2008/layout/VerticalCurvedList"/>
    <dgm:cxn modelId="{A1F147AF-8F51-4514-8783-FCC83F00E6D6}" type="presParOf" srcId="{22AB94BD-A522-41D5-AE88-17D4418F1E45}" destId="{BA2ED0FE-EAB0-40D8-8846-1818A42AA5B4}" srcOrd="5" destOrd="0" presId="urn:microsoft.com/office/officeart/2008/layout/VerticalCurvedList"/>
    <dgm:cxn modelId="{F55DD7D5-0125-4432-8B07-6B527FE800EE}" type="presParOf" srcId="{22AB94BD-A522-41D5-AE88-17D4418F1E45}" destId="{B7DDE8E7-329D-4465-ADD1-91EC3BFF77AA}" srcOrd="6" destOrd="0" presId="urn:microsoft.com/office/officeart/2008/layout/VerticalCurvedList"/>
    <dgm:cxn modelId="{06B0575A-B433-422F-BF45-D107738F76B1}" type="presParOf" srcId="{B7DDE8E7-329D-4465-ADD1-91EC3BFF77AA}" destId="{73A8B688-A259-4916-B895-9E66D553D9C8}" srcOrd="0" destOrd="0" presId="urn:microsoft.com/office/officeart/2008/layout/VerticalCurvedList"/>
    <dgm:cxn modelId="{54800845-A2B8-4C2F-9177-3D63831F399E}" type="presParOf" srcId="{22AB94BD-A522-41D5-AE88-17D4418F1E45}" destId="{C1E4A31A-3B0A-4AD3-97BF-D2C3C2AA2A63}" srcOrd="7" destOrd="0" presId="urn:microsoft.com/office/officeart/2008/layout/VerticalCurvedList"/>
    <dgm:cxn modelId="{B8420CFD-98F2-4BF8-9868-01F4C56F0784}" type="presParOf" srcId="{22AB94BD-A522-41D5-AE88-17D4418F1E45}" destId="{6D7C13A2-7B8E-496C-8F77-865DFD76AD51}" srcOrd="8" destOrd="0" presId="urn:microsoft.com/office/officeart/2008/layout/VerticalCurvedList"/>
    <dgm:cxn modelId="{6F5CE476-E30C-4475-AC85-E86C826638F7}" type="presParOf" srcId="{6D7C13A2-7B8E-496C-8F77-865DFD76AD51}" destId="{F5801D69-79E0-4C9B-8ABA-118EBAE0ECC8}" srcOrd="0" destOrd="0" presId="urn:microsoft.com/office/officeart/2008/layout/VerticalCurvedList"/>
    <dgm:cxn modelId="{EEE9FB34-4A1E-4F77-A102-1E0269C645B6}" type="presParOf" srcId="{22AB94BD-A522-41D5-AE88-17D4418F1E45}" destId="{A5C12608-B889-411C-AFA6-55989245B63C}" srcOrd="9" destOrd="0" presId="urn:microsoft.com/office/officeart/2008/layout/VerticalCurvedList"/>
    <dgm:cxn modelId="{02E4B951-0436-420A-A3DD-708FA5188558}" type="presParOf" srcId="{22AB94BD-A522-41D5-AE88-17D4418F1E45}" destId="{C2F93335-1AB7-4D08-804C-4814D077D31F}" srcOrd="10" destOrd="0" presId="urn:microsoft.com/office/officeart/2008/layout/VerticalCurvedList"/>
    <dgm:cxn modelId="{7CD020A9-B77A-4579-BCE1-654C06935CA6}" type="presParOf" srcId="{C2F93335-1AB7-4D08-804C-4814D077D31F}" destId="{462D8253-96EA-458A-9F86-968046EA4F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DC3FD-4BA9-4BFC-900E-CA10C8CB2142}" type="doc">
      <dgm:prSet loTypeId="urn:microsoft.com/office/officeart/2005/8/layout/radial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88623-CABA-407C-BEBA-13BBB948AA99}">
      <dgm:prSet phldrT="[Text]"/>
      <dgm:spPr/>
      <dgm:t>
        <a:bodyPr/>
        <a:lstStyle/>
        <a:p>
          <a:r>
            <a:rPr lang="en-ID" dirty="0" smtClean="0"/>
            <a:t>Spring</a:t>
          </a:r>
          <a:endParaRPr lang="en-US" dirty="0"/>
        </a:p>
      </dgm:t>
    </dgm:pt>
    <dgm:pt modelId="{C620D1C7-9889-4ED4-A249-F4A1AEDEA9F3}" type="parTrans" cxnId="{62E84340-1F0A-4029-8DD5-B62748CD09E7}">
      <dgm:prSet/>
      <dgm:spPr/>
      <dgm:t>
        <a:bodyPr/>
        <a:lstStyle/>
        <a:p>
          <a:endParaRPr lang="en-US"/>
        </a:p>
      </dgm:t>
    </dgm:pt>
    <dgm:pt modelId="{C4CB8952-D998-429E-9635-F445FCD564BC}" type="sibTrans" cxnId="{62E84340-1F0A-4029-8DD5-B62748CD09E7}">
      <dgm:prSet/>
      <dgm:spPr/>
      <dgm:t>
        <a:bodyPr/>
        <a:lstStyle/>
        <a:p>
          <a:endParaRPr lang="en-US"/>
        </a:p>
      </dgm:t>
    </dgm:pt>
    <dgm:pt modelId="{B790E61F-3146-42D4-8CCB-652878232E8B}">
      <dgm:prSet phldrT="[Text]"/>
      <dgm:spPr/>
      <dgm:t>
        <a:bodyPr/>
        <a:lstStyle/>
        <a:p>
          <a:r>
            <a:rPr lang="en-ID" dirty="0" smtClean="0"/>
            <a:t>Model</a:t>
          </a:r>
          <a:endParaRPr lang="en-US" dirty="0"/>
        </a:p>
      </dgm:t>
    </dgm:pt>
    <dgm:pt modelId="{619C9080-8E4C-4470-88A2-BD716CA92E86}" type="parTrans" cxnId="{7F49C581-D687-4F69-AC15-60E10C0B6A28}">
      <dgm:prSet/>
      <dgm:spPr/>
      <dgm:t>
        <a:bodyPr/>
        <a:lstStyle/>
        <a:p>
          <a:endParaRPr lang="en-US"/>
        </a:p>
      </dgm:t>
    </dgm:pt>
    <dgm:pt modelId="{0D1BC814-2E13-45B9-8C3D-1133B54A8522}" type="sibTrans" cxnId="{7F49C581-D687-4F69-AC15-60E10C0B6A28}">
      <dgm:prSet/>
      <dgm:spPr/>
      <dgm:t>
        <a:bodyPr/>
        <a:lstStyle/>
        <a:p>
          <a:endParaRPr lang="en-US"/>
        </a:p>
      </dgm:t>
    </dgm:pt>
    <dgm:pt modelId="{1C3B8297-2B07-4C55-B366-9E4A76E04CC1}">
      <dgm:prSet phldrT="[Text]"/>
      <dgm:spPr/>
      <dgm:t>
        <a:bodyPr/>
        <a:lstStyle/>
        <a:p>
          <a:r>
            <a:rPr lang="en-ID" dirty="0" smtClean="0"/>
            <a:t>Controller</a:t>
          </a:r>
          <a:endParaRPr lang="en-US" dirty="0"/>
        </a:p>
      </dgm:t>
    </dgm:pt>
    <dgm:pt modelId="{743ADF28-425B-45F8-919F-396C50384DE9}" type="parTrans" cxnId="{AC9BE03B-A3B6-4E83-BC09-247FA6F6F268}">
      <dgm:prSet/>
      <dgm:spPr/>
      <dgm:t>
        <a:bodyPr/>
        <a:lstStyle/>
        <a:p>
          <a:endParaRPr lang="en-US"/>
        </a:p>
      </dgm:t>
    </dgm:pt>
    <dgm:pt modelId="{B5DE800B-A5E2-484E-9F43-84E1C2C38432}" type="sibTrans" cxnId="{AC9BE03B-A3B6-4E83-BC09-247FA6F6F268}">
      <dgm:prSet/>
      <dgm:spPr/>
      <dgm:t>
        <a:bodyPr/>
        <a:lstStyle/>
        <a:p>
          <a:endParaRPr lang="en-US"/>
        </a:p>
      </dgm:t>
    </dgm:pt>
    <dgm:pt modelId="{80F35567-2832-4D9C-9025-D2F1867E8D69}">
      <dgm:prSet phldrT="[Text]"/>
      <dgm:spPr/>
      <dgm:t>
        <a:bodyPr/>
        <a:lstStyle/>
        <a:p>
          <a:r>
            <a:rPr lang="en-ID" dirty="0" smtClean="0"/>
            <a:t>Service</a:t>
          </a:r>
          <a:endParaRPr lang="en-US" dirty="0"/>
        </a:p>
      </dgm:t>
    </dgm:pt>
    <dgm:pt modelId="{0144DC10-15D4-4C34-8224-FE005A9E2ACC}" type="parTrans" cxnId="{D278B5AD-ADF6-4BD8-A5A9-FD6AE61ED941}">
      <dgm:prSet/>
      <dgm:spPr/>
      <dgm:t>
        <a:bodyPr/>
        <a:lstStyle/>
        <a:p>
          <a:endParaRPr lang="en-US"/>
        </a:p>
      </dgm:t>
    </dgm:pt>
    <dgm:pt modelId="{B6899AB0-561B-4F9F-B6F2-6DE8AF167715}" type="sibTrans" cxnId="{D278B5AD-ADF6-4BD8-A5A9-FD6AE61ED941}">
      <dgm:prSet/>
      <dgm:spPr/>
      <dgm:t>
        <a:bodyPr/>
        <a:lstStyle/>
        <a:p>
          <a:endParaRPr lang="en-US"/>
        </a:p>
      </dgm:t>
    </dgm:pt>
    <dgm:pt modelId="{EBBE4C97-2470-4E73-B7D9-D14791D9D439}">
      <dgm:prSet phldrT="[Text]"/>
      <dgm:spPr/>
      <dgm:t>
        <a:bodyPr/>
        <a:lstStyle/>
        <a:p>
          <a:r>
            <a:rPr lang="en-ID" dirty="0" smtClean="0"/>
            <a:t>Mapper</a:t>
          </a:r>
          <a:endParaRPr lang="en-US" dirty="0"/>
        </a:p>
      </dgm:t>
    </dgm:pt>
    <dgm:pt modelId="{C946A45C-A72E-43A1-A081-080D32A02FFF}" type="parTrans" cxnId="{C61AACA6-554F-4605-8E32-759CD4079A70}">
      <dgm:prSet/>
      <dgm:spPr/>
      <dgm:t>
        <a:bodyPr/>
        <a:lstStyle/>
        <a:p>
          <a:endParaRPr lang="en-US"/>
        </a:p>
      </dgm:t>
    </dgm:pt>
    <dgm:pt modelId="{B988C866-F2E1-4329-8810-05DBAA1393C0}" type="sibTrans" cxnId="{C61AACA6-554F-4605-8E32-759CD4079A70}">
      <dgm:prSet/>
      <dgm:spPr/>
      <dgm:t>
        <a:bodyPr/>
        <a:lstStyle/>
        <a:p>
          <a:endParaRPr lang="en-US"/>
        </a:p>
      </dgm:t>
    </dgm:pt>
    <dgm:pt modelId="{D26265E3-F499-4B17-83E3-FEDBABEF793E}" type="pres">
      <dgm:prSet presAssocID="{590DC3FD-4BA9-4BFC-900E-CA10C8CB2142}" presName="composite" presStyleCnt="0">
        <dgm:presLayoutVars>
          <dgm:chMax val="1"/>
          <dgm:dir/>
          <dgm:resizeHandles val="exact"/>
        </dgm:presLayoutVars>
      </dgm:prSet>
      <dgm:spPr/>
    </dgm:pt>
    <dgm:pt modelId="{5A930C20-724F-4B15-ABAE-D849F93C8AFE}" type="pres">
      <dgm:prSet presAssocID="{590DC3FD-4BA9-4BFC-900E-CA10C8CB2142}" presName="radial" presStyleCnt="0">
        <dgm:presLayoutVars>
          <dgm:animLvl val="ctr"/>
        </dgm:presLayoutVars>
      </dgm:prSet>
      <dgm:spPr/>
    </dgm:pt>
    <dgm:pt modelId="{C773F521-FCBD-4AA5-9B8A-AC37177E08D1}" type="pres">
      <dgm:prSet presAssocID="{EB588623-CABA-407C-BEBA-13BBB948AA99}" presName="centerShape" presStyleLbl="vennNode1" presStyleIdx="0" presStyleCnt="5"/>
      <dgm:spPr/>
    </dgm:pt>
    <dgm:pt modelId="{18A45F41-F690-4B64-AD19-086483A1A5E9}" type="pres">
      <dgm:prSet presAssocID="{B790E61F-3146-42D4-8CCB-652878232E8B}" presName="node" presStyleLbl="vennNode1" presStyleIdx="1" presStyleCnt="5">
        <dgm:presLayoutVars>
          <dgm:bulletEnabled val="1"/>
        </dgm:presLayoutVars>
      </dgm:prSet>
      <dgm:spPr/>
    </dgm:pt>
    <dgm:pt modelId="{632AF704-F9AB-4AB2-8C55-48794623C696}" type="pres">
      <dgm:prSet presAssocID="{1C3B8297-2B07-4C55-B366-9E4A76E04CC1}" presName="node" presStyleLbl="vennNode1" presStyleIdx="2" presStyleCnt="5">
        <dgm:presLayoutVars>
          <dgm:bulletEnabled val="1"/>
        </dgm:presLayoutVars>
      </dgm:prSet>
      <dgm:spPr/>
    </dgm:pt>
    <dgm:pt modelId="{7649C05A-D181-479A-842D-1801A5F0CD7F}" type="pres">
      <dgm:prSet presAssocID="{80F35567-2832-4D9C-9025-D2F1867E8D69}" presName="node" presStyleLbl="vennNode1" presStyleIdx="3" presStyleCnt="5">
        <dgm:presLayoutVars>
          <dgm:bulletEnabled val="1"/>
        </dgm:presLayoutVars>
      </dgm:prSet>
      <dgm:spPr/>
    </dgm:pt>
    <dgm:pt modelId="{D731140F-7890-46CA-B606-0FF1E35CA301}" type="pres">
      <dgm:prSet presAssocID="{EBBE4C97-2470-4E73-B7D9-D14791D9D439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7F49C581-D687-4F69-AC15-60E10C0B6A28}" srcId="{EB588623-CABA-407C-BEBA-13BBB948AA99}" destId="{B790E61F-3146-42D4-8CCB-652878232E8B}" srcOrd="0" destOrd="0" parTransId="{619C9080-8E4C-4470-88A2-BD716CA92E86}" sibTransId="{0D1BC814-2E13-45B9-8C3D-1133B54A8522}"/>
    <dgm:cxn modelId="{C61AACA6-554F-4605-8E32-759CD4079A70}" srcId="{EB588623-CABA-407C-BEBA-13BBB948AA99}" destId="{EBBE4C97-2470-4E73-B7D9-D14791D9D439}" srcOrd="3" destOrd="0" parTransId="{C946A45C-A72E-43A1-A081-080D32A02FFF}" sibTransId="{B988C866-F2E1-4329-8810-05DBAA1393C0}"/>
    <dgm:cxn modelId="{53C80476-D5A8-4824-A7D3-78F6D8C84A83}" type="presOf" srcId="{1C3B8297-2B07-4C55-B366-9E4A76E04CC1}" destId="{632AF704-F9AB-4AB2-8C55-48794623C696}" srcOrd="0" destOrd="0" presId="urn:microsoft.com/office/officeart/2005/8/layout/radial3"/>
    <dgm:cxn modelId="{D278B5AD-ADF6-4BD8-A5A9-FD6AE61ED941}" srcId="{EB588623-CABA-407C-BEBA-13BBB948AA99}" destId="{80F35567-2832-4D9C-9025-D2F1867E8D69}" srcOrd="2" destOrd="0" parTransId="{0144DC10-15D4-4C34-8224-FE005A9E2ACC}" sibTransId="{B6899AB0-561B-4F9F-B6F2-6DE8AF167715}"/>
    <dgm:cxn modelId="{85697A90-34D9-4BAD-A340-97195405A83E}" type="presOf" srcId="{B790E61F-3146-42D4-8CCB-652878232E8B}" destId="{18A45F41-F690-4B64-AD19-086483A1A5E9}" srcOrd="0" destOrd="0" presId="urn:microsoft.com/office/officeart/2005/8/layout/radial3"/>
    <dgm:cxn modelId="{62E84340-1F0A-4029-8DD5-B62748CD09E7}" srcId="{590DC3FD-4BA9-4BFC-900E-CA10C8CB2142}" destId="{EB588623-CABA-407C-BEBA-13BBB948AA99}" srcOrd="0" destOrd="0" parTransId="{C620D1C7-9889-4ED4-A249-F4A1AEDEA9F3}" sibTransId="{C4CB8952-D998-429E-9635-F445FCD564BC}"/>
    <dgm:cxn modelId="{26716270-BFBD-4869-810F-D31FB2553890}" type="presOf" srcId="{80F35567-2832-4D9C-9025-D2F1867E8D69}" destId="{7649C05A-D181-479A-842D-1801A5F0CD7F}" srcOrd="0" destOrd="0" presId="urn:microsoft.com/office/officeart/2005/8/layout/radial3"/>
    <dgm:cxn modelId="{794F4003-1B91-4909-836C-76E1892728A0}" type="presOf" srcId="{590DC3FD-4BA9-4BFC-900E-CA10C8CB2142}" destId="{D26265E3-F499-4B17-83E3-FEDBABEF793E}" srcOrd="0" destOrd="0" presId="urn:microsoft.com/office/officeart/2005/8/layout/radial3"/>
    <dgm:cxn modelId="{AC9BE03B-A3B6-4E83-BC09-247FA6F6F268}" srcId="{EB588623-CABA-407C-BEBA-13BBB948AA99}" destId="{1C3B8297-2B07-4C55-B366-9E4A76E04CC1}" srcOrd="1" destOrd="0" parTransId="{743ADF28-425B-45F8-919F-396C50384DE9}" sibTransId="{B5DE800B-A5E2-484E-9F43-84E1C2C38432}"/>
    <dgm:cxn modelId="{7B4C99FD-1EF4-4A46-9D6B-7F0F49B58FDB}" type="presOf" srcId="{EBBE4C97-2470-4E73-B7D9-D14791D9D439}" destId="{D731140F-7890-46CA-B606-0FF1E35CA301}" srcOrd="0" destOrd="0" presId="urn:microsoft.com/office/officeart/2005/8/layout/radial3"/>
    <dgm:cxn modelId="{1D055CD4-28DD-432B-BAA2-0DC1D0C089BA}" type="presOf" srcId="{EB588623-CABA-407C-BEBA-13BBB948AA99}" destId="{C773F521-FCBD-4AA5-9B8A-AC37177E08D1}" srcOrd="0" destOrd="0" presId="urn:microsoft.com/office/officeart/2005/8/layout/radial3"/>
    <dgm:cxn modelId="{D02A1DBE-C0FE-446E-829A-A2C6F614CD7B}" type="presParOf" srcId="{D26265E3-F499-4B17-83E3-FEDBABEF793E}" destId="{5A930C20-724F-4B15-ABAE-D849F93C8AFE}" srcOrd="0" destOrd="0" presId="urn:microsoft.com/office/officeart/2005/8/layout/radial3"/>
    <dgm:cxn modelId="{07E45C7A-821D-49CA-927F-632B02711ACD}" type="presParOf" srcId="{5A930C20-724F-4B15-ABAE-D849F93C8AFE}" destId="{C773F521-FCBD-4AA5-9B8A-AC37177E08D1}" srcOrd="0" destOrd="0" presId="urn:microsoft.com/office/officeart/2005/8/layout/radial3"/>
    <dgm:cxn modelId="{D79DF36F-3AEA-401A-8BED-AC4C1B86DFC8}" type="presParOf" srcId="{5A930C20-724F-4B15-ABAE-D849F93C8AFE}" destId="{18A45F41-F690-4B64-AD19-086483A1A5E9}" srcOrd="1" destOrd="0" presId="urn:microsoft.com/office/officeart/2005/8/layout/radial3"/>
    <dgm:cxn modelId="{FAB8760C-8F91-47C1-AE79-8D743B397E04}" type="presParOf" srcId="{5A930C20-724F-4B15-ABAE-D849F93C8AFE}" destId="{632AF704-F9AB-4AB2-8C55-48794623C696}" srcOrd="2" destOrd="0" presId="urn:microsoft.com/office/officeart/2005/8/layout/radial3"/>
    <dgm:cxn modelId="{3C727DED-8E48-4CD1-9D48-07947211E193}" type="presParOf" srcId="{5A930C20-724F-4B15-ABAE-D849F93C8AFE}" destId="{7649C05A-D181-479A-842D-1801A5F0CD7F}" srcOrd="3" destOrd="0" presId="urn:microsoft.com/office/officeart/2005/8/layout/radial3"/>
    <dgm:cxn modelId="{033600BC-8044-49CB-9884-B926CB49C626}" type="presParOf" srcId="{5A930C20-724F-4B15-ABAE-D849F93C8AFE}" destId="{D731140F-7890-46CA-B606-0FF1E35CA301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C3C2F3-3B23-4A28-BE87-E7E30757E71A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48927B90-DDA7-4592-AA3E-EAA5F3DF3FBB}">
      <dgm:prSet phldrT="[Text]"/>
      <dgm:spPr/>
      <dgm:t>
        <a:bodyPr/>
        <a:lstStyle/>
        <a:p>
          <a:r>
            <a:rPr lang="en-ID" dirty="0" smtClean="0"/>
            <a:t>Insert Data</a:t>
          </a:r>
          <a:endParaRPr lang="en-US" dirty="0"/>
        </a:p>
      </dgm:t>
    </dgm:pt>
    <dgm:pt modelId="{0C1A8AA0-43F1-4543-B7F6-28778693B017}" type="parTrans" cxnId="{4AFF3C41-9862-4C8E-A529-AD563584B69B}">
      <dgm:prSet/>
      <dgm:spPr/>
      <dgm:t>
        <a:bodyPr/>
        <a:lstStyle/>
        <a:p>
          <a:endParaRPr lang="en-US"/>
        </a:p>
      </dgm:t>
    </dgm:pt>
    <dgm:pt modelId="{C5340DC6-0C68-4C86-8986-EE6704C67E19}" type="sibTrans" cxnId="{4AFF3C41-9862-4C8E-A529-AD563584B69B}">
      <dgm:prSet/>
      <dgm:spPr/>
      <dgm:t>
        <a:bodyPr/>
        <a:lstStyle/>
        <a:p>
          <a:endParaRPr lang="en-US"/>
        </a:p>
      </dgm:t>
    </dgm:pt>
    <dgm:pt modelId="{60649119-3467-431C-831A-0BC48AFF8A1F}">
      <dgm:prSet phldrT="[Text]"/>
      <dgm:spPr/>
      <dgm:t>
        <a:bodyPr/>
        <a:lstStyle/>
        <a:p>
          <a:r>
            <a:rPr lang="en-ID" dirty="0" smtClean="0"/>
            <a:t>Edit  Data</a:t>
          </a:r>
          <a:endParaRPr lang="en-US" dirty="0"/>
        </a:p>
      </dgm:t>
    </dgm:pt>
    <dgm:pt modelId="{60C34451-55CE-4125-93E7-9214C7249D52}" type="parTrans" cxnId="{51DE4107-D0E1-4F56-A759-B93D1CAC056A}">
      <dgm:prSet/>
      <dgm:spPr/>
      <dgm:t>
        <a:bodyPr/>
        <a:lstStyle/>
        <a:p>
          <a:endParaRPr lang="en-US"/>
        </a:p>
      </dgm:t>
    </dgm:pt>
    <dgm:pt modelId="{DB0DD8E3-B10C-4709-BECA-989C48F83455}" type="sibTrans" cxnId="{51DE4107-D0E1-4F56-A759-B93D1CAC056A}">
      <dgm:prSet/>
      <dgm:spPr/>
      <dgm:t>
        <a:bodyPr/>
        <a:lstStyle/>
        <a:p>
          <a:endParaRPr lang="en-US"/>
        </a:p>
      </dgm:t>
    </dgm:pt>
    <dgm:pt modelId="{DABCD16A-42F2-414C-93C8-E0ED5312EC4A}" type="pres">
      <dgm:prSet presAssocID="{9DC3C2F3-3B23-4A28-BE87-E7E30757E71A}" presName="Name0" presStyleCnt="0">
        <dgm:presLayoutVars>
          <dgm:chMax/>
          <dgm:chPref/>
          <dgm:dir/>
        </dgm:presLayoutVars>
      </dgm:prSet>
      <dgm:spPr/>
    </dgm:pt>
    <dgm:pt modelId="{D23FEE02-00D6-4AFF-A03F-75FF97D507FF}" type="pres">
      <dgm:prSet presAssocID="{48927B90-DDA7-4592-AA3E-EAA5F3DF3FBB}" presName="composite" presStyleCnt="0"/>
      <dgm:spPr/>
    </dgm:pt>
    <dgm:pt modelId="{5A4DDE5E-3AE5-4A84-91DF-16FB02CC1B5E}" type="pres">
      <dgm:prSet presAssocID="{48927B90-DDA7-4592-AA3E-EAA5F3DF3FBB}" presName="Accent" presStyleLbl="alignNode1" presStyleIdx="0" presStyleCnt="3">
        <dgm:presLayoutVars>
          <dgm:chMax val="0"/>
          <dgm:chPref val="0"/>
        </dgm:presLayoutVars>
      </dgm:prSet>
      <dgm:spPr/>
    </dgm:pt>
    <dgm:pt modelId="{7DBFA6D4-BCEB-45F3-9C68-9CC619112524}" type="pres">
      <dgm:prSet presAssocID="{48927B90-DDA7-4592-AA3E-EAA5F3DF3FBB}" presName="Image" presStyleLbl="bgImgPlace1" presStyleIdx="0" presStyleCnt="2">
        <dgm:presLayoutVars>
          <dgm:chMax val="0"/>
          <dgm:chPref val="0"/>
          <dgm:bulletEnabled val="1"/>
        </dgm:presLayoutVars>
      </dgm:prSet>
      <dgm:spPr/>
    </dgm:pt>
    <dgm:pt modelId="{621A0E33-3740-454A-8012-BF0BE4781AD8}" type="pres">
      <dgm:prSet presAssocID="{48927B90-DDA7-4592-AA3E-EAA5F3DF3FBB}" presName="Parent" presStyleLbl="fgAccFollowNode1" presStyleIdx="0" presStyleCnt="2">
        <dgm:presLayoutVars>
          <dgm:chMax val="0"/>
          <dgm:chPref val="0"/>
          <dgm:bulletEnabled val="1"/>
        </dgm:presLayoutVars>
      </dgm:prSet>
      <dgm:spPr/>
    </dgm:pt>
    <dgm:pt modelId="{69506E8B-AB16-4944-AC13-41A200F38A97}" type="pres">
      <dgm:prSet presAssocID="{48927B90-DDA7-4592-AA3E-EAA5F3DF3FBB}" presName="Space" presStyleCnt="0">
        <dgm:presLayoutVars>
          <dgm:chMax val="0"/>
          <dgm:chPref val="0"/>
        </dgm:presLayoutVars>
      </dgm:prSet>
      <dgm:spPr/>
    </dgm:pt>
    <dgm:pt modelId="{A8F8A344-2297-4C68-AE6D-06FCBAAFB86F}" type="pres">
      <dgm:prSet presAssocID="{C5340DC6-0C68-4C86-8986-EE6704C67E19}" presName="ConnectorComposite" presStyleCnt="0"/>
      <dgm:spPr/>
    </dgm:pt>
    <dgm:pt modelId="{DB32B495-0DC9-441D-85BB-A7602992F87E}" type="pres">
      <dgm:prSet presAssocID="{C5340DC6-0C68-4C86-8986-EE6704C67E19}" presName="TopSpacing" presStyleCnt="0"/>
      <dgm:spPr/>
    </dgm:pt>
    <dgm:pt modelId="{7BFDEB07-9D67-47D7-941F-2731F01756EE}" type="pres">
      <dgm:prSet presAssocID="{C5340DC6-0C68-4C86-8986-EE6704C67E19}" presName="Connector" presStyleLbl="alignNode1" presStyleIdx="1" presStyleCnt="3"/>
      <dgm:spPr/>
    </dgm:pt>
    <dgm:pt modelId="{A8971DD3-AFDD-48DD-B12E-94C4E4E2261D}" type="pres">
      <dgm:prSet presAssocID="{C5340DC6-0C68-4C86-8986-EE6704C67E19}" presName="BottomSpacing" presStyleCnt="0"/>
      <dgm:spPr/>
    </dgm:pt>
    <dgm:pt modelId="{A3AFD1C8-0716-481F-B474-FBB272E139A9}" type="pres">
      <dgm:prSet presAssocID="{60649119-3467-431C-831A-0BC48AFF8A1F}" presName="composite" presStyleCnt="0"/>
      <dgm:spPr/>
    </dgm:pt>
    <dgm:pt modelId="{B89D8807-9056-477C-8F69-692CF389F2E7}" type="pres">
      <dgm:prSet presAssocID="{60649119-3467-431C-831A-0BC48AFF8A1F}" presName="Accent" presStyleLbl="alignNode1" presStyleIdx="2" presStyleCnt="3">
        <dgm:presLayoutVars>
          <dgm:chMax val="0"/>
          <dgm:chPref val="0"/>
        </dgm:presLayoutVars>
      </dgm:prSet>
      <dgm:spPr/>
    </dgm:pt>
    <dgm:pt modelId="{3BD5FD7A-B573-4ABB-B5C8-89753DFDEB98}" type="pres">
      <dgm:prSet presAssocID="{60649119-3467-431C-831A-0BC48AFF8A1F}" presName="Image" presStyleLbl="bgImgPlace1" presStyleIdx="1" presStyleCnt="2">
        <dgm:presLayoutVars>
          <dgm:chMax val="0"/>
          <dgm:chPref val="0"/>
          <dgm:bulletEnabled val="1"/>
        </dgm:presLayoutVars>
      </dgm:prSet>
      <dgm:spPr/>
    </dgm:pt>
    <dgm:pt modelId="{9BAA1C59-6EA8-4D40-8A3A-7EED0E45DD97}" type="pres">
      <dgm:prSet presAssocID="{60649119-3467-431C-831A-0BC48AFF8A1F}" presName="Parent" presStyleLbl="fgAccFollowNode1" presStyleIdx="1" presStyleCnt="2">
        <dgm:presLayoutVars>
          <dgm:chMax val="0"/>
          <dgm:chPref val="0"/>
          <dgm:bulletEnabled val="1"/>
        </dgm:presLayoutVars>
      </dgm:prSet>
      <dgm:spPr/>
    </dgm:pt>
    <dgm:pt modelId="{F724BA74-B403-4EF8-903D-26B83387E1CE}" type="pres">
      <dgm:prSet presAssocID="{60649119-3467-431C-831A-0BC48AFF8A1F}" presName="Space" presStyleCnt="0">
        <dgm:presLayoutVars>
          <dgm:chMax val="0"/>
          <dgm:chPref val="0"/>
        </dgm:presLayoutVars>
      </dgm:prSet>
      <dgm:spPr/>
    </dgm:pt>
  </dgm:ptLst>
  <dgm:cxnLst>
    <dgm:cxn modelId="{51DE4107-D0E1-4F56-A759-B93D1CAC056A}" srcId="{9DC3C2F3-3B23-4A28-BE87-E7E30757E71A}" destId="{60649119-3467-431C-831A-0BC48AFF8A1F}" srcOrd="1" destOrd="0" parTransId="{60C34451-55CE-4125-93E7-9214C7249D52}" sibTransId="{DB0DD8E3-B10C-4709-BECA-989C48F83455}"/>
    <dgm:cxn modelId="{D10B59EB-0DC1-4348-BF4F-BC41D18C98B6}" type="presOf" srcId="{48927B90-DDA7-4592-AA3E-EAA5F3DF3FBB}" destId="{621A0E33-3740-454A-8012-BF0BE4781AD8}" srcOrd="0" destOrd="0" presId="urn:microsoft.com/office/officeart/2008/layout/AlternatingPictureCircles"/>
    <dgm:cxn modelId="{4AFF3C41-9862-4C8E-A529-AD563584B69B}" srcId="{9DC3C2F3-3B23-4A28-BE87-E7E30757E71A}" destId="{48927B90-DDA7-4592-AA3E-EAA5F3DF3FBB}" srcOrd="0" destOrd="0" parTransId="{0C1A8AA0-43F1-4543-B7F6-28778693B017}" sibTransId="{C5340DC6-0C68-4C86-8986-EE6704C67E19}"/>
    <dgm:cxn modelId="{1C60F24C-C590-4846-ABC9-1183D2E4B6EB}" type="presOf" srcId="{60649119-3467-431C-831A-0BC48AFF8A1F}" destId="{9BAA1C59-6EA8-4D40-8A3A-7EED0E45DD97}" srcOrd="0" destOrd="0" presId="urn:microsoft.com/office/officeart/2008/layout/AlternatingPictureCircles"/>
    <dgm:cxn modelId="{F931F425-310C-458D-930B-502AA2A41699}" type="presOf" srcId="{9DC3C2F3-3B23-4A28-BE87-E7E30757E71A}" destId="{DABCD16A-42F2-414C-93C8-E0ED5312EC4A}" srcOrd="0" destOrd="0" presId="urn:microsoft.com/office/officeart/2008/layout/AlternatingPictureCircles"/>
    <dgm:cxn modelId="{ADC72AAA-B02B-4917-8DAC-BAC35544593B}" type="presParOf" srcId="{DABCD16A-42F2-414C-93C8-E0ED5312EC4A}" destId="{D23FEE02-00D6-4AFF-A03F-75FF97D507FF}" srcOrd="0" destOrd="0" presId="urn:microsoft.com/office/officeart/2008/layout/AlternatingPictureCircles"/>
    <dgm:cxn modelId="{81757C1C-3D41-40E2-BDCB-57AF33C9ED02}" type="presParOf" srcId="{D23FEE02-00D6-4AFF-A03F-75FF97D507FF}" destId="{5A4DDE5E-3AE5-4A84-91DF-16FB02CC1B5E}" srcOrd="0" destOrd="0" presId="urn:microsoft.com/office/officeart/2008/layout/AlternatingPictureCircles"/>
    <dgm:cxn modelId="{722B2FB8-0E33-4B9C-9E78-C9B9BBA34DE1}" type="presParOf" srcId="{D23FEE02-00D6-4AFF-A03F-75FF97D507FF}" destId="{7DBFA6D4-BCEB-45F3-9C68-9CC619112524}" srcOrd="1" destOrd="0" presId="urn:microsoft.com/office/officeart/2008/layout/AlternatingPictureCircles"/>
    <dgm:cxn modelId="{A26ECE71-B1E9-4243-97A2-8570B914C7A3}" type="presParOf" srcId="{D23FEE02-00D6-4AFF-A03F-75FF97D507FF}" destId="{621A0E33-3740-454A-8012-BF0BE4781AD8}" srcOrd="2" destOrd="0" presId="urn:microsoft.com/office/officeart/2008/layout/AlternatingPictureCircles"/>
    <dgm:cxn modelId="{102562F4-45AB-4A47-8BFF-DC72A63C9780}" type="presParOf" srcId="{D23FEE02-00D6-4AFF-A03F-75FF97D507FF}" destId="{69506E8B-AB16-4944-AC13-41A200F38A97}" srcOrd="3" destOrd="0" presId="urn:microsoft.com/office/officeart/2008/layout/AlternatingPictureCircles"/>
    <dgm:cxn modelId="{D561C7C9-5F47-4382-94F9-BCBC9960E818}" type="presParOf" srcId="{DABCD16A-42F2-414C-93C8-E0ED5312EC4A}" destId="{A8F8A344-2297-4C68-AE6D-06FCBAAFB86F}" srcOrd="1" destOrd="0" presId="urn:microsoft.com/office/officeart/2008/layout/AlternatingPictureCircles"/>
    <dgm:cxn modelId="{DB3AD38F-5DAC-4A2F-A401-F97FB27BB975}" type="presParOf" srcId="{A8F8A344-2297-4C68-AE6D-06FCBAAFB86F}" destId="{DB32B495-0DC9-441D-85BB-A7602992F87E}" srcOrd="0" destOrd="0" presId="urn:microsoft.com/office/officeart/2008/layout/AlternatingPictureCircles"/>
    <dgm:cxn modelId="{693463C7-A822-4E09-B8C9-6BECC2B824A2}" type="presParOf" srcId="{A8F8A344-2297-4C68-AE6D-06FCBAAFB86F}" destId="{7BFDEB07-9D67-47D7-941F-2731F01756EE}" srcOrd="1" destOrd="0" presId="urn:microsoft.com/office/officeart/2008/layout/AlternatingPictureCircles"/>
    <dgm:cxn modelId="{BE5651B5-397A-46EF-A552-308F05B6B162}" type="presParOf" srcId="{A8F8A344-2297-4C68-AE6D-06FCBAAFB86F}" destId="{A8971DD3-AFDD-48DD-B12E-94C4E4E2261D}" srcOrd="2" destOrd="0" presId="urn:microsoft.com/office/officeart/2008/layout/AlternatingPictureCircles"/>
    <dgm:cxn modelId="{10EE2056-366E-4017-A50D-DF79785848F5}" type="presParOf" srcId="{DABCD16A-42F2-414C-93C8-E0ED5312EC4A}" destId="{A3AFD1C8-0716-481F-B474-FBB272E139A9}" srcOrd="2" destOrd="0" presId="urn:microsoft.com/office/officeart/2008/layout/AlternatingPictureCircles"/>
    <dgm:cxn modelId="{705FD7FE-BC2F-4876-B999-4613C23DB192}" type="presParOf" srcId="{A3AFD1C8-0716-481F-B474-FBB272E139A9}" destId="{B89D8807-9056-477C-8F69-692CF389F2E7}" srcOrd="0" destOrd="0" presId="urn:microsoft.com/office/officeart/2008/layout/AlternatingPictureCircles"/>
    <dgm:cxn modelId="{60577715-5615-4742-AA87-A96F0FD889AE}" type="presParOf" srcId="{A3AFD1C8-0716-481F-B474-FBB272E139A9}" destId="{3BD5FD7A-B573-4ABB-B5C8-89753DFDEB98}" srcOrd="1" destOrd="0" presId="urn:microsoft.com/office/officeart/2008/layout/AlternatingPictureCircles"/>
    <dgm:cxn modelId="{568A8DD5-1C02-4CF3-B80F-2135DDD0A4A9}" type="presParOf" srcId="{A3AFD1C8-0716-481F-B474-FBB272E139A9}" destId="{9BAA1C59-6EA8-4D40-8A3A-7EED0E45DD97}" srcOrd="2" destOrd="0" presId="urn:microsoft.com/office/officeart/2008/layout/AlternatingPictureCircles"/>
    <dgm:cxn modelId="{F9438A75-1E52-4F5B-8414-C65A122482E8}" type="presParOf" srcId="{A3AFD1C8-0716-481F-B474-FBB272E139A9}" destId="{F724BA74-B403-4EF8-903D-26B83387E1CE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C3C2F3-3B23-4A28-BE87-E7E30757E71A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48927B90-DDA7-4592-AA3E-EAA5F3DF3FBB}">
      <dgm:prSet phldrT="[Text]"/>
      <dgm:spPr/>
      <dgm:t>
        <a:bodyPr/>
        <a:lstStyle/>
        <a:p>
          <a:r>
            <a:rPr lang="en-ID" dirty="0" smtClean="0"/>
            <a:t>Insert Data</a:t>
          </a:r>
          <a:endParaRPr lang="en-US" dirty="0"/>
        </a:p>
      </dgm:t>
    </dgm:pt>
    <dgm:pt modelId="{0C1A8AA0-43F1-4543-B7F6-28778693B017}" type="parTrans" cxnId="{4AFF3C41-9862-4C8E-A529-AD563584B69B}">
      <dgm:prSet/>
      <dgm:spPr/>
      <dgm:t>
        <a:bodyPr/>
        <a:lstStyle/>
        <a:p>
          <a:endParaRPr lang="en-US"/>
        </a:p>
      </dgm:t>
    </dgm:pt>
    <dgm:pt modelId="{C5340DC6-0C68-4C86-8986-EE6704C67E19}" type="sibTrans" cxnId="{4AFF3C41-9862-4C8E-A529-AD563584B69B}">
      <dgm:prSet/>
      <dgm:spPr/>
      <dgm:t>
        <a:bodyPr/>
        <a:lstStyle/>
        <a:p>
          <a:endParaRPr lang="en-US"/>
        </a:p>
      </dgm:t>
    </dgm:pt>
    <dgm:pt modelId="{60649119-3467-431C-831A-0BC48AFF8A1F}">
      <dgm:prSet phldrT="[Text]"/>
      <dgm:spPr/>
      <dgm:t>
        <a:bodyPr/>
        <a:lstStyle/>
        <a:p>
          <a:r>
            <a:rPr lang="en-ID" dirty="0" smtClean="0"/>
            <a:t>Edit  Data</a:t>
          </a:r>
          <a:endParaRPr lang="en-US" dirty="0"/>
        </a:p>
      </dgm:t>
    </dgm:pt>
    <dgm:pt modelId="{60C34451-55CE-4125-93E7-9214C7249D52}" type="parTrans" cxnId="{51DE4107-D0E1-4F56-A759-B93D1CAC056A}">
      <dgm:prSet/>
      <dgm:spPr/>
      <dgm:t>
        <a:bodyPr/>
        <a:lstStyle/>
        <a:p>
          <a:endParaRPr lang="en-US"/>
        </a:p>
      </dgm:t>
    </dgm:pt>
    <dgm:pt modelId="{DB0DD8E3-B10C-4709-BECA-989C48F83455}" type="sibTrans" cxnId="{51DE4107-D0E1-4F56-A759-B93D1CAC056A}">
      <dgm:prSet/>
      <dgm:spPr/>
      <dgm:t>
        <a:bodyPr/>
        <a:lstStyle/>
        <a:p>
          <a:endParaRPr lang="en-US"/>
        </a:p>
      </dgm:t>
    </dgm:pt>
    <dgm:pt modelId="{C07DBAAE-8200-4ACD-890B-DB17CA13FAE6}">
      <dgm:prSet phldrT="[Text]"/>
      <dgm:spPr/>
      <dgm:t>
        <a:bodyPr/>
        <a:lstStyle/>
        <a:p>
          <a:r>
            <a:rPr lang="en-ID" dirty="0" smtClean="0"/>
            <a:t>Delete Data</a:t>
          </a:r>
          <a:endParaRPr lang="en-US" dirty="0"/>
        </a:p>
      </dgm:t>
    </dgm:pt>
    <dgm:pt modelId="{F1DF84FC-3F31-4B54-9E4F-365979B8FBC1}" type="parTrans" cxnId="{981375EE-FE3C-480D-8FD3-B9C2772BA4B5}">
      <dgm:prSet/>
      <dgm:spPr/>
      <dgm:t>
        <a:bodyPr/>
        <a:lstStyle/>
        <a:p>
          <a:endParaRPr lang="en-US"/>
        </a:p>
      </dgm:t>
    </dgm:pt>
    <dgm:pt modelId="{6DA100D6-4B5A-4E10-B745-3A26221893A1}" type="sibTrans" cxnId="{981375EE-FE3C-480D-8FD3-B9C2772BA4B5}">
      <dgm:prSet/>
      <dgm:spPr/>
      <dgm:t>
        <a:bodyPr/>
        <a:lstStyle/>
        <a:p>
          <a:endParaRPr lang="en-US"/>
        </a:p>
      </dgm:t>
    </dgm:pt>
    <dgm:pt modelId="{DABCD16A-42F2-414C-93C8-E0ED5312EC4A}" type="pres">
      <dgm:prSet presAssocID="{9DC3C2F3-3B23-4A28-BE87-E7E30757E71A}" presName="Name0" presStyleCnt="0">
        <dgm:presLayoutVars>
          <dgm:chMax/>
          <dgm:chPref/>
          <dgm:dir/>
        </dgm:presLayoutVars>
      </dgm:prSet>
      <dgm:spPr/>
    </dgm:pt>
    <dgm:pt modelId="{D23FEE02-00D6-4AFF-A03F-75FF97D507FF}" type="pres">
      <dgm:prSet presAssocID="{48927B90-DDA7-4592-AA3E-EAA5F3DF3FBB}" presName="composite" presStyleCnt="0"/>
      <dgm:spPr/>
    </dgm:pt>
    <dgm:pt modelId="{5A4DDE5E-3AE5-4A84-91DF-16FB02CC1B5E}" type="pres">
      <dgm:prSet presAssocID="{48927B90-DDA7-4592-AA3E-EAA5F3DF3FBB}" presName="Accent" presStyleLbl="alignNode1" presStyleIdx="0" presStyleCnt="5">
        <dgm:presLayoutVars>
          <dgm:chMax val="0"/>
          <dgm:chPref val="0"/>
        </dgm:presLayoutVars>
      </dgm:prSet>
      <dgm:spPr/>
    </dgm:pt>
    <dgm:pt modelId="{7DBFA6D4-BCEB-45F3-9C68-9CC619112524}" type="pres">
      <dgm:prSet presAssocID="{48927B90-DDA7-4592-AA3E-EAA5F3DF3FBB}" presName="Image" presStyleLbl="bgImgPlace1" presStyleIdx="0" presStyleCnt="3">
        <dgm:presLayoutVars>
          <dgm:chMax val="0"/>
          <dgm:chPref val="0"/>
          <dgm:bulletEnabled val="1"/>
        </dgm:presLayoutVars>
      </dgm:prSet>
      <dgm:spPr/>
    </dgm:pt>
    <dgm:pt modelId="{621A0E33-3740-454A-8012-BF0BE4781AD8}" type="pres">
      <dgm:prSet presAssocID="{48927B90-DDA7-4592-AA3E-EAA5F3DF3FBB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</dgm:pt>
    <dgm:pt modelId="{69506E8B-AB16-4944-AC13-41A200F38A97}" type="pres">
      <dgm:prSet presAssocID="{48927B90-DDA7-4592-AA3E-EAA5F3DF3FBB}" presName="Space" presStyleCnt="0">
        <dgm:presLayoutVars>
          <dgm:chMax val="0"/>
          <dgm:chPref val="0"/>
        </dgm:presLayoutVars>
      </dgm:prSet>
      <dgm:spPr/>
    </dgm:pt>
    <dgm:pt modelId="{A8F8A344-2297-4C68-AE6D-06FCBAAFB86F}" type="pres">
      <dgm:prSet presAssocID="{C5340DC6-0C68-4C86-8986-EE6704C67E19}" presName="ConnectorComposite" presStyleCnt="0"/>
      <dgm:spPr/>
    </dgm:pt>
    <dgm:pt modelId="{DB32B495-0DC9-441D-85BB-A7602992F87E}" type="pres">
      <dgm:prSet presAssocID="{C5340DC6-0C68-4C86-8986-EE6704C67E19}" presName="TopSpacing" presStyleCnt="0"/>
      <dgm:spPr/>
    </dgm:pt>
    <dgm:pt modelId="{7BFDEB07-9D67-47D7-941F-2731F01756EE}" type="pres">
      <dgm:prSet presAssocID="{C5340DC6-0C68-4C86-8986-EE6704C67E19}" presName="Connector" presStyleLbl="alignNode1" presStyleIdx="1" presStyleCnt="5"/>
      <dgm:spPr/>
    </dgm:pt>
    <dgm:pt modelId="{A8971DD3-AFDD-48DD-B12E-94C4E4E2261D}" type="pres">
      <dgm:prSet presAssocID="{C5340DC6-0C68-4C86-8986-EE6704C67E19}" presName="BottomSpacing" presStyleCnt="0"/>
      <dgm:spPr/>
    </dgm:pt>
    <dgm:pt modelId="{A3AFD1C8-0716-481F-B474-FBB272E139A9}" type="pres">
      <dgm:prSet presAssocID="{60649119-3467-431C-831A-0BC48AFF8A1F}" presName="composite" presStyleCnt="0"/>
      <dgm:spPr/>
    </dgm:pt>
    <dgm:pt modelId="{B89D8807-9056-477C-8F69-692CF389F2E7}" type="pres">
      <dgm:prSet presAssocID="{60649119-3467-431C-831A-0BC48AFF8A1F}" presName="Accent" presStyleLbl="alignNode1" presStyleIdx="2" presStyleCnt="5">
        <dgm:presLayoutVars>
          <dgm:chMax val="0"/>
          <dgm:chPref val="0"/>
        </dgm:presLayoutVars>
      </dgm:prSet>
      <dgm:spPr/>
    </dgm:pt>
    <dgm:pt modelId="{3BD5FD7A-B573-4ABB-B5C8-89753DFDEB98}" type="pres">
      <dgm:prSet presAssocID="{60649119-3467-431C-831A-0BC48AFF8A1F}" presName="Image" presStyleLbl="bgImgPlace1" presStyleIdx="1" presStyleCnt="3">
        <dgm:presLayoutVars>
          <dgm:chMax val="0"/>
          <dgm:chPref val="0"/>
          <dgm:bulletEnabled val="1"/>
        </dgm:presLayoutVars>
      </dgm:prSet>
      <dgm:spPr/>
    </dgm:pt>
    <dgm:pt modelId="{9BAA1C59-6EA8-4D40-8A3A-7EED0E45DD97}" type="pres">
      <dgm:prSet presAssocID="{60649119-3467-431C-831A-0BC48AFF8A1F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</dgm:pt>
    <dgm:pt modelId="{F724BA74-B403-4EF8-903D-26B83387E1CE}" type="pres">
      <dgm:prSet presAssocID="{60649119-3467-431C-831A-0BC48AFF8A1F}" presName="Space" presStyleCnt="0">
        <dgm:presLayoutVars>
          <dgm:chMax val="0"/>
          <dgm:chPref val="0"/>
        </dgm:presLayoutVars>
      </dgm:prSet>
      <dgm:spPr/>
    </dgm:pt>
    <dgm:pt modelId="{7994493E-30DE-446E-B831-61F50069F2A7}" type="pres">
      <dgm:prSet presAssocID="{DB0DD8E3-B10C-4709-BECA-989C48F83455}" presName="ConnectorComposite" presStyleCnt="0"/>
      <dgm:spPr/>
    </dgm:pt>
    <dgm:pt modelId="{20BD1A90-BFC2-42F1-8F75-17B5E0E9883F}" type="pres">
      <dgm:prSet presAssocID="{DB0DD8E3-B10C-4709-BECA-989C48F83455}" presName="TopSpacing" presStyleCnt="0"/>
      <dgm:spPr/>
    </dgm:pt>
    <dgm:pt modelId="{69FBD6DA-491E-44FF-B08D-8F0C24CEA32E}" type="pres">
      <dgm:prSet presAssocID="{DB0DD8E3-B10C-4709-BECA-989C48F83455}" presName="Connector" presStyleLbl="alignNode1" presStyleIdx="3" presStyleCnt="5"/>
      <dgm:spPr/>
    </dgm:pt>
    <dgm:pt modelId="{82CFDC63-9E9F-4706-BA72-496827BF0784}" type="pres">
      <dgm:prSet presAssocID="{DB0DD8E3-B10C-4709-BECA-989C48F83455}" presName="BottomSpacing" presStyleCnt="0"/>
      <dgm:spPr/>
    </dgm:pt>
    <dgm:pt modelId="{15363EEB-EB4A-4336-95DB-75279C00F34B}" type="pres">
      <dgm:prSet presAssocID="{C07DBAAE-8200-4ACD-890B-DB17CA13FAE6}" presName="composite" presStyleCnt="0"/>
      <dgm:spPr/>
    </dgm:pt>
    <dgm:pt modelId="{104BCC26-E311-4423-9A82-568E06818223}" type="pres">
      <dgm:prSet presAssocID="{C07DBAAE-8200-4ACD-890B-DB17CA13FAE6}" presName="Accent" presStyleLbl="alignNode1" presStyleIdx="4" presStyleCnt="5">
        <dgm:presLayoutVars>
          <dgm:chMax val="0"/>
          <dgm:chPref val="0"/>
        </dgm:presLayoutVars>
      </dgm:prSet>
      <dgm:spPr/>
    </dgm:pt>
    <dgm:pt modelId="{9873592E-BD7A-40C7-9B32-5CD23BD084F9}" type="pres">
      <dgm:prSet presAssocID="{C07DBAAE-8200-4ACD-890B-DB17CA13FAE6}" presName="Image" presStyleLbl="bgImgPlace1" presStyleIdx="2" presStyleCnt="3">
        <dgm:presLayoutVars>
          <dgm:chMax val="0"/>
          <dgm:chPref val="0"/>
          <dgm:bulletEnabled val="1"/>
        </dgm:presLayoutVars>
      </dgm:prSet>
      <dgm:spPr/>
    </dgm:pt>
    <dgm:pt modelId="{CB5F4515-A91A-4F01-B986-DAEC6AC5ED70}" type="pres">
      <dgm:prSet presAssocID="{C07DBAAE-8200-4ACD-890B-DB17CA13FAE6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</dgm:pt>
    <dgm:pt modelId="{E498AA71-69CE-4B91-B58D-F2A1C119E169}" type="pres">
      <dgm:prSet presAssocID="{C07DBAAE-8200-4ACD-890B-DB17CA13FAE6}" presName="Space" presStyleCnt="0">
        <dgm:presLayoutVars>
          <dgm:chMax val="0"/>
          <dgm:chPref val="0"/>
        </dgm:presLayoutVars>
      </dgm:prSet>
      <dgm:spPr/>
    </dgm:pt>
  </dgm:ptLst>
  <dgm:cxnLst>
    <dgm:cxn modelId="{4AFF3C41-9862-4C8E-A529-AD563584B69B}" srcId="{9DC3C2F3-3B23-4A28-BE87-E7E30757E71A}" destId="{48927B90-DDA7-4592-AA3E-EAA5F3DF3FBB}" srcOrd="0" destOrd="0" parTransId="{0C1A8AA0-43F1-4543-B7F6-28778693B017}" sibTransId="{C5340DC6-0C68-4C86-8986-EE6704C67E19}"/>
    <dgm:cxn modelId="{981375EE-FE3C-480D-8FD3-B9C2772BA4B5}" srcId="{9DC3C2F3-3B23-4A28-BE87-E7E30757E71A}" destId="{C07DBAAE-8200-4ACD-890B-DB17CA13FAE6}" srcOrd="2" destOrd="0" parTransId="{F1DF84FC-3F31-4B54-9E4F-365979B8FBC1}" sibTransId="{6DA100D6-4B5A-4E10-B745-3A26221893A1}"/>
    <dgm:cxn modelId="{41321677-D57E-43FA-A346-3985C0F25FEA}" type="presOf" srcId="{48927B90-DDA7-4592-AA3E-EAA5F3DF3FBB}" destId="{621A0E33-3740-454A-8012-BF0BE4781AD8}" srcOrd="0" destOrd="0" presId="urn:microsoft.com/office/officeart/2008/layout/AlternatingPictureCircles"/>
    <dgm:cxn modelId="{099266AE-EBFE-4014-A8F9-27DB63B2BCF7}" type="presOf" srcId="{60649119-3467-431C-831A-0BC48AFF8A1F}" destId="{9BAA1C59-6EA8-4D40-8A3A-7EED0E45DD97}" srcOrd="0" destOrd="0" presId="urn:microsoft.com/office/officeart/2008/layout/AlternatingPictureCircles"/>
    <dgm:cxn modelId="{51DE4107-D0E1-4F56-A759-B93D1CAC056A}" srcId="{9DC3C2F3-3B23-4A28-BE87-E7E30757E71A}" destId="{60649119-3467-431C-831A-0BC48AFF8A1F}" srcOrd="1" destOrd="0" parTransId="{60C34451-55CE-4125-93E7-9214C7249D52}" sibTransId="{DB0DD8E3-B10C-4709-BECA-989C48F83455}"/>
    <dgm:cxn modelId="{766FE75B-166D-4F19-BFD2-623E933F9069}" type="presOf" srcId="{C07DBAAE-8200-4ACD-890B-DB17CA13FAE6}" destId="{CB5F4515-A91A-4F01-B986-DAEC6AC5ED70}" srcOrd="0" destOrd="0" presId="urn:microsoft.com/office/officeart/2008/layout/AlternatingPictureCircles"/>
    <dgm:cxn modelId="{DC48D49A-7EBA-4393-AAB4-4B4C895D035F}" type="presOf" srcId="{9DC3C2F3-3B23-4A28-BE87-E7E30757E71A}" destId="{DABCD16A-42F2-414C-93C8-E0ED5312EC4A}" srcOrd="0" destOrd="0" presId="urn:microsoft.com/office/officeart/2008/layout/AlternatingPictureCircles"/>
    <dgm:cxn modelId="{1C70DC5D-D102-4332-A537-195B8512A692}" type="presParOf" srcId="{DABCD16A-42F2-414C-93C8-E0ED5312EC4A}" destId="{D23FEE02-00D6-4AFF-A03F-75FF97D507FF}" srcOrd="0" destOrd="0" presId="urn:microsoft.com/office/officeart/2008/layout/AlternatingPictureCircles"/>
    <dgm:cxn modelId="{BE2EB3F0-380A-44EB-AA11-9D5D59033EEE}" type="presParOf" srcId="{D23FEE02-00D6-4AFF-A03F-75FF97D507FF}" destId="{5A4DDE5E-3AE5-4A84-91DF-16FB02CC1B5E}" srcOrd="0" destOrd="0" presId="urn:microsoft.com/office/officeart/2008/layout/AlternatingPictureCircles"/>
    <dgm:cxn modelId="{C41C3118-950D-4034-A9D6-CDC67EDFF3FF}" type="presParOf" srcId="{D23FEE02-00D6-4AFF-A03F-75FF97D507FF}" destId="{7DBFA6D4-BCEB-45F3-9C68-9CC619112524}" srcOrd="1" destOrd="0" presId="urn:microsoft.com/office/officeart/2008/layout/AlternatingPictureCircles"/>
    <dgm:cxn modelId="{D51A6424-9BD8-4DFD-A2A5-284A4EA52C14}" type="presParOf" srcId="{D23FEE02-00D6-4AFF-A03F-75FF97D507FF}" destId="{621A0E33-3740-454A-8012-BF0BE4781AD8}" srcOrd="2" destOrd="0" presId="urn:microsoft.com/office/officeart/2008/layout/AlternatingPictureCircles"/>
    <dgm:cxn modelId="{8F998B89-6A75-4DEB-AF03-9C1C5341D09E}" type="presParOf" srcId="{D23FEE02-00D6-4AFF-A03F-75FF97D507FF}" destId="{69506E8B-AB16-4944-AC13-41A200F38A97}" srcOrd="3" destOrd="0" presId="urn:microsoft.com/office/officeart/2008/layout/AlternatingPictureCircles"/>
    <dgm:cxn modelId="{BCCA3BEA-8B63-47EA-ADAA-89FBDABAC6F0}" type="presParOf" srcId="{DABCD16A-42F2-414C-93C8-E0ED5312EC4A}" destId="{A8F8A344-2297-4C68-AE6D-06FCBAAFB86F}" srcOrd="1" destOrd="0" presId="urn:microsoft.com/office/officeart/2008/layout/AlternatingPictureCircles"/>
    <dgm:cxn modelId="{FABF0306-C61E-4941-9768-A48EED91BA96}" type="presParOf" srcId="{A8F8A344-2297-4C68-AE6D-06FCBAAFB86F}" destId="{DB32B495-0DC9-441D-85BB-A7602992F87E}" srcOrd="0" destOrd="0" presId="urn:microsoft.com/office/officeart/2008/layout/AlternatingPictureCircles"/>
    <dgm:cxn modelId="{5D9B720F-5910-4319-998D-6495C5AAACB1}" type="presParOf" srcId="{A8F8A344-2297-4C68-AE6D-06FCBAAFB86F}" destId="{7BFDEB07-9D67-47D7-941F-2731F01756EE}" srcOrd="1" destOrd="0" presId="urn:microsoft.com/office/officeart/2008/layout/AlternatingPictureCircles"/>
    <dgm:cxn modelId="{0C8FC893-6EA3-4345-A7D5-9B26136122A9}" type="presParOf" srcId="{A8F8A344-2297-4C68-AE6D-06FCBAAFB86F}" destId="{A8971DD3-AFDD-48DD-B12E-94C4E4E2261D}" srcOrd="2" destOrd="0" presId="urn:microsoft.com/office/officeart/2008/layout/AlternatingPictureCircles"/>
    <dgm:cxn modelId="{2CE06DE8-4EFE-4E01-96DE-C141965184B4}" type="presParOf" srcId="{DABCD16A-42F2-414C-93C8-E0ED5312EC4A}" destId="{A3AFD1C8-0716-481F-B474-FBB272E139A9}" srcOrd="2" destOrd="0" presId="urn:microsoft.com/office/officeart/2008/layout/AlternatingPictureCircles"/>
    <dgm:cxn modelId="{A7F315DF-C499-4060-A050-A4FA5061D45C}" type="presParOf" srcId="{A3AFD1C8-0716-481F-B474-FBB272E139A9}" destId="{B89D8807-9056-477C-8F69-692CF389F2E7}" srcOrd="0" destOrd="0" presId="urn:microsoft.com/office/officeart/2008/layout/AlternatingPictureCircles"/>
    <dgm:cxn modelId="{E04149A0-6691-4992-8757-C0EB192389E0}" type="presParOf" srcId="{A3AFD1C8-0716-481F-B474-FBB272E139A9}" destId="{3BD5FD7A-B573-4ABB-B5C8-89753DFDEB98}" srcOrd="1" destOrd="0" presId="urn:microsoft.com/office/officeart/2008/layout/AlternatingPictureCircles"/>
    <dgm:cxn modelId="{0543967A-098A-46B0-AE79-16F32CE87B7A}" type="presParOf" srcId="{A3AFD1C8-0716-481F-B474-FBB272E139A9}" destId="{9BAA1C59-6EA8-4D40-8A3A-7EED0E45DD97}" srcOrd="2" destOrd="0" presId="urn:microsoft.com/office/officeart/2008/layout/AlternatingPictureCircles"/>
    <dgm:cxn modelId="{C3C48B8F-DD70-4E01-B9E8-C4151D0B4731}" type="presParOf" srcId="{A3AFD1C8-0716-481F-B474-FBB272E139A9}" destId="{F724BA74-B403-4EF8-903D-26B83387E1CE}" srcOrd="3" destOrd="0" presId="urn:microsoft.com/office/officeart/2008/layout/AlternatingPictureCircles"/>
    <dgm:cxn modelId="{EB85B91A-AD3A-42EA-ABEF-F0C8E2692CBE}" type="presParOf" srcId="{DABCD16A-42F2-414C-93C8-E0ED5312EC4A}" destId="{7994493E-30DE-446E-B831-61F50069F2A7}" srcOrd="3" destOrd="0" presId="urn:microsoft.com/office/officeart/2008/layout/AlternatingPictureCircles"/>
    <dgm:cxn modelId="{426AFD2B-D009-47E7-806E-8D05F4259058}" type="presParOf" srcId="{7994493E-30DE-446E-B831-61F50069F2A7}" destId="{20BD1A90-BFC2-42F1-8F75-17B5E0E9883F}" srcOrd="0" destOrd="0" presId="urn:microsoft.com/office/officeart/2008/layout/AlternatingPictureCircles"/>
    <dgm:cxn modelId="{DF09B714-E4E5-4CE3-8C40-40226E0C51C4}" type="presParOf" srcId="{7994493E-30DE-446E-B831-61F50069F2A7}" destId="{69FBD6DA-491E-44FF-B08D-8F0C24CEA32E}" srcOrd="1" destOrd="0" presId="urn:microsoft.com/office/officeart/2008/layout/AlternatingPictureCircles"/>
    <dgm:cxn modelId="{2B1EC5C5-ABC9-47C5-9642-592381B630BB}" type="presParOf" srcId="{7994493E-30DE-446E-B831-61F50069F2A7}" destId="{82CFDC63-9E9F-4706-BA72-496827BF0784}" srcOrd="2" destOrd="0" presId="urn:microsoft.com/office/officeart/2008/layout/AlternatingPictureCircles"/>
    <dgm:cxn modelId="{482ED853-37ED-47E2-B7E3-150502D11226}" type="presParOf" srcId="{DABCD16A-42F2-414C-93C8-E0ED5312EC4A}" destId="{15363EEB-EB4A-4336-95DB-75279C00F34B}" srcOrd="4" destOrd="0" presId="urn:microsoft.com/office/officeart/2008/layout/AlternatingPictureCircles"/>
    <dgm:cxn modelId="{57BE8126-1197-4780-BF0E-087E0299D251}" type="presParOf" srcId="{15363EEB-EB4A-4336-95DB-75279C00F34B}" destId="{104BCC26-E311-4423-9A82-568E06818223}" srcOrd="0" destOrd="0" presId="urn:microsoft.com/office/officeart/2008/layout/AlternatingPictureCircles"/>
    <dgm:cxn modelId="{FB218995-D6B8-4715-A5BC-18FBC73C2AF7}" type="presParOf" srcId="{15363EEB-EB4A-4336-95DB-75279C00F34B}" destId="{9873592E-BD7A-40C7-9B32-5CD23BD084F9}" srcOrd="1" destOrd="0" presId="urn:microsoft.com/office/officeart/2008/layout/AlternatingPictureCircles"/>
    <dgm:cxn modelId="{BDECD655-1548-4FD6-BE82-15FB99190279}" type="presParOf" srcId="{15363EEB-EB4A-4336-95DB-75279C00F34B}" destId="{CB5F4515-A91A-4F01-B986-DAEC6AC5ED70}" srcOrd="2" destOrd="0" presId="urn:microsoft.com/office/officeart/2008/layout/AlternatingPictureCircles"/>
    <dgm:cxn modelId="{876216C0-B565-4A22-B62D-A0931C40A8F0}" type="presParOf" srcId="{15363EEB-EB4A-4336-95DB-75279C00F34B}" destId="{E498AA71-69CE-4B91-B58D-F2A1C119E169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3C2F3-3B23-4A28-BE87-E7E30757E71A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</dgm:pt>
    <dgm:pt modelId="{48927B90-DDA7-4592-AA3E-EAA5F3DF3FBB}">
      <dgm:prSet phldrT="[Text]"/>
      <dgm:spPr/>
      <dgm:t>
        <a:bodyPr/>
        <a:lstStyle/>
        <a:p>
          <a:r>
            <a:rPr lang="en-ID" dirty="0" smtClean="0"/>
            <a:t>Insert Data</a:t>
          </a:r>
          <a:endParaRPr lang="en-US" dirty="0"/>
        </a:p>
      </dgm:t>
    </dgm:pt>
    <dgm:pt modelId="{0C1A8AA0-43F1-4543-B7F6-28778693B017}" type="parTrans" cxnId="{4AFF3C41-9862-4C8E-A529-AD563584B69B}">
      <dgm:prSet/>
      <dgm:spPr/>
      <dgm:t>
        <a:bodyPr/>
        <a:lstStyle/>
        <a:p>
          <a:endParaRPr lang="en-US"/>
        </a:p>
      </dgm:t>
    </dgm:pt>
    <dgm:pt modelId="{C5340DC6-0C68-4C86-8986-EE6704C67E19}" type="sibTrans" cxnId="{4AFF3C41-9862-4C8E-A529-AD563584B69B}">
      <dgm:prSet/>
      <dgm:spPr/>
      <dgm:t>
        <a:bodyPr/>
        <a:lstStyle/>
        <a:p>
          <a:endParaRPr lang="en-US"/>
        </a:p>
      </dgm:t>
    </dgm:pt>
    <dgm:pt modelId="{60649119-3467-431C-831A-0BC48AFF8A1F}">
      <dgm:prSet phldrT="[Text]"/>
      <dgm:spPr/>
      <dgm:t>
        <a:bodyPr/>
        <a:lstStyle/>
        <a:p>
          <a:r>
            <a:rPr lang="en-ID" dirty="0" smtClean="0"/>
            <a:t>Edit  Data</a:t>
          </a:r>
          <a:endParaRPr lang="en-US" dirty="0"/>
        </a:p>
      </dgm:t>
    </dgm:pt>
    <dgm:pt modelId="{60C34451-55CE-4125-93E7-9214C7249D52}" type="parTrans" cxnId="{51DE4107-D0E1-4F56-A759-B93D1CAC056A}">
      <dgm:prSet/>
      <dgm:spPr/>
      <dgm:t>
        <a:bodyPr/>
        <a:lstStyle/>
        <a:p>
          <a:endParaRPr lang="en-US"/>
        </a:p>
      </dgm:t>
    </dgm:pt>
    <dgm:pt modelId="{DB0DD8E3-B10C-4709-BECA-989C48F83455}" type="sibTrans" cxnId="{51DE4107-D0E1-4F56-A759-B93D1CAC056A}">
      <dgm:prSet/>
      <dgm:spPr/>
      <dgm:t>
        <a:bodyPr/>
        <a:lstStyle/>
        <a:p>
          <a:endParaRPr lang="en-US"/>
        </a:p>
      </dgm:t>
    </dgm:pt>
    <dgm:pt modelId="{C07DBAAE-8200-4ACD-890B-DB17CA13FAE6}">
      <dgm:prSet phldrT="[Text]"/>
      <dgm:spPr/>
      <dgm:t>
        <a:bodyPr/>
        <a:lstStyle/>
        <a:p>
          <a:r>
            <a:rPr lang="en-ID" dirty="0" smtClean="0"/>
            <a:t>Delete Data</a:t>
          </a:r>
          <a:endParaRPr lang="en-US" dirty="0"/>
        </a:p>
      </dgm:t>
    </dgm:pt>
    <dgm:pt modelId="{F1DF84FC-3F31-4B54-9E4F-365979B8FBC1}" type="parTrans" cxnId="{981375EE-FE3C-480D-8FD3-B9C2772BA4B5}">
      <dgm:prSet/>
      <dgm:spPr/>
      <dgm:t>
        <a:bodyPr/>
        <a:lstStyle/>
        <a:p>
          <a:endParaRPr lang="en-US"/>
        </a:p>
      </dgm:t>
    </dgm:pt>
    <dgm:pt modelId="{6DA100D6-4B5A-4E10-B745-3A26221893A1}" type="sibTrans" cxnId="{981375EE-FE3C-480D-8FD3-B9C2772BA4B5}">
      <dgm:prSet/>
      <dgm:spPr/>
      <dgm:t>
        <a:bodyPr/>
        <a:lstStyle/>
        <a:p>
          <a:endParaRPr lang="en-US"/>
        </a:p>
      </dgm:t>
    </dgm:pt>
    <dgm:pt modelId="{DABCD16A-42F2-414C-93C8-E0ED5312EC4A}" type="pres">
      <dgm:prSet presAssocID="{9DC3C2F3-3B23-4A28-BE87-E7E30757E71A}" presName="Name0" presStyleCnt="0">
        <dgm:presLayoutVars>
          <dgm:chMax/>
          <dgm:chPref/>
          <dgm:dir/>
        </dgm:presLayoutVars>
      </dgm:prSet>
      <dgm:spPr/>
    </dgm:pt>
    <dgm:pt modelId="{D23FEE02-00D6-4AFF-A03F-75FF97D507FF}" type="pres">
      <dgm:prSet presAssocID="{48927B90-DDA7-4592-AA3E-EAA5F3DF3FBB}" presName="composite" presStyleCnt="0"/>
      <dgm:spPr/>
    </dgm:pt>
    <dgm:pt modelId="{5A4DDE5E-3AE5-4A84-91DF-16FB02CC1B5E}" type="pres">
      <dgm:prSet presAssocID="{48927B90-DDA7-4592-AA3E-EAA5F3DF3FBB}" presName="Accent" presStyleLbl="alignNode1" presStyleIdx="0" presStyleCnt="5">
        <dgm:presLayoutVars>
          <dgm:chMax val="0"/>
          <dgm:chPref val="0"/>
        </dgm:presLayoutVars>
      </dgm:prSet>
      <dgm:spPr/>
    </dgm:pt>
    <dgm:pt modelId="{7DBFA6D4-BCEB-45F3-9C68-9CC619112524}" type="pres">
      <dgm:prSet presAssocID="{48927B90-DDA7-4592-AA3E-EAA5F3DF3FBB}" presName="Image" presStyleLbl="bgImgPlace1" presStyleIdx="0" presStyleCnt="3">
        <dgm:presLayoutVars>
          <dgm:chMax val="0"/>
          <dgm:chPref val="0"/>
          <dgm:bulletEnabled val="1"/>
        </dgm:presLayoutVars>
      </dgm:prSet>
      <dgm:spPr/>
    </dgm:pt>
    <dgm:pt modelId="{621A0E33-3740-454A-8012-BF0BE4781AD8}" type="pres">
      <dgm:prSet presAssocID="{48927B90-DDA7-4592-AA3E-EAA5F3DF3FBB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</dgm:pt>
    <dgm:pt modelId="{69506E8B-AB16-4944-AC13-41A200F38A97}" type="pres">
      <dgm:prSet presAssocID="{48927B90-DDA7-4592-AA3E-EAA5F3DF3FBB}" presName="Space" presStyleCnt="0">
        <dgm:presLayoutVars>
          <dgm:chMax val="0"/>
          <dgm:chPref val="0"/>
        </dgm:presLayoutVars>
      </dgm:prSet>
      <dgm:spPr/>
    </dgm:pt>
    <dgm:pt modelId="{A8F8A344-2297-4C68-AE6D-06FCBAAFB86F}" type="pres">
      <dgm:prSet presAssocID="{C5340DC6-0C68-4C86-8986-EE6704C67E19}" presName="ConnectorComposite" presStyleCnt="0"/>
      <dgm:spPr/>
    </dgm:pt>
    <dgm:pt modelId="{DB32B495-0DC9-441D-85BB-A7602992F87E}" type="pres">
      <dgm:prSet presAssocID="{C5340DC6-0C68-4C86-8986-EE6704C67E19}" presName="TopSpacing" presStyleCnt="0"/>
      <dgm:spPr/>
    </dgm:pt>
    <dgm:pt modelId="{7BFDEB07-9D67-47D7-941F-2731F01756EE}" type="pres">
      <dgm:prSet presAssocID="{C5340DC6-0C68-4C86-8986-EE6704C67E19}" presName="Connector" presStyleLbl="alignNode1" presStyleIdx="1" presStyleCnt="5"/>
      <dgm:spPr/>
    </dgm:pt>
    <dgm:pt modelId="{A8971DD3-AFDD-48DD-B12E-94C4E4E2261D}" type="pres">
      <dgm:prSet presAssocID="{C5340DC6-0C68-4C86-8986-EE6704C67E19}" presName="BottomSpacing" presStyleCnt="0"/>
      <dgm:spPr/>
    </dgm:pt>
    <dgm:pt modelId="{A3AFD1C8-0716-481F-B474-FBB272E139A9}" type="pres">
      <dgm:prSet presAssocID="{60649119-3467-431C-831A-0BC48AFF8A1F}" presName="composite" presStyleCnt="0"/>
      <dgm:spPr/>
    </dgm:pt>
    <dgm:pt modelId="{B89D8807-9056-477C-8F69-692CF389F2E7}" type="pres">
      <dgm:prSet presAssocID="{60649119-3467-431C-831A-0BC48AFF8A1F}" presName="Accent" presStyleLbl="alignNode1" presStyleIdx="2" presStyleCnt="5">
        <dgm:presLayoutVars>
          <dgm:chMax val="0"/>
          <dgm:chPref val="0"/>
        </dgm:presLayoutVars>
      </dgm:prSet>
      <dgm:spPr/>
    </dgm:pt>
    <dgm:pt modelId="{3BD5FD7A-B573-4ABB-B5C8-89753DFDEB98}" type="pres">
      <dgm:prSet presAssocID="{60649119-3467-431C-831A-0BC48AFF8A1F}" presName="Image" presStyleLbl="bgImgPlace1" presStyleIdx="1" presStyleCnt="3">
        <dgm:presLayoutVars>
          <dgm:chMax val="0"/>
          <dgm:chPref val="0"/>
          <dgm:bulletEnabled val="1"/>
        </dgm:presLayoutVars>
      </dgm:prSet>
      <dgm:spPr/>
    </dgm:pt>
    <dgm:pt modelId="{9BAA1C59-6EA8-4D40-8A3A-7EED0E45DD97}" type="pres">
      <dgm:prSet presAssocID="{60649119-3467-431C-831A-0BC48AFF8A1F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</dgm:pt>
    <dgm:pt modelId="{F724BA74-B403-4EF8-903D-26B83387E1CE}" type="pres">
      <dgm:prSet presAssocID="{60649119-3467-431C-831A-0BC48AFF8A1F}" presName="Space" presStyleCnt="0">
        <dgm:presLayoutVars>
          <dgm:chMax val="0"/>
          <dgm:chPref val="0"/>
        </dgm:presLayoutVars>
      </dgm:prSet>
      <dgm:spPr/>
    </dgm:pt>
    <dgm:pt modelId="{7994493E-30DE-446E-B831-61F50069F2A7}" type="pres">
      <dgm:prSet presAssocID="{DB0DD8E3-B10C-4709-BECA-989C48F83455}" presName="ConnectorComposite" presStyleCnt="0"/>
      <dgm:spPr/>
    </dgm:pt>
    <dgm:pt modelId="{20BD1A90-BFC2-42F1-8F75-17B5E0E9883F}" type="pres">
      <dgm:prSet presAssocID="{DB0DD8E3-B10C-4709-BECA-989C48F83455}" presName="TopSpacing" presStyleCnt="0"/>
      <dgm:spPr/>
    </dgm:pt>
    <dgm:pt modelId="{69FBD6DA-491E-44FF-B08D-8F0C24CEA32E}" type="pres">
      <dgm:prSet presAssocID="{DB0DD8E3-B10C-4709-BECA-989C48F83455}" presName="Connector" presStyleLbl="alignNode1" presStyleIdx="3" presStyleCnt="5"/>
      <dgm:spPr/>
    </dgm:pt>
    <dgm:pt modelId="{82CFDC63-9E9F-4706-BA72-496827BF0784}" type="pres">
      <dgm:prSet presAssocID="{DB0DD8E3-B10C-4709-BECA-989C48F83455}" presName="BottomSpacing" presStyleCnt="0"/>
      <dgm:spPr/>
    </dgm:pt>
    <dgm:pt modelId="{15363EEB-EB4A-4336-95DB-75279C00F34B}" type="pres">
      <dgm:prSet presAssocID="{C07DBAAE-8200-4ACD-890B-DB17CA13FAE6}" presName="composite" presStyleCnt="0"/>
      <dgm:spPr/>
    </dgm:pt>
    <dgm:pt modelId="{104BCC26-E311-4423-9A82-568E06818223}" type="pres">
      <dgm:prSet presAssocID="{C07DBAAE-8200-4ACD-890B-DB17CA13FAE6}" presName="Accent" presStyleLbl="alignNode1" presStyleIdx="4" presStyleCnt="5">
        <dgm:presLayoutVars>
          <dgm:chMax val="0"/>
          <dgm:chPref val="0"/>
        </dgm:presLayoutVars>
      </dgm:prSet>
      <dgm:spPr/>
    </dgm:pt>
    <dgm:pt modelId="{9873592E-BD7A-40C7-9B32-5CD23BD084F9}" type="pres">
      <dgm:prSet presAssocID="{C07DBAAE-8200-4ACD-890B-DB17CA13FAE6}" presName="Image" presStyleLbl="bgImgPlace1" presStyleIdx="2" presStyleCnt="3">
        <dgm:presLayoutVars>
          <dgm:chMax val="0"/>
          <dgm:chPref val="0"/>
          <dgm:bulletEnabled val="1"/>
        </dgm:presLayoutVars>
      </dgm:prSet>
      <dgm:spPr/>
    </dgm:pt>
    <dgm:pt modelId="{CB5F4515-A91A-4F01-B986-DAEC6AC5ED70}" type="pres">
      <dgm:prSet presAssocID="{C07DBAAE-8200-4ACD-890B-DB17CA13FAE6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</dgm:pt>
    <dgm:pt modelId="{E498AA71-69CE-4B91-B58D-F2A1C119E169}" type="pres">
      <dgm:prSet presAssocID="{C07DBAAE-8200-4ACD-890B-DB17CA13FAE6}" presName="Space" presStyleCnt="0">
        <dgm:presLayoutVars>
          <dgm:chMax val="0"/>
          <dgm:chPref val="0"/>
        </dgm:presLayoutVars>
      </dgm:prSet>
      <dgm:spPr/>
    </dgm:pt>
  </dgm:ptLst>
  <dgm:cxnLst>
    <dgm:cxn modelId="{DE99C745-313F-42F0-9B05-EF8B5B909E0E}" type="presOf" srcId="{48927B90-DDA7-4592-AA3E-EAA5F3DF3FBB}" destId="{621A0E33-3740-454A-8012-BF0BE4781AD8}" srcOrd="0" destOrd="0" presId="urn:microsoft.com/office/officeart/2008/layout/AlternatingPictureCircles"/>
    <dgm:cxn modelId="{BC4E2E93-A8A7-45C0-998E-1FDD08317658}" type="presOf" srcId="{60649119-3467-431C-831A-0BC48AFF8A1F}" destId="{9BAA1C59-6EA8-4D40-8A3A-7EED0E45DD97}" srcOrd="0" destOrd="0" presId="urn:microsoft.com/office/officeart/2008/layout/AlternatingPictureCircles"/>
    <dgm:cxn modelId="{981375EE-FE3C-480D-8FD3-B9C2772BA4B5}" srcId="{9DC3C2F3-3B23-4A28-BE87-E7E30757E71A}" destId="{C07DBAAE-8200-4ACD-890B-DB17CA13FAE6}" srcOrd="2" destOrd="0" parTransId="{F1DF84FC-3F31-4B54-9E4F-365979B8FBC1}" sibTransId="{6DA100D6-4B5A-4E10-B745-3A26221893A1}"/>
    <dgm:cxn modelId="{7EBC431C-D477-4910-B5EF-5E60CB309F77}" type="presOf" srcId="{9DC3C2F3-3B23-4A28-BE87-E7E30757E71A}" destId="{DABCD16A-42F2-414C-93C8-E0ED5312EC4A}" srcOrd="0" destOrd="0" presId="urn:microsoft.com/office/officeart/2008/layout/AlternatingPictureCircles"/>
    <dgm:cxn modelId="{4AFF3C41-9862-4C8E-A529-AD563584B69B}" srcId="{9DC3C2F3-3B23-4A28-BE87-E7E30757E71A}" destId="{48927B90-DDA7-4592-AA3E-EAA5F3DF3FBB}" srcOrd="0" destOrd="0" parTransId="{0C1A8AA0-43F1-4543-B7F6-28778693B017}" sibTransId="{C5340DC6-0C68-4C86-8986-EE6704C67E19}"/>
    <dgm:cxn modelId="{51DE4107-D0E1-4F56-A759-B93D1CAC056A}" srcId="{9DC3C2F3-3B23-4A28-BE87-E7E30757E71A}" destId="{60649119-3467-431C-831A-0BC48AFF8A1F}" srcOrd="1" destOrd="0" parTransId="{60C34451-55CE-4125-93E7-9214C7249D52}" sibTransId="{DB0DD8E3-B10C-4709-BECA-989C48F83455}"/>
    <dgm:cxn modelId="{C5F4027C-7F8A-4DCA-9C79-2AB4872A16CC}" type="presOf" srcId="{C07DBAAE-8200-4ACD-890B-DB17CA13FAE6}" destId="{CB5F4515-A91A-4F01-B986-DAEC6AC5ED70}" srcOrd="0" destOrd="0" presId="urn:microsoft.com/office/officeart/2008/layout/AlternatingPictureCircles"/>
    <dgm:cxn modelId="{71B075FA-B2EE-4C42-9A26-753A94862A04}" type="presParOf" srcId="{DABCD16A-42F2-414C-93C8-E0ED5312EC4A}" destId="{D23FEE02-00D6-4AFF-A03F-75FF97D507FF}" srcOrd="0" destOrd="0" presId="urn:microsoft.com/office/officeart/2008/layout/AlternatingPictureCircles"/>
    <dgm:cxn modelId="{EA53D153-4A51-47EC-AF62-26D677CD4B69}" type="presParOf" srcId="{D23FEE02-00D6-4AFF-A03F-75FF97D507FF}" destId="{5A4DDE5E-3AE5-4A84-91DF-16FB02CC1B5E}" srcOrd="0" destOrd="0" presId="urn:microsoft.com/office/officeart/2008/layout/AlternatingPictureCircles"/>
    <dgm:cxn modelId="{ACB63FB2-2332-4995-89A7-EBABD5D79847}" type="presParOf" srcId="{D23FEE02-00D6-4AFF-A03F-75FF97D507FF}" destId="{7DBFA6D4-BCEB-45F3-9C68-9CC619112524}" srcOrd="1" destOrd="0" presId="urn:microsoft.com/office/officeart/2008/layout/AlternatingPictureCircles"/>
    <dgm:cxn modelId="{26AB8831-9D17-4D5E-A1F1-AAD5F8083F0E}" type="presParOf" srcId="{D23FEE02-00D6-4AFF-A03F-75FF97D507FF}" destId="{621A0E33-3740-454A-8012-BF0BE4781AD8}" srcOrd="2" destOrd="0" presId="urn:microsoft.com/office/officeart/2008/layout/AlternatingPictureCircles"/>
    <dgm:cxn modelId="{A83F972A-1578-4FEB-ABB0-06A32A57D40D}" type="presParOf" srcId="{D23FEE02-00D6-4AFF-A03F-75FF97D507FF}" destId="{69506E8B-AB16-4944-AC13-41A200F38A97}" srcOrd="3" destOrd="0" presId="urn:microsoft.com/office/officeart/2008/layout/AlternatingPictureCircles"/>
    <dgm:cxn modelId="{EABE7AB6-7309-4246-95BE-746133544D5D}" type="presParOf" srcId="{DABCD16A-42F2-414C-93C8-E0ED5312EC4A}" destId="{A8F8A344-2297-4C68-AE6D-06FCBAAFB86F}" srcOrd="1" destOrd="0" presId="urn:microsoft.com/office/officeart/2008/layout/AlternatingPictureCircles"/>
    <dgm:cxn modelId="{50C0775C-60D4-4BF3-A495-5670B3952C24}" type="presParOf" srcId="{A8F8A344-2297-4C68-AE6D-06FCBAAFB86F}" destId="{DB32B495-0DC9-441D-85BB-A7602992F87E}" srcOrd="0" destOrd="0" presId="urn:microsoft.com/office/officeart/2008/layout/AlternatingPictureCircles"/>
    <dgm:cxn modelId="{7E640888-0CB5-441D-90D5-90C3C0019F81}" type="presParOf" srcId="{A8F8A344-2297-4C68-AE6D-06FCBAAFB86F}" destId="{7BFDEB07-9D67-47D7-941F-2731F01756EE}" srcOrd="1" destOrd="0" presId="urn:microsoft.com/office/officeart/2008/layout/AlternatingPictureCircles"/>
    <dgm:cxn modelId="{7F312D71-85ED-4C31-A56D-27C0838825A8}" type="presParOf" srcId="{A8F8A344-2297-4C68-AE6D-06FCBAAFB86F}" destId="{A8971DD3-AFDD-48DD-B12E-94C4E4E2261D}" srcOrd="2" destOrd="0" presId="urn:microsoft.com/office/officeart/2008/layout/AlternatingPictureCircles"/>
    <dgm:cxn modelId="{39936612-DBCC-412B-A1BF-873F8D7C7689}" type="presParOf" srcId="{DABCD16A-42F2-414C-93C8-E0ED5312EC4A}" destId="{A3AFD1C8-0716-481F-B474-FBB272E139A9}" srcOrd="2" destOrd="0" presId="urn:microsoft.com/office/officeart/2008/layout/AlternatingPictureCircles"/>
    <dgm:cxn modelId="{2CD531EC-82B4-429B-9CFA-BE7653CD62DD}" type="presParOf" srcId="{A3AFD1C8-0716-481F-B474-FBB272E139A9}" destId="{B89D8807-9056-477C-8F69-692CF389F2E7}" srcOrd="0" destOrd="0" presId="urn:microsoft.com/office/officeart/2008/layout/AlternatingPictureCircles"/>
    <dgm:cxn modelId="{78B88DA3-6E8B-4023-A681-F24681A2FAFE}" type="presParOf" srcId="{A3AFD1C8-0716-481F-B474-FBB272E139A9}" destId="{3BD5FD7A-B573-4ABB-B5C8-89753DFDEB98}" srcOrd="1" destOrd="0" presId="urn:microsoft.com/office/officeart/2008/layout/AlternatingPictureCircles"/>
    <dgm:cxn modelId="{C8E76ABD-FFF9-43B6-8ED7-D0819EAEA2B2}" type="presParOf" srcId="{A3AFD1C8-0716-481F-B474-FBB272E139A9}" destId="{9BAA1C59-6EA8-4D40-8A3A-7EED0E45DD97}" srcOrd="2" destOrd="0" presId="urn:microsoft.com/office/officeart/2008/layout/AlternatingPictureCircles"/>
    <dgm:cxn modelId="{06313D6B-B1B1-492D-84C0-9DFA1950E62C}" type="presParOf" srcId="{A3AFD1C8-0716-481F-B474-FBB272E139A9}" destId="{F724BA74-B403-4EF8-903D-26B83387E1CE}" srcOrd="3" destOrd="0" presId="urn:microsoft.com/office/officeart/2008/layout/AlternatingPictureCircles"/>
    <dgm:cxn modelId="{BCC036FB-E834-45A7-BE6E-311D64384CF3}" type="presParOf" srcId="{DABCD16A-42F2-414C-93C8-E0ED5312EC4A}" destId="{7994493E-30DE-446E-B831-61F50069F2A7}" srcOrd="3" destOrd="0" presId="urn:microsoft.com/office/officeart/2008/layout/AlternatingPictureCircles"/>
    <dgm:cxn modelId="{439B64ED-AEE3-456F-8842-F135FC1E068D}" type="presParOf" srcId="{7994493E-30DE-446E-B831-61F50069F2A7}" destId="{20BD1A90-BFC2-42F1-8F75-17B5E0E9883F}" srcOrd="0" destOrd="0" presId="urn:microsoft.com/office/officeart/2008/layout/AlternatingPictureCircles"/>
    <dgm:cxn modelId="{F13D2063-6C4E-4971-800A-824A2B164C04}" type="presParOf" srcId="{7994493E-30DE-446E-B831-61F50069F2A7}" destId="{69FBD6DA-491E-44FF-B08D-8F0C24CEA32E}" srcOrd="1" destOrd="0" presId="urn:microsoft.com/office/officeart/2008/layout/AlternatingPictureCircles"/>
    <dgm:cxn modelId="{6E5B67EA-6626-4EFC-B753-10C11D7D8A87}" type="presParOf" srcId="{7994493E-30DE-446E-B831-61F50069F2A7}" destId="{82CFDC63-9E9F-4706-BA72-496827BF0784}" srcOrd="2" destOrd="0" presId="urn:microsoft.com/office/officeart/2008/layout/AlternatingPictureCircles"/>
    <dgm:cxn modelId="{98CEC3A5-2524-4F72-80B3-82B79839AE26}" type="presParOf" srcId="{DABCD16A-42F2-414C-93C8-E0ED5312EC4A}" destId="{15363EEB-EB4A-4336-95DB-75279C00F34B}" srcOrd="4" destOrd="0" presId="urn:microsoft.com/office/officeart/2008/layout/AlternatingPictureCircles"/>
    <dgm:cxn modelId="{A81CE05F-8A8B-472D-B02F-27FA224735FA}" type="presParOf" srcId="{15363EEB-EB4A-4336-95DB-75279C00F34B}" destId="{104BCC26-E311-4423-9A82-568E06818223}" srcOrd="0" destOrd="0" presId="urn:microsoft.com/office/officeart/2008/layout/AlternatingPictureCircles"/>
    <dgm:cxn modelId="{F2DC1512-55AC-4534-8444-64D8D4182B1F}" type="presParOf" srcId="{15363EEB-EB4A-4336-95DB-75279C00F34B}" destId="{9873592E-BD7A-40C7-9B32-5CD23BD084F9}" srcOrd="1" destOrd="0" presId="urn:microsoft.com/office/officeart/2008/layout/AlternatingPictureCircles"/>
    <dgm:cxn modelId="{E3FFE78A-B04D-4CCE-A8C6-58FCA215BB86}" type="presParOf" srcId="{15363EEB-EB4A-4336-95DB-75279C00F34B}" destId="{CB5F4515-A91A-4F01-B986-DAEC6AC5ED70}" srcOrd="2" destOrd="0" presId="urn:microsoft.com/office/officeart/2008/layout/AlternatingPictureCircles"/>
    <dgm:cxn modelId="{F85B10C3-52A3-4869-8CEF-5EAD326DD448}" type="presParOf" srcId="{15363EEB-EB4A-4336-95DB-75279C00F34B}" destId="{E498AA71-69CE-4B91-B58D-F2A1C119E169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121A56-E1E8-4F63-9646-4A8D4E0850AB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022CCB-DDCC-4E92-9735-A4030A897C2F}">
      <dgm:prSet phldrT="[Text]"/>
      <dgm:spPr/>
      <dgm:t>
        <a:bodyPr/>
        <a:lstStyle/>
        <a:p>
          <a:r>
            <a:rPr lang="en-ID" dirty="0" smtClean="0"/>
            <a:t>Insert Master Parameter</a:t>
          </a:r>
          <a:endParaRPr lang="en-US" dirty="0"/>
        </a:p>
      </dgm:t>
    </dgm:pt>
    <dgm:pt modelId="{EEAACABD-B0AC-4B50-B0B2-82C7CB5D52DB}" type="parTrans" cxnId="{11ED1B13-48B3-46EF-8DC0-78580B883CC3}">
      <dgm:prSet/>
      <dgm:spPr/>
      <dgm:t>
        <a:bodyPr/>
        <a:lstStyle/>
        <a:p>
          <a:endParaRPr lang="en-US"/>
        </a:p>
      </dgm:t>
    </dgm:pt>
    <dgm:pt modelId="{4BD5DCEF-B988-4655-943C-7540F35FEE99}" type="sibTrans" cxnId="{11ED1B13-48B3-46EF-8DC0-78580B883CC3}">
      <dgm:prSet/>
      <dgm:spPr/>
      <dgm:t>
        <a:bodyPr/>
        <a:lstStyle/>
        <a:p>
          <a:endParaRPr lang="en-US"/>
        </a:p>
      </dgm:t>
    </dgm:pt>
    <dgm:pt modelId="{ADADE70D-1669-4ADF-A85B-A20AE80DE01C}">
      <dgm:prSet phldrT="[Text]"/>
      <dgm:spPr/>
      <dgm:t>
        <a:bodyPr/>
        <a:lstStyle/>
        <a:p>
          <a:r>
            <a:rPr lang="en-ID" dirty="0" smtClean="0"/>
            <a:t>Write Email</a:t>
          </a:r>
          <a:endParaRPr lang="en-US" dirty="0"/>
        </a:p>
      </dgm:t>
    </dgm:pt>
    <dgm:pt modelId="{832514BB-6292-4DBE-83FC-FA7903823532}" type="parTrans" cxnId="{CA2F6FD0-BD34-42C7-BABA-13B9742D72B8}">
      <dgm:prSet/>
      <dgm:spPr/>
      <dgm:t>
        <a:bodyPr/>
        <a:lstStyle/>
        <a:p>
          <a:endParaRPr lang="en-US"/>
        </a:p>
      </dgm:t>
    </dgm:pt>
    <dgm:pt modelId="{E2AC0455-EA8F-45B6-B33E-D7D0563735B1}" type="sibTrans" cxnId="{CA2F6FD0-BD34-42C7-BABA-13B9742D72B8}">
      <dgm:prSet/>
      <dgm:spPr/>
      <dgm:t>
        <a:bodyPr/>
        <a:lstStyle/>
        <a:p>
          <a:endParaRPr lang="en-US"/>
        </a:p>
      </dgm:t>
    </dgm:pt>
    <dgm:pt modelId="{8DA84238-305F-46AE-B036-86D3A5DF80CD}">
      <dgm:prSet phldrT="[Text]"/>
      <dgm:spPr/>
      <dgm:t>
        <a:bodyPr/>
        <a:lstStyle/>
        <a:p>
          <a:r>
            <a:rPr lang="en-ID" dirty="0" smtClean="0"/>
            <a:t>Send Email</a:t>
          </a:r>
          <a:endParaRPr lang="en-US" dirty="0"/>
        </a:p>
      </dgm:t>
    </dgm:pt>
    <dgm:pt modelId="{E91F21EB-AB5D-45D1-91AA-901D461D4EAD}" type="parTrans" cxnId="{16D29789-770A-4C32-B3CE-B174ADF83F7B}">
      <dgm:prSet/>
      <dgm:spPr/>
      <dgm:t>
        <a:bodyPr/>
        <a:lstStyle/>
        <a:p>
          <a:endParaRPr lang="en-US"/>
        </a:p>
      </dgm:t>
    </dgm:pt>
    <dgm:pt modelId="{9CA9FFFF-874F-4D11-8319-83E18E01043D}" type="sibTrans" cxnId="{16D29789-770A-4C32-B3CE-B174ADF83F7B}">
      <dgm:prSet/>
      <dgm:spPr/>
      <dgm:t>
        <a:bodyPr/>
        <a:lstStyle/>
        <a:p>
          <a:endParaRPr lang="en-US"/>
        </a:p>
      </dgm:t>
    </dgm:pt>
    <dgm:pt modelId="{32D7BF34-30C4-416A-BE13-60BEEACC9C43}" type="pres">
      <dgm:prSet presAssocID="{2C121A56-E1E8-4F63-9646-4A8D4E0850AB}" presName="Name0" presStyleCnt="0">
        <dgm:presLayoutVars>
          <dgm:chMax val="7"/>
          <dgm:chPref val="7"/>
          <dgm:dir/>
        </dgm:presLayoutVars>
      </dgm:prSet>
      <dgm:spPr/>
    </dgm:pt>
    <dgm:pt modelId="{44B47D9D-B58D-4242-B0A6-1C5AD1097014}" type="pres">
      <dgm:prSet presAssocID="{2C121A56-E1E8-4F63-9646-4A8D4E0850AB}" presName="dot1" presStyleLbl="alignNode1" presStyleIdx="0" presStyleCnt="12"/>
      <dgm:spPr/>
    </dgm:pt>
    <dgm:pt modelId="{63ADB682-F9BC-48C3-8844-2A8A49D934C3}" type="pres">
      <dgm:prSet presAssocID="{2C121A56-E1E8-4F63-9646-4A8D4E0850AB}" presName="dot2" presStyleLbl="alignNode1" presStyleIdx="1" presStyleCnt="12"/>
      <dgm:spPr/>
    </dgm:pt>
    <dgm:pt modelId="{50132CD1-DB81-4A4F-B753-5430CCC219C5}" type="pres">
      <dgm:prSet presAssocID="{2C121A56-E1E8-4F63-9646-4A8D4E0850AB}" presName="dot3" presStyleLbl="alignNode1" presStyleIdx="2" presStyleCnt="12"/>
      <dgm:spPr/>
    </dgm:pt>
    <dgm:pt modelId="{C4485D9F-B6B5-4118-A45B-1B49095577F7}" type="pres">
      <dgm:prSet presAssocID="{2C121A56-E1E8-4F63-9646-4A8D4E0850AB}" presName="dot4" presStyleLbl="alignNode1" presStyleIdx="3" presStyleCnt="12"/>
      <dgm:spPr/>
    </dgm:pt>
    <dgm:pt modelId="{6E66F7B3-2438-4674-AD2B-7778C4F88877}" type="pres">
      <dgm:prSet presAssocID="{2C121A56-E1E8-4F63-9646-4A8D4E0850AB}" presName="dot5" presStyleLbl="alignNode1" presStyleIdx="4" presStyleCnt="12"/>
      <dgm:spPr/>
    </dgm:pt>
    <dgm:pt modelId="{D2900040-3E8A-40E1-AFCD-77F0CEEC0C21}" type="pres">
      <dgm:prSet presAssocID="{2C121A56-E1E8-4F63-9646-4A8D4E0850AB}" presName="dotArrow1" presStyleLbl="alignNode1" presStyleIdx="5" presStyleCnt="12"/>
      <dgm:spPr/>
    </dgm:pt>
    <dgm:pt modelId="{B82A501C-24DF-446A-8D51-8832AB3A167C}" type="pres">
      <dgm:prSet presAssocID="{2C121A56-E1E8-4F63-9646-4A8D4E0850AB}" presName="dotArrow2" presStyleLbl="alignNode1" presStyleIdx="6" presStyleCnt="12"/>
      <dgm:spPr/>
    </dgm:pt>
    <dgm:pt modelId="{427EE679-9E87-4F4C-85FD-ABDF4F11E877}" type="pres">
      <dgm:prSet presAssocID="{2C121A56-E1E8-4F63-9646-4A8D4E0850AB}" presName="dotArrow3" presStyleLbl="alignNode1" presStyleIdx="7" presStyleCnt="12"/>
      <dgm:spPr/>
    </dgm:pt>
    <dgm:pt modelId="{B41DD6E0-0097-4261-B303-FF66D66B3FED}" type="pres">
      <dgm:prSet presAssocID="{2C121A56-E1E8-4F63-9646-4A8D4E0850AB}" presName="dotArrow4" presStyleLbl="alignNode1" presStyleIdx="8" presStyleCnt="12"/>
      <dgm:spPr/>
    </dgm:pt>
    <dgm:pt modelId="{FEE1C659-9542-483F-8DD2-0A9D6B460FE8}" type="pres">
      <dgm:prSet presAssocID="{2C121A56-E1E8-4F63-9646-4A8D4E0850AB}" presName="dotArrow5" presStyleLbl="alignNode1" presStyleIdx="9" presStyleCnt="12"/>
      <dgm:spPr/>
    </dgm:pt>
    <dgm:pt modelId="{2B5EF762-3560-4D9F-BD04-98DDC59CA096}" type="pres">
      <dgm:prSet presAssocID="{2C121A56-E1E8-4F63-9646-4A8D4E0850AB}" presName="dotArrow6" presStyleLbl="alignNode1" presStyleIdx="10" presStyleCnt="12"/>
      <dgm:spPr/>
    </dgm:pt>
    <dgm:pt modelId="{4735578F-DAB6-4DAF-A1BE-A935416AC980}" type="pres">
      <dgm:prSet presAssocID="{2C121A56-E1E8-4F63-9646-4A8D4E0850AB}" presName="dotArrow7" presStyleLbl="alignNode1" presStyleIdx="11" presStyleCnt="12"/>
      <dgm:spPr/>
    </dgm:pt>
    <dgm:pt modelId="{B7A40A5F-F70D-447A-85AB-207D2E623538}" type="pres">
      <dgm:prSet presAssocID="{94022CCB-DDCC-4E92-9735-A4030A897C2F}" presName="parTx1" presStyleLbl="node1" presStyleIdx="0" presStyleCnt="3"/>
      <dgm:spPr/>
      <dgm:t>
        <a:bodyPr/>
        <a:lstStyle/>
        <a:p>
          <a:endParaRPr lang="en-US"/>
        </a:p>
      </dgm:t>
    </dgm:pt>
    <dgm:pt modelId="{F2AE837D-C337-4B7D-AE8C-0C49C8E69140}" type="pres">
      <dgm:prSet presAssocID="{4BD5DCEF-B988-4655-943C-7540F35FEE99}" presName="picture1" presStyleCnt="0"/>
      <dgm:spPr/>
    </dgm:pt>
    <dgm:pt modelId="{9C7BC4DE-7E5A-4D6E-B6DA-3461D65EBCDA}" type="pres">
      <dgm:prSet presAssocID="{4BD5DCEF-B988-4655-943C-7540F35FEE99}" presName="imageRepeatNode" presStyleLbl="fgImgPlace1" presStyleIdx="0" presStyleCnt="3"/>
      <dgm:spPr/>
    </dgm:pt>
    <dgm:pt modelId="{09172B83-8D88-47D0-BEF4-2FD93694549F}" type="pres">
      <dgm:prSet presAssocID="{ADADE70D-1669-4ADF-A85B-A20AE80DE01C}" presName="parTx2" presStyleLbl="node1" presStyleIdx="1" presStyleCnt="3"/>
      <dgm:spPr/>
      <dgm:t>
        <a:bodyPr/>
        <a:lstStyle/>
        <a:p>
          <a:endParaRPr lang="en-US"/>
        </a:p>
      </dgm:t>
    </dgm:pt>
    <dgm:pt modelId="{F258414A-EC5F-40EB-B7F1-B3BC42AAFF6B}" type="pres">
      <dgm:prSet presAssocID="{E2AC0455-EA8F-45B6-B33E-D7D0563735B1}" presName="picture2" presStyleCnt="0"/>
      <dgm:spPr/>
    </dgm:pt>
    <dgm:pt modelId="{90814111-ACB3-4550-B807-AF48ECD7FBD2}" type="pres">
      <dgm:prSet presAssocID="{E2AC0455-EA8F-45B6-B33E-D7D0563735B1}" presName="imageRepeatNode" presStyleLbl="fgImgPlace1" presStyleIdx="1" presStyleCnt="3"/>
      <dgm:spPr/>
    </dgm:pt>
    <dgm:pt modelId="{5DD1FF42-F023-4EF5-B48D-03B9E831D981}" type="pres">
      <dgm:prSet presAssocID="{8DA84238-305F-46AE-B036-86D3A5DF80CD}" presName="parTx3" presStyleLbl="node1" presStyleIdx="2" presStyleCnt="3"/>
      <dgm:spPr/>
      <dgm:t>
        <a:bodyPr/>
        <a:lstStyle/>
        <a:p>
          <a:endParaRPr lang="en-US"/>
        </a:p>
      </dgm:t>
    </dgm:pt>
    <dgm:pt modelId="{EE670001-08B9-4F5D-AA32-DB4F1D5CD218}" type="pres">
      <dgm:prSet presAssocID="{9CA9FFFF-874F-4D11-8319-83E18E01043D}" presName="picture3" presStyleCnt="0"/>
      <dgm:spPr/>
    </dgm:pt>
    <dgm:pt modelId="{527B99B1-F88F-493A-99E2-AA38EE7A5C42}" type="pres">
      <dgm:prSet presAssocID="{9CA9FFFF-874F-4D11-8319-83E18E01043D}" presName="imageRepeatNode" presStyleLbl="fgImgPlace1" presStyleIdx="2" presStyleCnt="3"/>
      <dgm:spPr/>
    </dgm:pt>
  </dgm:ptLst>
  <dgm:cxnLst>
    <dgm:cxn modelId="{11ED1B13-48B3-46EF-8DC0-78580B883CC3}" srcId="{2C121A56-E1E8-4F63-9646-4A8D4E0850AB}" destId="{94022CCB-DDCC-4E92-9735-A4030A897C2F}" srcOrd="0" destOrd="0" parTransId="{EEAACABD-B0AC-4B50-B0B2-82C7CB5D52DB}" sibTransId="{4BD5DCEF-B988-4655-943C-7540F35FEE99}"/>
    <dgm:cxn modelId="{3BBCC423-79B6-49B1-A7B9-985DA87CB20B}" type="presOf" srcId="{9CA9FFFF-874F-4D11-8319-83E18E01043D}" destId="{527B99B1-F88F-493A-99E2-AA38EE7A5C42}" srcOrd="0" destOrd="0" presId="urn:microsoft.com/office/officeart/2008/layout/AscendingPictureAccentProcess"/>
    <dgm:cxn modelId="{CE1AC136-3651-4C94-9F93-F6F1FA5164A7}" type="presOf" srcId="{2C121A56-E1E8-4F63-9646-4A8D4E0850AB}" destId="{32D7BF34-30C4-416A-BE13-60BEEACC9C43}" srcOrd="0" destOrd="0" presId="urn:microsoft.com/office/officeart/2008/layout/AscendingPictureAccentProcess"/>
    <dgm:cxn modelId="{8DD9869E-CED7-4E08-8E9E-46F08247E022}" type="presOf" srcId="{E2AC0455-EA8F-45B6-B33E-D7D0563735B1}" destId="{90814111-ACB3-4550-B807-AF48ECD7FBD2}" srcOrd="0" destOrd="0" presId="urn:microsoft.com/office/officeart/2008/layout/AscendingPictureAccentProcess"/>
    <dgm:cxn modelId="{93648925-F430-433E-916F-9E1FF76BC63A}" type="presOf" srcId="{4BD5DCEF-B988-4655-943C-7540F35FEE99}" destId="{9C7BC4DE-7E5A-4D6E-B6DA-3461D65EBCDA}" srcOrd="0" destOrd="0" presId="urn:microsoft.com/office/officeart/2008/layout/AscendingPictureAccentProcess"/>
    <dgm:cxn modelId="{CA2F6FD0-BD34-42C7-BABA-13B9742D72B8}" srcId="{2C121A56-E1E8-4F63-9646-4A8D4E0850AB}" destId="{ADADE70D-1669-4ADF-A85B-A20AE80DE01C}" srcOrd="1" destOrd="0" parTransId="{832514BB-6292-4DBE-83FC-FA7903823532}" sibTransId="{E2AC0455-EA8F-45B6-B33E-D7D0563735B1}"/>
    <dgm:cxn modelId="{16D29789-770A-4C32-B3CE-B174ADF83F7B}" srcId="{2C121A56-E1E8-4F63-9646-4A8D4E0850AB}" destId="{8DA84238-305F-46AE-B036-86D3A5DF80CD}" srcOrd="2" destOrd="0" parTransId="{E91F21EB-AB5D-45D1-91AA-901D461D4EAD}" sibTransId="{9CA9FFFF-874F-4D11-8319-83E18E01043D}"/>
    <dgm:cxn modelId="{1AD95BF4-40BD-41FC-AD28-F3C9FFA29662}" type="presOf" srcId="{8DA84238-305F-46AE-B036-86D3A5DF80CD}" destId="{5DD1FF42-F023-4EF5-B48D-03B9E831D981}" srcOrd="0" destOrd="0" presId="urn:microsoft.com/office/officeart/2008/layout/AscendingPictureAccentProcess"/>
    <dgm:cxn modelId="{D7E26ED4-8DCA-4D2A-BB57-6A950766D7A2}" type="presOf" srcId="{ADADE70D-1669-4ADF-A85B-A20AE80DE01C}" destId="{09172B83-8D88-47D0-BEF4-2FD93694549F}" srcOrd="0" destOrd="0" presId="urn:microsoft.com/office/officeart/2008/layout/AscendingPictureAccentProcess"/>
    <dgm:cxn modelId="{AD2CECD9-4DFB-4CFD-995A-A7E3832BD95F}" type="presOf" srcId="{94022CCB-DDCC-4E92-9735-A4030A897C2F}" destId="{B7A40A5F-F70D-447A-85AB-207D2E623538}" srcOrd="0" destOrd="0" presId="urn:microsoft.com/office/officeart/2008/layout/AscendingPictureAccentProcess"/>
    <dgm:cxn modelId="{8251D67F-7F60-4208-A175-7C4F0D221AB3}" type="presParOf" srcId="{32D7BF34-30C4-416A-BE13-60BEEACC9C43}" destId="{44B47D9D-B58D-4242-B0A6-1C5AD1097014}" srcOrd="0" destOrd="0" presId="urn:microsoft.com/office/officeart/2008/layout/AscendingPictureAccentProcess"/>
    <dgm:cxn modelId="{E947780A-A252-443D-98C5-44919302B265}" type="presParOf" srcId="{32D7BF34-30C4-416A-BE13-60BEEACC9C43}" destId="{63ADB682-F9BC-48C3-8844-2A8A49D934C3}" srcOrd="1" destOrd="0" presId="urn:microsoft.com/office/officeart/2008/layout/AscendingPictureAccentProcess"/>
    <dgm:cxn modelId="{4D53AF83-002E-45F3-B1B7-34C8A0735DE1}" type="presParOf" srcId="{32D7BF34-30C4-416A-BE13-60BEEACC9C43}" destId="{50132CD1-DB81-4A4F-B753-5430CCC219C5}" srcOrd="2" destOrd="0" presId="urn:microsoft.com/office/officeart/2008/layout/AscendingPictureAccentProcess"/>
    <dgm:cxn modelId="{92532A49-BFB7-4B9B-876A-61AC242EFED0}" type="presParOf" srcId="{32D7BF34-30C4-416A-BE13-60BEEACC9C43}" destId="{C4485D9F-B6B5-4118-A45B-1B49095577F7}" srcOrd="3" destOrd="0" presId="urn:microsoft.com/office/officeart/2008/layout/AscendingPictureAccentProcess"/>
    <dgm:cxn modelId="{5F271456-846E-4F1E-BBAD-232FBE192CA3}" type="presParOf" srcId="{32D7BF34-30C4-416A-BE13-60BEEACC9C43}" destId="{6E66F7B3-2438-4674-AD2B-7778C4F88877}" srcOrd="4" destOrd="0" presId="urn:microsoft.com/office/officeart/2008/layout/AscendingPictureAccentProcess"/>
    <dgm:cxn modelId="{C0383203-8EDC-472E-AED6-BC07EFD528C2}" type="presParOf" srcId="{32D7BF34-30C4-416A-BE13-60BEEACC9C43}" destId="{D2900040-3E8A-40E1-AFCD-77F0CEEC0C21}" srcOrd="5" destOrd="0" presId="urn:microsoft.com/office/officeart/2008/layout/AscendingPictureAccentProcess"/>
    <dgm:cxn modelId="{B5AA0925-E8EE-4D4A-AF9D-868A436D58E1}" type="presParOf" srcId="{32D7BF34-30C4-416A-BE13-60BEEACC9C43}" destId="{B82A501C-24DF-446A-8D51-8832AB3A167C}" srcOrd="6" destOrd="0" presId="urn:microsoft.com/office/officeart/2008/layout/AscendingPictureAccentProcess"/>
    <dgm:cxn modelId="{59365124-34DA-4EC7-A885-48295C893223}" type="presParOf" srcId="{32D7BF34-30C4-416A-BE13-60BEEACC9C43}" destId="{427EE679-9E87-4F4C-85FD-ABDF4F11E877}" srcOrd="7" destOrd="0" presId="urn:microsoft.com/office/officeart/2008/layout/AscendingPictureAccentProcess"/>
    <dgm:cxn modelId="{7AF544E4-9927-4AA8-B232-529D389118E8}" type="presParOf" srcId="{32D7BF34-30C4-416A-BE13-60BEEACC9C43}" destId="{B41DD6E0-0097-4261-B303-FF66D66B3FED}" srcOrd="8" destOrd="0" presId="urn:microsoft.com/office/officeart/2008/layout/AscendingPictureAccentProcess"/>
    <dgm:cxn modelId="{F758B349-0CA3-4729-87BD-CD21BDC6C403}" type="presParOf" srcId="{32D7BF34-30C4-416A-BE13-60BEEACC9C43}" destId="{FEE1C659-9542-483F-8DD2-0A9D6B460FE8}" srcOrd="9" destOrd="0" presId="urn:microsoft.com/office/officeart/2008/layout/AscendingPictureAccentProcess"/>
    <dgm:cxn modelId="{D6A61465-0AA5-4357-BE2F-10553C8D2404}" type="presParOf" srcId="{32D7BF34-30C4-416A-BE13-60BEEACC9C43}" destId="{2B5EF762-3560-4D9F-BD04-98DDC59CA096}" srcOrd="10" destOrd="0" presId="urn:microsoft.com/office/officeart/2008/layout/AscendingPictureAccentProcess"/>
    <dgm:cxn modelId="{0076731B-5446-4542-9F17-3EF665A5F76F}" type="presParOf" srcId="{32D7BF34-30C4-416A-BE13-60BEEACC9C43}" destId="{4735578F-DAB6-4DAF-A1BE-A935416AC980}" srcOrd="11" destOrd="0" presId="urn:microsoft.com/office/officeart/2008/layout/AscendingPictureAccentProcess"/>
    <dgm:cxn modelId="{B9A4C410-25BF-431F-A9E6-C365C0AC6985}" type="presParOf" srcId="{32D7BF34-30C4-416A-BE13-60BEEACC9C43}" destId="{B7A40A5F-F70D-447A-85AB-207D2E623538}" srcOrd="12" destOrd="0" presId="urn:microsoft.com/office/officeart/2008/layout/AscendingPictureAccentProcess"/>
    <dgm:cxn modelId="{B1377C97-5F8C-4A32-A3C3-84BC3A862DE8}" type="presParOf" srcId="{32D7BF34-30C4-416A-BE13-60BEEACC9C43}" destId="{F2AE837D-C337-4B7D-AE8C-0C49C8E69140}" srcOrd="13" destOrd="0" presId="urn:microsoft.com/office/officeart/2008/layout/AscendingPictureAccentProcess"/>
    <dgm:cxn modelId="{E1A93C19-28C5-4721-86BC-27D7E0CB4E30}" type="presParOf" srcId="{F2AE837D-C337-4B7D-AE8C-0C49C8E69140}" destId="{9C7BC4DE-7E5A-4D6E-B6DA-3461D65EBCDA}" srcOrd="0" destOrd="0" presId="urn:microsoft.com/office/officeart/2008/layout/AscendingPictureAccentProcess"/>
    <dgm:cxn modelId="{A26A882B-7473-4E8D-9BCD-AC274DEC3D6E}" type="presParOf" srcId="{32D7BF34-30C4-416A-BE13-60BEEACC9C43}" destId="{09172B83-8D88-47D0-BEF4-2FD93694549F}" srcOrd="14" destOrd="0" presId="urn:microsoft.com/office/officeart/2008/layout/AscendingPictureAccentProcess"/>
    <dgm:cxn modelId="{5F3488A8-1673-417F-868A-B63E1AC47840}" type="presParOf" srcId="{32D7BF34-30C4-416A-BE13-60BEEACC9C43}" destId="{F258414A-EC5F-40EB-B7F1-B3BC42AAFF6B}" srcOrd="15" destOrd="0" presId="urn:microsoft.com/office/officeart/2008/layout/AscendingPictureAccentProcess"/>
    <dgm:cxn modelId="{61C2208C-EC21-40DF-970F-D3A08E2C4879}" type="presParOf" srcId="{F258414A-EC5F-40EB-B7F1-B3BC42AAFF6B}" destId="{90814111-ACB3-4550-B807-AF48ECD7FBD2}" srcOrd="0" destOrd="0" presId="urn:microsoft.com/office/officeart/2008/layout/AscendingPictureAccentProcess"/>
    <dgm:cxn modelId="{72D6C7F2-52B7-4600-A85A-B0CA7CF75E9F}" type="presParOf" srcId="{32D7BF34-30C4-416A-BE13-60BEEACC9C43}" destId="{5DD1FF42-F023-4EF5-B48D-03B9E831D981}" srcOrd="16" destOrd="0" presId="urn:microsoft.com/office/officeart/2008/layout/AscendingPictureAccentProcess"/>
    <dgm:cxn modelId="{D917DA2A-8314-4871-BCEB-4F15284458BD}" type="presParOf" srcId="{32D7BF34-30C4-416A-BE13-60BEEACC9C43}" destId="{EE670001-08B9-4F5D-AA32-DB4F1D5CD218}" srcOrd="17" destOrd="0" presId="urn:microsoft.com/office/officeart/2008/layout/AscendingPictureAccentProcess"/>
    <dgm:cxn modelId="{0C0AC4D0-4484-4A21-A892-9FEF7F14A95D}" type="presParOf" srcId="{EE670001-08B9-4F5D-AA32-DB4F1D5CD218}" destId="{527B99B1-F88F-493A-99E2-AA38EE7A5C42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FB1A8-3F2E-4DDB-B090-7F7DA52663D4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A15AC9-C399-4B4E-B696-D09A7E3CB18D}">
      <dsp:nvSpPr>
        <dsp:cNvPr id="0" name=""/>
        <dsp:cNvSpPr/>
      </dsp:nvSpPr>
      <dsp:spPr>
        <a:xfrm>
          <a:off x="321736" y="211455"/>
          <a:ext cx="3617914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0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smtClean="0"/>
            <a:t>Mature</a:t>
          </a:r>
          <a:endParaRPr lang="en-US" sz="2300" kern="1200" dirty="0"/>
        </a:p>
      </dsp:txBody>
      <dsp:txXfrm>
        <a:off x="321736" y="211455"/>
        <a:ext cx="3617914" cy="423182"/>
      </dsp:txXfrm>
    </dsp:sp>
    <dsp:sp modelId="{C5FE1A4E-25F2-4455-943E-7950D004A994}">
      <dsp:nvSpPr>
        <dsp:cNvPr id="0" name=""/>
        <dsp:cNvSpPr/>
      </dsp:nvSpPr>
      <dsp:spPr>
        <a:xfrm>
          <a:off x="57247" y="15855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8BB2B-0AA8-4ADB-B00A-6CE5D8540676}">
      <dsp:nvSpPr>
        <dsp:cNvPr id="0" name=""/>
        <dsp:cNvSpPr/>
      </dsp:nvSpPr>
      <dsp:spPr>
        <a:xfrm>
          <a:off x="624976" y="846026"/>
          <a:ext cx="3314674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0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err="1" smtClean="0"/>
            <a:t>Lighthweight</a:t>
          </a:r>
          <a:endParaRPr lang="en-US" sz="2300" kern="1200" dirty="0"/>
        </a:p>
      </dsp:txBody>
      <dsp:txXfrm>
        <a:off x="624976" y="846026"/>
        <a:ext cx="3314674" cy="423182"/>
      </dsp:txXfrm>
    </dsp:sp>
    <dsp:sp modelId="{706AB4DD-7746-41BF-85FD-DDD96401F6F1}">
      <dsp:nvSpPr>
        <dsp:cNvPr id="0" name=""/>
        <dsp:cNvSpPr/>
      </dsp:nvSpPr>
      <dsp:spPr>
        <a:xfrm>
          <a:off x="360487" y="79312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D0FE-EAB0-40D8-8846-1818A42AA5B4}">
      <dsp:nvSpPr>
        <dsp:cNvPr id="0" name=""/>
        <dsp:cNvSpPr/>
      </dsp:nvSpPr>
      <dsp:spPr>
        <a:xfrm>
          <a:off x="718047" y="1480596"/>
          <a:ext cx="3221604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0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smtClean="0"/>
            <a:t>Support Framework</a:t>
          </a:r>
          <a:endParaRPr lang="en-US" sz="2300" kern="1200" dirty="0"/>
        </a:p>
      </dsp:txBody>
      <dsp:txXfrm>
        <a:off x="718047" y="1480596"/>
        <a:ext cx="3221604" cy="423182"/>
      </dsp:txXfrm>
    </dsp:sp>
    <dsp:sp modelId="{73A8B688-A259-4916-B895-9E66D553D9C8}">
      <dsp:nvSpPr>
        <dsp:cNvPr id="0" name=""/>
        <dsp:cNvSpPr/>
      </dsp:nvSpPr>
      <dsp:spPr>
        <a:xfrm>
          <a:off x="453558" y="142769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4A31A-3B0A-4AD3-97BF-D2C3C2AA2A63}">
      <dsp:nvSpPr>
        <dsp:cNvPr id="0" name=""/>
        <dsp:cNvSpPr/>
      </dsp:nvSpPr>
      <dsp:spPr>
        <a:xfrm>
          <a:off x="624976" y="2115167"/>
          <a:ext cx="3314674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0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smtClean="0"/>
            <a:t>Good API  Design</a:t>
          </a:r>
          <a:endParaRPr lang="en-US" sz="2300" kern="1200" dirty="0"/>
        </a:p>
      </dsp:txBody>
      <dsp:txXfrm>
        <a:off x="624976" y="2115167"/>
        <a:ext cx="3314674" cy="423182"/>
      </dsp:txXfrm>
    </dsp:sp>
    <dsp:sp modelId="{F5801D69-79E0-4C9B-8ABA-118EBAE0ECC8}">
      <dsp:nvSpPr>
        <dsp:cNvPr id="0" name=""/>
        <dsp:cNvSpPr/>
      </dsp:nvSpPr>
      <dsp:spPr>
        <a:xfrm>
          <a:off x="360487" y="206226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12608-B889-411C-AFA6-55989245B63C}">
      <dsp:nvSpPr>
        <dsp:cNvPr id="0" name=""/>
        <dsp:cNvSpPr/>
      </dsp:nvSpPr>
      <dsp:spPr>
        <a:xfrm>
          <a:off x="321736" y="2749737"/>
          <a:ext cx="3617914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5901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2300" kern="1200" dirty="0" smtClean="0"/>
            <a:t>Backward Compatible</a:t>
          </a:r>
          <a:endParaRPr lang="en-US" sz="2300" kern="1200" dirty="0"/>
        </a:p>
      </dsp:txBody>
      <dsp:txXfrm>
        <a:off x="321736" y="2749737"/>
        <a:ext cx="3617914" cy="423182"/>
      </dsp:txXfrm>
    </dsp:sp>
    <dsp:sp modelId="{462D8253-96EA-458A-9F86-968046EA4F1D}">
      <dsp:nvSpPr>
        <dsp:cNvPr id="0" name=""/>
        <dsp:cNvSpPr/>
      </dsp:nvSpPr>
      <dsp:spPr>
        <a:xfrm>
          <a:off x="57247" y="2696840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3F521-FCBD-4AA5-9B8A-AC37177E08D1}">
      <dsp:nvSpPr>
        <dsp:cNvPr id="0" name=""/>
        <dsp:cNvSpPr/>
      </dsp:nvSpPr>
      <dsp:spPr>
        <a:xfrm>
          <a:off x="2762250" y="1085850"/>
          <a:ext cx="2705099" cy="27050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4800" kern="1200" dirty="0" smtClean="0"/>
            <a:t>Spring</a:t>
          </a:r>
          <a:endParaRPr lang="en-US" sz="4800" kern="1200" dirty="0"/>
        </a:p>
      </dsp:txBody>
      <dsp:txXfrm>
        <a:off x="3158403" y="1482003"/>
        <a:ext cx="1912793" cy="1912793"/>
      </dsp:txXfrm>
    </dsp:sp>
    <dsp:sp modelId="{18A45F41-F690-4B64-AD19-086483A1A5E9}">
      <dsp:nvSpPr>
        <dsp:cNvPr id="0" name=""/>
        <dsp:cNvSpPr/>
      </dsp:nvSpPr>
      <dsp:spPr>
        <a:xfrm>
          <a:off x="3438525" y="482"/>
          <a:ext cx="1352549" cy="1352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Model</a:t>
          </a:r>
          <a:endParaRPr lang="en-US" sz="1600" kern="1200" dirty="0"/>
        </a:p>
      </dsp:txBody>
      <dsp:txXfrm>
        <a:off x="3636601" y="198558"/>
        <a:ext cx="956397" cy="956397"/>
      </dsp:txXfrm>
    </dsp:sp>
    <dsp:sp modelId="{632AF704-F9AB-4AB2-8C55-48794623C696}">
      <dsp:nvSpPr>
        <dsp:cNvPr id="0" name=""/>
        <dsp:cNvSpPr/>
      </dsp:nvSpPr>
      <dsp:spPr>
        <a:xfrm>
          <a:off x="5200167" y="1762125"/>
          <a:ext cx="1352549" cy="1352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Controller</a:t>
          </a:r>
          <a:endParaRPr lang="en-US" sz="1600" kern="1200" dirty="0"/>
        </a:p>
      </dsp:txBody>
      <dsp:txXfrm>
        <a:off x="5398243" y="1960201"/>
        <a:ext cx="956397" cy="956397"/>
      </dsp:txXfrm>
    </dsp:sp>
    <dsp:sp modelId="{7649C05A-D181-479A-842D-1801A5F0CD7F}">
      <dsp:nvSpPr>
        <dsp:cNvPr id="0" name=""/>
        <dsp:cNvSpPr/>
      </dsp:nvSpPr>
      <dsp:spPr>
        <a:xfrm>
          <a:off x="3438525" y="3523767"/>
          <a:ext cx="1352549" cy="1352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Service</a:t>
          </a:r>
          <a:endParaRPr lang="en-US" sz="1600" kern="1200" dirty="0"/>
        </a:p>
      </dsp:txBody>
      <dsp:txXfrm>
        <a:off x="3636601" y="3721843"/>
        <a:ext cx="956397" cy="956397"/>
      </dsp:txXfrm>
    </dsp:sp>
    <dsp:sp modelId="{D731140F-7890-46CA-B606-0FF1E35CA301}">
      <dsp:nvSpPr>
        <dsp:cNvPr id="0" name=""/>
        <dsp:cNvSpPr/>
      </dsp:nvSpPr>
      <dsp:spPr>
        <a:xfrm>
          <a:off x="1676882" y="1762125"/>
          <a:ext cx="1352549" cy="135254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Mapper</a:t>
          </a:r>
          <a:endParaRPr lang="en-US" sz="1600" kern="1200" dirty="0"/>
        </a:p>
      </dsp:txBody>
      <dsp:txXfrm>
        <a:off x="1874958" y="1960201"/>
        <a:ext cx="956397" cy="956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DE5E-3AE5-4A84-91DF-16FB02CC1B5E}">
      <dsp:nvSpPr>
        <dsp:cNvPr id="0" name=""/>
        <dsp:cNvSpPr/>
      </dsp:nvSpPr>
      <dsp:spPr>
        <a:xfrm>
          <a:off x="2692627" y="239"/>
          <a:ext cx="951449" cy="951433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A6D4-BCEB-45F3-9C68-9CC619112524}">
      <dsp:nvSpPr>
        <dsp:cNvPr id="0" name=""/>
        <dsp:cNvSpPr/>
      </dsp:nvSpPr>
      <dsp:spPr>
        <a:xfrm>
          <a:off x="1765034" y="33538"/>
          <a:ext cx="1170085" cy="8848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A0E33-3740-454A-8012-BF0BE4781AD8}">
      <dsp:nvSpPr>
        <dsp:cNvPr id="0" name=""/>
        <dsp:cNvSpPr/>
      </dsp:nvSpPr>
      <dsp:spPr>
        <a:xfrm>
          <a:off x="2797314" y="104924"/>
          <a:ext cx="742074" cy="74206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Insert Data</a:t>
          </a:r>
          <a:endParaRPr lang="en-US" sz="1600" kern="1200" dirty="0"/>
        </a:p>
      </dsp:txBody>
      <dsp:txXfrm>
        <a:off x="2905988" y="213596"/>
        <a:ext cx="524726" cy="524718"/>
      </dsp:txXfrm>
    </dsp:sp>
    <dsp:sp modelId="{7BFDEB07-9D67-47D7-941F-2731F01756EE}">
      <dsp:nvSpPr>
        <dsp:cNvPr id="0" name=""/>
        <dsp:cNvSpPr/>
      </dsp:nvSpPr>
      <dsp:spPr>
        <a:xfrm>
          <a:off x="3073768" y="1093548"/>
          <a:ext cx="189167" cy="189167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8807-9056-477C-8F69-692CF389F2E7}">
      <dsp:nvSpPr>
        <dsp:cNvPr id="0" name=""/>
        <dsp:cNvSpPr/>
      </dsp:nvSpPr>
      <dsp:spPr>
        <a:xfrm>
          <a:off x="2692627" y="1424590"/>
          <a:ext cx="951449" cy="951433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5FD7A-B573-4ABB-B5C8-89753DFDEB98}">
      <dsp:nvSpPr>
        <dsp:cNvPr id="0" name=""/>
        <dsp:cNvSpPr/>
      </dsp:nvSpPr>
      <dsp:spPr>
        <a:xfrm>
          <a:off x="3401583" y="1457890"/>
          <a:ext cx="1170085" cy="88481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A1C59-6EA8-4D40-8A3A-7EED0E45DD97}">
      <dsp:nvSpPr>
        <dsp:cNvPr id="0" name=""/>
        <dsp:cNvSpPr/>
      </dsp:nvSpPr>
      <dsp:spPr>
        <a:xfrm>
          <a:off x="2797314" y="1529276"/>
          <a:ext cx="742074" cy="742062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Edit  Data</a:t>
          </a:r>
          <a:endParaRPr lang="en-US" sz="1600" kern="1200" dirty="0"/>
        </a:p>
      </dsp:txBody>
      <dsp:txXfrm>
        <a:off x="2905988" y="1637948"/>
        <a:ext cx="524726" cy="524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DE5E-3AE5-4A84-91DF-16FB02CC1B5E}">
      <dsp:nvSpPr>
        <dsp:cNvPr id="0" name=""/>
        <dsp:cNvSpPr/>
      </dsp:nvSpPr>
      <dsp:spPr>
        <a:xfrm>
          <a:off x="2871314" y="1747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A6D4-BCEB-45F3-9C68-9CC619112524}">
      <dsp:nvSpPr>
        <dsp:cNvPr id="0" name=""/>
        <dsp:cNvSpPr/>
      </dsp:nvSpPr>
      <dsp:spPr>
        <a:xfrm>
          <a:off x="2292134" y="22539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A0E33-3740-454A-8012-BF0BE4781AD8}">
      <dsp:nvSpPr>
        <dsp:cNvPr id="0" name=""/>
        <dsp:cNvSpPr/>
      </dsp:nvSpPr>
      <dsp:spPr>
        <a:xfrm>
          <a:off x="2936680" y="67112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Insert Data</a:t>
          </a:r>
          <a:endParaRPr lang="en-US" sz="800" kern="1200" dirty="0"/>
        </a:p>
      </dsp:txBody>
      <dsp:txXfrm>
        <a:off x="3004535" y="134966"/>
        <a:ext cx="327633" cy="327628"/>
      </dsp:txXfrm>
    </dsp:sp>
    <dsp:sp modelId="{7BFDEB07-9D67-47D7-941F-2731F01756EE}">
      <dsp:nvSpPr>
        <dsp:cNvPr id="0" name=""/>
        <dsp:cNvSpPr/>
      </dsp:nvSpPr>
      <dsp:spPr>
        <a:xfrm>
          <a:off x="3109294" y="684399"/>
          <a:ext cx="118114" cy="11811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8807-9056-477C-8F69-692CF389F2E7}">
      <dsp:nvSpPr>
        <dsp:cNvPr id="0" name=""/>
        <dsp:cNvSpPr/>
      </dsp:nvSpPr>
      <dsp:spPr>
        <a:xfrm>
          <a:off x="2871314" y="891099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5FD7A-B573-4ABB-B5C8-89753DFDEB98}">
      <dsp:nvSpPr>
        <dsp:cNvPr id="0" name=""/>
        <dsp:cNvSpPr/>
      </dsp:nvSpPr>
      <dsp:spPr>
        <a:xfrm>
          <a:off x="3313979" y="911890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A1C59-6EA8-4D40-8A3A-7EED0E45DD97}">
      <dsp:nvSpPr>
        <dsp:cNvPr id="0" name=""/>
        <dsp:cNvSpPr/>
      </dsp:nvSpPr>
      <dsp:spPr>
        <a:xfrm>
          <a:off x="2936680" y="956463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Edit  Data</a:t>
          </a:r>
          <a:endParaRPr lang="en-US" sz="800" kern="1200" dirty="0"/>
        </a:p>
      </dsp:txBody>
      <dsp:txXfrm>
        <a:off x="3004535" y="1024317"/>
        <a:ext cx="327633" cy="327628"/>
      </dsp:txXfrm>
    </dsp:sp>
    <dsp:sp modelId="{69FBD6DA-491E-44FF-B08D-8F0C24CEA32E}">
      <dsp:nvSpPr>
        <dsp:cNvPr id="0" name=""/>
        <dsp:cNvSpPr/>
      </dsp:nvSpPr>
      <dsp:spPr>
        <a:xfrm>
          <a:off x="3109294" y="1573750"/>
          <a:ext cx="118114" cy="11811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CC26-E311-4423-9A82-568E06818223}">
      <dsp:nvSpPr>
        <dsp:cNvPr id="0" name=""/>
        <dsp:cNvSpPr/>
      </dsp:nvSpPr>
      <dsp:spPr>
        <a:xfrm>
          <a:off x="2871314" y="1780450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592E-BD7A-40C7-9B32-5CD23BD084F9}">
      <dsp:nvSpPr>
        <dsp:cNvPr id="0" name=""/>
        <dsp:cNvSpPr/>
      </dsp:nvSpPr>
      <dsp:spPr>
        <a:xfrm>
          <a:off x="2292134" y="1801242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F4515-A91A-4F01-B986-DAEC6AC5ED70}">
      <dsp:nvSpPr>
        <dsp:cNvPr id="0" name=""/>
        <dsp:cNvSpPr/>
      </dsp:nvSpPr>
      <dsp:spPr>
        <a:xfrm>
          <a:off x="2936680" y="1845815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Delete Data</a:t>
          </a:r>
          <a:endParaRPr lang="en-US" sz="800" kern="1200" dirty="0"/>
        </a:p>
      </dsp:txBody>
      <dsp:txXfrm>
        <a:off x="3004535" y="1913669"/>
        <a:ext cx="327633" cy="327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DDE5E-3AE5-4A84-91DF-16FB02CC1B5E}">
      <dsp:nvSpPr>
        <dsp:cNvPr id="0" name=""/>
        <dsp:cNvSpPr/>
      </dsp:nvSpPr>
      <dsp:spPr>
        <a:xfrm>
          <a:off x="2871314" y="1747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FA6D4-BCEB-45F3-9C68-9CC619112524}">
      <dsp:nvSpPr>
        <dsp:cNvPr id="0" name=""/>
        <dsp:cNvSpPr/>
      </dsp:nvSpPr>
      <dsp:spPr>
        <a:xfrm>
          <a:off x="2292134" y="22539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A0E33-3740-454A-8012-BF0BE4781AD8}">
      <dsp:nvSpPr>
        <dsp:cNvPr id="0" name=""/>
        <dsp:cNvSpPr/>
      </dsp:nvSpPr>
      <dsp:spPr>
        <a:xfrm>
          <a:off x="2936680" y="67112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Insert Data</a:t>
          </a:r>
          <a:endParaRPr lang="en-US" sz="800" kern="1200" dirty="0"/>
        </a:p>
      </dsp:txBody>
      <dsp:txXfrm>
        <a:off x="3004535" y="134966"/>
        <a:ext cx="327633" cy="327628"/>
      </dsp:txXfrm>
    </dsp:sp>
    <dsp:sp modelId="{7BFDEB07-9D67-47D7-941F-2731F01756EE}">
      <dsp:nvSpPr>
        <dsp:cNvPr id="0" name=""/>
        <dsp:cNvSpPr/>
      </dsp:nvSpPr>
      <dsp:spPr>
        <a:xfrm>
          <a:off x="3109294" y="684399"/>
          <a:ext cx="118114" cy="11811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8807-9056-477C-8F69-692CF389F2E7}">
      <dsp:nvSpPr>
        <dsp:cNvPr id="0" name=""/>
        <dsp:cNvSpPr/>
      </dsp:nvSpPr>
      <dsp:spPr>
        <a:xfrm>
          <a:off x="2871314" y="891099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5FD7A-B573-4ABB-B5C8-89753DFDEB98}">
      <dsp:nvSpPr>
        <dsp:cNvPr id="0" name=""/>
        <dsp:cNvSpPr/>
      </dsp:nvSpPr>
      <dsp:spPr>
        <a:xfrm>
          <a:off x="3313979" y="911890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A1C59-6EA8-4D40-8A3A-7EED0E45DD97}">
      <dsp:nvSpPr>
        <dsp:cNvPr id="0" name=""/>
        <dsp:cNvSpPr/>
      </dsp:nvSpPr>
      <dsp:spPr>
        <a:xfrm>
          <a:off x="2936680" y="956463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Edit  Data</a:t>
          </a:r>
          <a:endParaRPr lang="en-US" sz="800" kern="1200" dirty="0"/>
        </a:p>
      </dsp:txBody>
      <dsp:txXfrm>
        <a:off x="3004535" y="1024317"/>
        <a:ext cx="327633" cy="327628"/>
      </dsp:txXfrm>
    </dsp:sp>
    <dsp:sp modelId="{69FBD6DA-491E-44FF-B08D-8F0C24CEA32E}">
      <dsp:nvSpPr>
        <dsp:cNvPr id="0" name=""/>
        <dsp:cNvSpPr/>
      </dsp:nvSpPr>
      <dsp:spPr>
        <a:xfrm>
          <a:off x="3109294" y="1573750"/>
          <a:ext cx="118114" cy="118114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CC26-E311-4423-9A82-568E06818223}">
      <dsp:nvSpPr>
        <dsp:cNvPr id="0" name=""/>
        <dsp:cNvSpPr/>
      </dsp:nvSpPr>
      <dsp:spPr>
        <a:xfrm>
          <a:off x="2871314" y="1780450"/>
          <a:ext cx="594075" cy="594066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592E-BD7A-40C7-9B32-5CD23BD084F9}">
      <dsp:nvSpPr>
        <dsp:cNvPr id="0" name=""/>
        <dsp:cNvSpPr/>
      </dsp:nvSpPr>
      <dsp:spPr>
        <a:xfrm>
          <a:off x="2292134" y="1801242"/>
          <a:ext cx="730590" cy="55247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F4515-A91A-4F01-B986-DAEC6AC5ED70}">
      <dsp:nvSpPr>
        <dsp:cNvPr id="0" name=""/>
        <dsp:cNvSpPr/>
      </dsp:nvSpPr>
      <dsp:spPr>
        <a:xfrm>
          <a:off x="2936680" y="1845815"/>
          <a:ext cx="463343" cy="46333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800" kern="1200" dirty="0" smtClean="0"/>
            <a:t>Delete Data</a:t>
          </a:r>
          <a:endParaRPr lang="en-US" sz="800" kern="1200" dirty="0"/>
        </a:p>
      </dsp:txBody>
      <dsp:txXfrm>
        <a:off x="3004535" y="1913669"/>
        <a:ext cx="327633" cy="327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47D9D-B58D-4242-B0A6-1C5AD1097014}">
      <dsp:nvSpPr>
        <dsp:cNvPr id="0" name=""/>
        <dsp:cNvSpPr/>
      </dsp:nvSpPr>
      <dsp:spPr>
        <a:xfrm>
          <a:off x="2052719" y="2933528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DB682-F9BC-48C3-8844-2A8A49D934C3}">
      <dsp:nvSpPr>
        <dsp:cNvPr id="0" name=""/>
        <dsp:cNvSpPr/>
      </dsp:nvSpPr>
      <dsp:spPr>
        <a:xfrm>
          <a:off x="1848406" y="3031883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32CD1-DB81-4A4F-B753-5430CCC219C5}">
      <dsp:nvSpPr>
        <dsp:cNvPr id="0" name=""/>
        <dsp:cNvSpPr/>
      </dsp:nvSpPr>
      <dsp:spPr>
        <a:xfrm>
          <a:off x="1634338" y="3109571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85D9F-B6B5-4118-A45B-1B49095577F7}">
      <dsp:nvSpPr>
        <dsp:cNvPr id="0" name=""/>
        <dsp:cNvSpPr/>
      </dsp:nvSpPr>
      <dsp:spPr>
        <a:xfrm>
          <a:off x="3033638" y="1794990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6F7B3-2438-4674-AD2B-7778C4F88877}">
      <dsp:nvSpPr>
        <dsp:cNvPr id="0" name=""/>
        <dsp:cNvSpPr/>
      </dsp:nvSpPr>
      <dsp:spPr>
        <a:xfrm>
          <a:off x="2951262" y="1995143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00040-3E8A-40E1-AFCD-77F0CEEC0C21}">
      <dsp:nvSpPr>
        <dsp:cNvPr id="0" name=""/>
        <dsp:cNvSpPr/>
      </dsp:nvSpPr>
      <dsp:spPr>
        <a:xfrm>
          <a:off x="2892733" y="288293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A501C-24DF-446A-8D51-8832AB3A167C}">
      <dsp:nvSpPr>
        <dsp:cNvPr id="0" name=""/>
        <dsp:cNvSpPr/>
      </dsp:nvSpPr>
      <dsp:spPr>
        <a:xfrm>
          <a:off x="3043393" y="192618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E679-9E87-4F4C-85FD-ABDF4F11E877}">
      <dsp:nvSpPr>
        <dsp:cNvPr id="0" name=""/>
        <dsp:cNvSpPr/>
      </dsp:nvSpPr>
      <dsp:spPr>
        <a:xfrm>
          <a:off x="3194053" y="96942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DD6E0-0097-4261-B303-FF66D66B3FED}">
      <dsp:nvSpPr>
        <dsp:cNvPr id="0" name=""/>
        <dsp:cNvSpPr/>
      </dsp:nvSpPr>
      <dsp:spPr>
        <a:xfrm>
          <a:off x="3344714" y="192618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1C659-9542-483F-8DD2-0A9D6B460FE8}">
      <dsp:nvSpPr>
        <dsp:cNvPr id="0" name=""/>
        <dsp:cNvSpPr/>
      </dsp:nvSpPr>
      <dsp:spPr>
        <a:xfrm>
          <a:off x="3495374" y="288293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F762-3560-4D9F-BD04-98DDC59CA096}">
      <dsp:nvSpPr>
        <dsp:cNvPr id="0" name=""/>
        <dsp:cNvSpPr/>
      </dsp:nvSpPr>
      <dsp:spPr>
        <a:xfrm>
          <a:off x="3194053" y="298626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5578F-DAB6-4DAF-A1BE-A935416AC980}">
      <dsp:nvSpPr>
        <dsp:cNvPr id="0" name=""/>
        <dsp:cNvSpPr/>
      </dsp:nvSpPr>
      <dsp:spPr>
        <a:xfrm>
          <a:off x="3194053" y="500693"/>
          <a:ext cx="108388" cy="1083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40A5F-F70D-447A-85AB-207D2E623538}">
      <dsp:nvSpPr>
        <dsp:cNvPr id="0" name=""/>
        <dsp:cNvSpPr/>
      </dsp:nvSpPr>
      <dsp:spPr>
        <a:xfrm>
          <a:off x="1105943" y="3340191"/>
          <a:ext cx="2337946" cy="626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6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Insert Master Parameter</a:t>
          </a:r>
          <a:endParaRPr lang="en-US" sz="1600" kern="1200" dirty="0"/>
        </a:p>
      </dsp:txBody>
      <dsp:txXfrm>
        <a:off x="1136544" y="3370792"/>
        <a:ext cx="2276744" cy="565663"/>
      </dsp:txXfrm>
    </dsp:sp>
    <dsp:sp modelId="{9C7BC4DE-7E5A-4D6E-B6DA-3461D65EBCDA}">
      <dsp:nvSpPr>
        <dsp:cNvPr id="0" name=""/>
        <dsp:cNvSpPr/>
      </dsp:nvSpPr>
      <dsp:spPr>
        <a:xfrm>
          <a:off x="457778" y="2725572"/>
          <a:ext cx="1083888" cy="10838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2B83-8D88-47D0-BEF4-2FD93694549F}">
      <dsp:nvSpPr>
        <dsp:cNvPr id="0" name=""/>
        <dsp:cNvSpPr/>
      </dsp:nvSpPr>
      <dsp:spPr>
        <a:xfrm>
          <a:off x="2609838" y="2526184"/>
          <a:ext cx="2337946" cy="626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6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Write Email</a:t>
          </a:r>
          <a:endParaRPr lang="en-US" sz="1600" kern="1200" dirty="0"/>
        </a:p>
      </dsp:txBody>
      <dsp:txXfrm>
        <a:off x="2640439" y="2556785"/>
        <a:ext cx="2276744" cy="565663"/>
      </dsp:txXfrm>
    </dsp:sp>
    <dsp:sp modelId="{90814111-ACB3-4550-B807-AF48ECD7FBD2}">
      <dsp:nvSpPr>
        <dsp:cNvPr id="0" name=""/>
        <dsp:cNvSpPr/>
      </dsp:nvSpPr>
      <dsp:spPr>
        <a:xfrm>
          <a:off x="1961673" y="1911565"/>
          <a:ext cx="1083888" cy="10838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1FF42-F023-4EF5-B48D-03B9E831D981}">
      <dsp:nvSpPr>
        <dsp:cNvPr id="0" name=""/>
        <dsp:cNvSpPr/>
      </dsp:nvSpPr>
      <dsp:spPr>
        <a:xfrm>
          <a:off x="3300274" y="1291588"/>
          <a:ext cx="2337946" cy="6268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865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600" kern="1200" dirty="0" smtClean="0"/>
            <a:t>Send Email</a:t>
          </a:r>
          <a:endParaRPr lang="en-US" sz="1600" kern="1200" dirty="0"/>
        </a:p>
      </dsp:txBody>
      <dsp:txXfrm>
        <a:off x="3330875" y="1322189"/>
        <a:ext cx="2276744" cy="565663"/>
      </dsp:txXfrm>
    </dsp:sp>
    <dsp:sp modelId="{527B99B1-F88F-493A-99E2-AA38EE7A5C42}">
      <dsp:nvSpPr>
        <dsp:cNvPr id="0" name=""/>
        <dsp:cNvSpPr/>
      </dsp:nvSpPr>
      <dsp:spPr>
        <a:xfrm>
          <a:off x="2652109" y="676969"/>
          <a:ext cx="1083888" cy="10838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65CD-2ACA-4174-BD15-14EF9FF2D77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525C-F74F-4E24-9487-6BE3B12D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6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525C-F74F-4E24-9487-6BE3B12DFA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26BC-8E78-4CCF-A7B2-8DF8460C404D}" type="datetime1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50A7-F2AC-4A3A-BAC6-4433188AF404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9/2/2018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BAGIAN BACKEND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7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>
              <a:buNone/>
            </a:pPr>
            <a:r>
              <a:rPr lang="en-ID" b="1" dirty="0" smtClean="0"/>
              <a:t>EMAIL HISTORY</a:t>
            </a:r>
          </a:p>
          <a:p>
            <a:pPr marL="0" indent="0">
              <a:buNone/>
            </a:pPr>
            <a:r>
              <a:rPr lang="id-ID" dirty="0"/>
              <a:t>Merupakan </a:t>
            </a:r>
            <a:r>
              <a:rPr lang="id-ID" i="1" dirty="0"/>
              <a:t>log </a:t>
            </a:r>
            <a:r>
              <a:rPr lang="id-ID" dirty="0"/>
              <a:t>yang digunakan untuk menyimpan email yang telah dikirim oleh </a:t>
            </a:r>
            <a:r>
              <a:rPr lang="id-ID" i="1" dirty="0"/>
              <a:t>User</a:t>
            </a:r>
            <a:r>
              <a:rPr lang="id-ID" dirty="0"/>
              <a:t> baik yang berhasil maupun gagal. </a:t>
            </a:r>
            <a:endParaRPr lang="en-ID" i="1" dirty="0" smtClean="0"/>
          </a:p>
        </p:txBody>
      </p:sp>
    </p:spTree>
    <p:extLst>
      <p:ext uri="{BB962C8B-B14F-4D97-AF65-F5344CB8AC3E}">
        <p14:creationId xmlns:p14="http://schemas.microsoft.com/office/powerpoint/2010/main" val="152329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API &amp;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insert</a:t>
            </a:r>
            <a:r>
              <a:rPr lang="id-ID" b="1" dirty="0"/>
              <a:t> atau </a:t>
            </a:r>
            <a:r>
              <a:rPr lang="id-ID" b="1" i="1" dirty="0"/>
              <a:t>send email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http://localhost:8080/tenancy-management/api/email-history/send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JSON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"toRecipient" : "oeyeoy@gmail.com",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"bcc" : "paskaadil@gmail.com",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"cc" : "ulfaintania1@gmail.com",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"subject" : "ini tls -  Coba send e-mail",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"body" : "yeay berhasil!!",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"senderId" : 3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get All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http://localhost:8080/tenancy-management/api/email-history/list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get by Id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http://localhost:8080/tenancy-management/api/email-history/{emailHistoryId}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9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 smtClean="0"/>
              <a:t>HOW TO </a:t>
            </a:r>
            <a:r>
              <a:rPr lang="en-ID" b="1" dirty="0" err="1" smtClean="0"/>
              <a:t>usE</a:t>
            </a:r>
            <a:r>
              <a:rPr lang="en-ID" b="1" dirty="0" smtClean="0"/>
              <a:t> THIS FEATURE 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71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29015262"/>
              </p:ext>
            </p:extLst>
          </p:nvPr>
        </p:nvGraphicFramePr>
        <p:xfrm>
          <a:off x="1475656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9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8336" y="404664"/>
            <a:ext cx="3931920" cy="639762"/>
          </a:xfrm>
        </p:spPr>
        <p:txBody>
          <a:bodyPr/>
          <a:lstStyle/>
          <a:p>
            <a:r>
              <a:rPr lang="en-ID" dirty="0" smtClean="0"/>
              <a:t>Compose Email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16016" y="404664"/>
            <a:ext cx="3931920" cy="639762"/>
          </a:xfrm>
        </p:spPr>
        <p:txBody>
          <a:bodyPr/>
          <a:lstStyle/>
          <a:p>
            <a:r>
              <a:rPr lang="en-ID" dirty="0" smtClean="0"/>
              <a:t>Send Using Email Template</a:t>
            </a:r>
            <a:endParaRPr lang="en-US" dirty="0"/>
          </a:p>
        </p:txBody>
      </p:sp>
      <p:pic>
        <p:nvPicPr>
          <p:cNvPr id="8" name="image45.png"/>
          <p:cNvPicPr>
            <a:picLocks noGr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85694" y="1988840"/>
            <a:ext cx="1634178" cy="4400848"/>
          </a:xfrm>
          <a:prstGeom prst="rect">
            <a:avLst/>
          </a:prstGeom>
          <a:ln/>
        </p:spPr>
      </p:pic>
      <p:pic>
        <p:nvPicPr>
          <p:cNvPr id="9" name="image36.png"/>
          <p:cNvPicPr>
            <a:picLocks noGrp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4788024" y="2132856"/>
            <a:ext cx="4209925" cy="36562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8868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dirty="0" smtClean="0"/>
              <a:t>TEKNOLOGI YANG 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3322712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 smtClean="0"/>
              <a:t>SPRING JAVA</a:t>
            </a:r>
          </a:p>
          <a:p>
            <a:pPr marL="0" indent="0">
              <a:buNone/>
            </a:pPr>
            <a:endParaRPr lang="en-ID" dirty="0" smtClean="0"/>
          </a:p>
          <a:p>
            <a:r>
              <a:rPr lang="en-ID" dirty="0" smtClean="0"/>
              <a:t>P</a:t>
            </a:r>
            <a:r>
              <a:rPr lang="id-ID" dirty="0" smtClean="0"/>
              <a:t>ertama </a:t>
            </a:r>
            <a:r>
              <a:rPr lang="id-ID" dirty="0"/>
              <a:t>kali ditulis dan dirilis oleh </a:t>
            </a:r>
            <a:r>
              <a:rPr lang="id-ID" b="1" dirty="0"/>
              <a:t>Rod Johnson</a:t>
            </a:r>
            <a:r>
              <a:rPr lang="id-ID" dirty="0"/>
              <a:t> dengan lisensi Apache 2.0 pada bulan Juni </a:t>
            </a:r>
            <a:r>
              <a:rPr lang="id-ID" dirty="0" smtClean="0"/>
              <a:t>2003.</a:t>
            </a:r>
            <a:endParaRPr lang="en-ID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52245946"/>
              </p:ext>
            </p:extLst>
          </p:nvPr>
        </p:nvGraphicFramePr>
        <p:xfrm>
          <a:off x="4572000" y="2852936"/>
          <a:ext cx="3984104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39952" y="191683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ID" sz="2400" b="1" dirty="0" err="1">
                <a:solidFill>
                  <a:srgbClr val="292934"/>
                </a:solidFill>
              </a:rPr>
              <a:t>Kelebihan</a:t>
            </a:r>
            <a:r>
              <a:rPr lang="en-ID" sz="2400" b="1" dirty="0">
                <a:solidFill>
                  <a:srgbClr val="292934"/>
                </a:solidFill>
              </a:rPr>
              <a:t> </a:t>
            </a:r>
            <a:r>
              <a:rPr lang="en-ID" sz="2400" b="1" dirty="0" smtClean="0">
                <a:solidFill>
                  <a:srgbClr val="292934"/>
                </a:solidFill>
              </a:rPr>
              <a:t>Spring Java </a:t>
            </a:r>
            <a:r>
              <a:rPr lang="en-ID" sz="2400" b="1" dirty="0">
                <a:solidFill>
                  <a:srgbClr val="292934"/>
                </a:solidFill>
              </a:rPr>
              <a:t>:</a:t>
            </a:r>
            <a:endParaRPr lang="en-ID" sz="2400" b="1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1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STRUKTUR SPRING FRAMEWORK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3579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38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smtClean="0"/>
              <a:t>ENTITAS/SUB FEATUR EMAIL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/>
          <a:lstStyle/>
          <a:p>
            <a:pPr marL="0" indent="0">
              <a:buNone/>
            </a:pPr>
            <a:r>
              <a:rPr lang="en-ID" b="1" dirty="0" smtClean="0"/>
              <a:t>EMAIL SENDER</a:t>
            </a:r>
          </a:p>
          <a:p>
            <a:pPr marL="0" indent="0">
              <a:buNone/>
            </a:pPr>
            <a:r>
              <a:rPr lang="en-ID" dirty="0" err="1"/>
              <a:t>D</a:t>
            </a:r>
            <a:r>
              <a:rPr lang="en-ID" dirty="0" err="1" smtClean="0"/>
              <a:t>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mengolah</a:t>
            </a:r>
            <a:r>
              <a:rPr lang="en-ID" dirty="0" smtClean="0"/>
              <a:t> </a:t>
            </a:r>
            <a:r>
              <a:rPr lang="en-ID" i="1" dirty="0" smtClean="0"/>
              <a:t>email sender </a:t>
            </a:r>
            <a:r>
              <a:rPr lang="en-ID" dirty="0" err="1" smtClean="0"/>
              <a:t>atau</a:t>
            </a:r>
            <a:r>
              <a:rPr lang="en-ID" dirty="0"/>
              <a:t> </a:t>
            </a:r>
            <a:r>
              <a:rPr lang="en-ID" dirty="0" smtClean="0"/>
              <a:t>email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mengirim</a:t>
            </a:r>
            <a:r>
              <a:rPr lang="en-ID" dirty="0" smtClean="0"/>
              <a:t> email.</a:t>
            </a:r>
            <a:endParaRPr lang="en-ID" i="1" dirty="0" smtClean="0"/>
          </a:p>
          <a:p>
            <a:r>
              <a:rPr lang="en-ID" dirty="0" err="1" smtClean="0"/>
              <a:t>Fasilitas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30491495"/>
              </p:ext>
            </p:extLst>
          </p:nvPr>
        </p:nvGraphicFramePr>
        <p:xfrm>
          <a:off x="1043608" y="4005064"/>
          <a:ext cx="633670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2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API &amp;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input email </a:t>
            </a:r>
            <a:r>
              <a:rPr lang="id-ID" b="1" i="1" dirty="0" smtClean="0"/>
              <a:t>sender</a:t>
            </a:r>
            <a:r>
              <a:rPr lang="en-US" b="1" dirty="0"/>
              <a:t> </a:t>
            </a:r>
            <a:endParaRPr lang="en-US" b="1" dirty="0" smtClean="0"/>
          </a:p>
          <a:p>
            <a:pPr marL="0" lvl="0" indent="0">
              <a:buNone/>
            </a:pPr>
            <a:r>
              <a:rPr lang="id-ID" dirty="0" smtClean="0"/>
              <a:t>http://localhost:8080/tenancy-management/api/sender/create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JSON :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{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"email": "cobapaska@gmail.com",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"password": "cobapaska123",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"host": "smtp.gmail.com",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"port": 465,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"ssl": true,</a:t>
            </a:r>
            <a:endParaRPr lang="en-US" dirty="0" smtClean="0"/>
          </a:p>
          <a:p>
            <a:pPr marL="274320" lvl="1" indent="0">
              <a:buNone/>
            </a:pPr>
            <a:r>
              <a:rPr lang="id-ID" dirty="0" smtClean="0"/>
              <a:t>"active": true</a:t>
            </a:r>
            <a:endParaRPr lang="en-US" dirty="0" smtClean="0"/>
          </a:p>
          <a:p>
            <a:pPr marL="0" indent="0">
              <a:buNone/>
            </a:pPr>
            <a:r>
              <a:rPr lang="id-ID" dirty="0" smtClean="0"/>
              <a:t>}</a:t>
            </a:r>
            <a:endParaRPr lang="en-US" dirty="0" smtClean="0"/>
          </a:p>
          <a:p>
            <a:pPr marL="0" lvl="0" indent="0">
              <a:buNone/>
            </a:pPr>
            <a:r>
              <a:rPr lang="id-ID" b="1" dirty="0" smtClean="0"/>
              <a:t>API </a:t>
            </a:r>
            <a:r>
              <a:rPr lang="id-ID" b="1" i="1" dirty="0"/>
              <a:t>edit email sender</a:t>
            </a:r>
            <a:endParaRPr lang="en-US" b="1" dirty="0"/>
          </a:p>
          <a:p>
            <a:pPr marL="0" indent="0">
              <a:buNone/>
            </a:pPr>
            <a:r>
              <a:rPr lang="id-ID" dirty="0" smtClean="0"/>
              <a:t>http://localhost:8080/tenancy-management/api/sender/edit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delete email sender</a:t>
            </a:r>
            <a:endParaRPr lang="en-US" b="1" dirty="0"/>
          </a:p>
          <a:p>
            <a:pPr marL="0" indent="0">
              <a:buNone/>
            </a:pPr>
            <a:r>
              <a:rPr lang="id-ID" dirty="0" smtClean="0"/>
              <a:t>http://localhost:8080/tenancy-management/api/sender/delete/{emailSenderId}</a:t>
            </a:r>
            <a:endParaRPr lang="en-US" dirty="0" smtClean="0"/>
          </a:p>
          <a:p>
            <a:pPr marL="0" lvl="0" indent="0">
              <a:buNone/>
            </a:pPr>
            <a:r>
              <a:rPr lang="id-ID" b="1" dirty="0" smtClean="0"/>
              <a:t>API </a:t>
            </a:r>
            <a:r>
              <a:rPr lang="id-ID" b="1" i="1" dirty="0"/>
              <a:t>Get All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http://localhost:8080/tenancy-management/api/sender/list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JSON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id-ID" dirty="0" smtClean="0"/>
              <a:t>"</a:t>
            </a:r>
            <a:r>
              <a:rPr lang="id-ID" dirty="0"/>
              <a:t>id" :1,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"email": "cobapaska@gmail.com",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"password": "cobapaska123",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"host": "smtp.gmail.com",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"port": 465,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"ssl": true,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"active": true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id-ID" b="1" dirty="0" smtClean="0"/>
              <a:t>API </a:t>
            </a:r>
            <a:r>
              <a:rPr lang="id-ID" b="1" i="1" dirty="0"/>
              <a:t>Get by Id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http://localhost:8080/tenancy-management/api/sender/ {</a:t>
            </a:r>
            <a:r>
              <a:rPr lang="id-ID" dirty="0" smtClean="0"/>
              <a:t>emailSenderId}</a:t>
            </a:r>
            <a:endParaRPr lang="en-US" dirty="0"/>
          </a:p>
          <a:p>
            <a:pPr marL="0" indent="0">
              <a:buNone/>
            </a:pPr>
            <a:r>
              <a:rPr lang="id-ID" b="1" dirty="0" smtClean="0"/>
              <a:t>API </a:t>
            </a:r>
            <a:r>
              <a:rPr lang="id-ID" b="1" i="1" dirty="0"/>
              <a:t>Get by Active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</a:t>
            </a:r>
            <a:r>
              <a:rPr lang="id-ID" dirty="0" smtClean="0"/>
              <a:t>localhost:8080/tenancy-management/api/sender/active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6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>
              <a:buNone/>
            </a:pPr>
            <a:r>
              <a:rPr lang="en-ID" b="1" dirty="0" smtClean="0"/>
              <a:t>EMAIL CATEGORY</a:t>
            </a:r>
          </a:p>
          <a:p>
            <a:pPr marL="0" indent="0">
              <a:buNone/>
            </a:pP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mengolah</a:t>
            </a:r>
            <a:r>
              <a:rPr lang="en-ID" dirty="0" smtClean="0"/>
              <a:t> </a:t>
            </a:r>
            <a:r>
              <a:rPr lang="en-ID" i="1" dirty="0" smtClean="0"/>
              <a:t>email category </a:t>
            </a:r>
            <a:r>
              <a:rPr lang="en-ID" dirty="0" smtClean="0"/>
              <a:t>yang </a:t>
            </a:r>
            <a:r>
              <a:rPr lang="en-ID" dirty="0" err="1" smtClean="0"/>
              <a:t>nantinya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</a:t>
            </a:r>
            <a:r>
              <a:rPr lang="en-ID" dirty="0" err="1" smtClean="0"/>
              <a:t>identitas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mengkategorikan</a:t>
            </a:r>
            <a:r>
              <a:rPr lang="en-ID" dirty="0" smtClean="0"/>
              <a:t> email.</a:t>
            </a:r>
            <a:endParaRPr lang="en-ID" i="1" dirty="0" smtClean="0"/>
          </a:p>
          <a:p>
            <a:r>
              <a:rPr lang="en-ID" dirty="0" err="1" smtClean="0"/>
              <a:t>Fasilitas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70649824"/>
              </p:ext>
            </p:extLst>
          </p:nvPr>
        </p:nvGraphicFramePr>
        <p:xfrm>
          <a:off x="1043608" y="3140968"/>
          <a:ext cx="633670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04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API &amp;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Insert email template category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http://localhost:8080/tenancy-management/api/email-template-category/create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JSON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id-ID" dirty="0" smtClean="0"/>
              <a:t>“</a:t>
            </a:r>
            <a:r>
              <a:rPr lang="id-ID" dirty="0"/>
              <a:t>id”:1,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"categoryName":"Big",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"description":"besar",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"active":true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edit email template category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http://localhost:8080/tenancy-management/api/email-template-category/edit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Delete email template category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http://localhost:8080/tenancy-management/api/email-template-category/delete/{emailTemCategoryId}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Get all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http://localhost:8080/tenancy-management/api/email-template-category/list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Get by Id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http://localhost:8080/tenancy-management/api/email-template-category/{emailTemCategoryId}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Get by Active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http://localhost:8080/tenancy-management/api/email-template-category/active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1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28320"/>
          </a:xfrm>
        </p:spPr>
        <p:txBody>
          <a:bodyPr/>
          <a:lstStyle/>
          <a:p>
            <a:pPr marL="0" indent="0">
              <a:buNone/>
            </a:pPr>
            <a:r>
              <a:rPr lang="en-ID" b="1" dirty="0" smtClean="0"/>
              <a:t>EMAIL TEMPLATE</a:t>
            </a:r>
          </a:p>
          <a:p>
            <a:pPr marL="0" indent="0">
              <a:buNone/>
            </a:pP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mengolah</a:t>
            </a:r>
            <a:r>
              <a:rPr lang="en-ID" dirty="0" smtClean="0"/>
              <a:t> </a:t>
            </a:r>
            <a:r>
              <a:rPr lang="en-ID" i="1" dirty="0" smtClean="0"/>
              <a:t>email template </a:t>
            </a:r>
            <a:r>
              <a:rPr lang="id-ID" dirty="0"/>
              <a:t>yang kemudian dapat dikirim oleh </a:t>
            </a:r>
            <a:r>
              <a:rPr lang="id-ID" i="1" dirty="0"/>
              <a:t>user</a:t>
            </a:r>
            <a:r>
              <a:rPr lang="id-ID" dirty="0"/>
              <a:t> berulang kali. Email tujuan atau penerima dari email ini hanya email-email yang terdaftar di </a:t>
            </a:r>
            <a:r>
              <a:rPr lang="id-ID" i="1" dirty="0"/>
              <a:t>contact person </a:t>
            </a:r>
            <a:r>
              <a:rPr lang="id-ID" dirty="0"/>
              <a:t>dari customer yang telah berlangganan.</a:t>
            </a:r>
            <a:endParaRPr lang="en-ID" i="1" dirty="0" smtClean="0"/>
          </a:p>
          <a:p>
            <a:r>
              <a:rPr lang="en-ID" dirty="0" err="1" smtClean="0"/>
              <a:t>Fasilitas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075563"/>
              </p:ext>
            </p:extLst>
          </p:nvPr>
        </p:nvGraphicFramePr>
        <p:xfrm>
          <a:off x="1043608" y="3501008"/>
          <a:ext cx="633670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42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API &amp; JSON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insert email template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http://localhost:8080/tenancy-management/api/email-template/create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JSON :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{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"templateName" : "template baru",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"subject" : "template baru subject",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"body" : "ceritanya ini body. coba ajalah ya. Siapa tau beruntung hehe",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"emailTemplateCategoryId" : 1,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"senderId" : 3,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"appId" : 3,</a:t>
            </a:r>
            <a:endParaRPr lang="en-US" dirty="0"/>
          </a:p>
          <a:p>
            <a:pPr marL="274320" lvl="1" indent="0">
              <a:buNone/>
            </a:pPr>
            <a:r>
              <a:rPr lang="id-ID" dirty="0"/>
              <a:t>"recipient" : "paskaanugrah1@gmail.com,  paskaanugrah123@gmail.com"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send email template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http://localhost:8080/tenancy-management/api/email-template/send/{emailTemplateId}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edit email template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http://localhost:8080/tenancy-management/api/email-template/edit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delete email template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http://localhost:8080/tenancy-management/api/email-template/delete/{emailTemplateId}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get All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http://localhost:8080/tenancy-management/api/email-template/list</a:t>
            </a:r>
            <a:endParaRPr lang="en-US" dirty="0"/>
          </a:p>
          <a:p>
            <a:pPr marL="0" lvl="0" indent="0">
              <a:buNone/>
            </a:pPr>
            <a:r>
              <a:rPr lang="id-ID" b="1" dirty="0"/>
              <a:t>API </a:t>
            </a:r>
            <a:r>
              <a:rPr lang="id-ID" b="1" i="1" dirty="0"/>
              <a:t>get by Id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http://localhost:8080/tenancy-management/api/email-template/{id}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74</TotalTime>
  <Words>580</Words>
  <Application>Microsoft Office PowerPoint</Application>
  <PresentationFormat>On-screen Show (4:3)</PresentationFormat>
  <Paragraphs>135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Clarity</vt:lpstr>
      <vt:lpstr>BAGIAN BACKEND</vt:lpstr>
      <vt:lpstr>TEKNOLOGI YANG DIGUNAKAN</vt:lpstr>
      <vt:lpstr>STRUKTUR SPRING FRAMEWORK</vt:lpstr>
      <vt:lpstr>ENTITAS/SUB FEATUR EMAIL NOTIFICATION</vt:lpstr>
      <vt:lpstr>API &amp; JSON</vt:lpstr>
      <vt:lpstr>PowerPoint Presentation</vt:lpstr>
      <vt:lpstr>API &amp; JSON</vt:lpstr>
      <vt:lpstr>PowerPoint Presentation</vt:lpstr>
      <vt:lpstr>API &amp; JSON</vt:lpstr>
      <vt:lpstr>PowerPoint Presentation</vt:lpstr>
      <vt:lpstr>API &amp; JSON</vt:lpstr>
      <vt:lpstr>HOW TO usE THIS FEATURE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BAGIAN BACKEND</dc:title>
  <dc:creator>Windows User</dc:creator>
  <cp:lastModifiedBy>Windows User</cp:lastModifiedBy>
  <cp:revision>11</cp:revision>
  <dcterms:created xsi:type="dcterms:W3CDTF">2018-09-02T13:52:14Z</dcterms:created>
  <dcterms:modified xsi:type="dcterms:W3CDTF">2018-09-02T15:06:35Z</dcterms:modified>
</cp:coreProperties>
</file>