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796575" y="351655"/>
            <a:ext cx="8791575" cy="2387600"/>
          </a:xfrm>
        </p:spPr>
        <p:txBody>
          <a:bodyPr>
            <a:normAutofit/>
          </a:bodyPr>
          <a:lstStyle/>
          <a:p>
            <a:r>
              <a:rPr lang="ru-RU" b="1" dirty="0" smtClean="0"/>
              <a:t>Влияние метрополитена </a:t>
            </a:r>
            <a:r>
              <a:rPr lang="ru-RU" b="1" dirty="0"/>
              <a:t>на любовь к </a:t>
            </a:r>
            <a:r>
              <a:rPr lang="ru-RU" b="1" dirty="0" smtClean="0"/>
              <a:t>шоколаду </a:t>
            </a:r>
            <a:br>
              <a:rPr lang="ru-RU" b="1" dirty="0" smtClean="0"/>
            </a:br>
            <a:endParaRPr lang="en-US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796575" y="2099810"/>
            <a:ext cx="8791575" cy="865459"/>
          </a:xfrm>
        </p:spPr>
        <p:txBody>
          <a:bodyPr>
            <a:noAutofit/>
          </a:bodyPr>
          <a:lstStyle/>
          <a:p>
            <a:r>
              <a:rPr lang="ru-RU" b="1" dirty="0"/>
              <a:t>Исследовательский анализ </a:t>
            </a:r>
            <a:r>
              <a:rPr lang="ru-RU" b="1" dirty="0"/>
              <a:t>факторов потребления шоколада в городах с </a:t>
            </a:r>
            <a:r>
              <a:rPr lang="ru-RU" b="1" dirty="0" smtClean="0"/>
              <a:t>метро.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69" y="3705876"/>
            <a:ext cx="2415505" cy="301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81649" y="3699406"/>
            <a:ext cx="1510933" cy="30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30" y="3705876"/>
            <a:ext cx="2010263" cy="301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18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Контур</vt:lpstr>
      <vt:lpstr>Влияние метрополитена на любовь к шоколаду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Administrator</dc:creator>
  <cp:lastModifiedBy>Administrator</cp:lastModifiedBy>
  <cp:revision>3</cp:revision>
  <dcterms:created xsi:type="dcterms:W3CDTF">2025-07-02T07:46:59Z</dcterms:created>
  <dcterms:modified xsi:type="dcterms:W3CDTF">2025-07-02T08:15:53Z</dcterms:modified>
</cp:coreProperties>
</file>