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796575" y="365767"/>
            <a:ext cx="8791575" cy="1296246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/>
              <a:t>Влияние метрополитена на любовь к шоколаду</a:t>
            </a:r>
            <a:endParaRPr lang="en-US" sz="4400" dirty="0"/>
          </a:p>
        </p:txBody>
      </p:sp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2796574" y="1667080"/>
            <a:ext cx="8791575" cy="865459"/>
          </a:xfrm>
        </p:spPr>
        <p:txBody>
          <a:bodyPr>
            <a:noAutofit/>
          </a:bodyPr>
          <a:lstStyle/>
          <a:p>
            <a:r>
              <a:rPr lang="ru-RU" sz="2400" b="1" dirty="0"/>
              <a:t>Исследовательский анализ факторов потребления шоколада в городах с метро</a:t>
            </a:r>
            <a:br>
              <a:rPr lang="ru-RU" dirty="0"/>
            </a:br>
            <a:endParaRPr lang="en-US" dirty="0"/>
          </a:p>
        </p:txBody>
      </p:sp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577" y="2748904"/>
            <a:ext cx="2085209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771506" y="2748904"/>
            <a:ext cx="1303256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809" y="2748904"/>
            <a:ext cx="1737674" cy="260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одзаголовок 4">
            <a:extLst>
              <a:ext uri="{FF2B5EF4-FFF2-40B4-BE49-F238E27FC236}">
                <a16:creationId xmlns:a16="http://schemas.microsoft.com/office/drawing/2014/main" id="{4EB438DF-7ADB-4491-B60B-B01A58F62E26}"/>
              </a:ext>
            </a:extLst>
          </p:cNvPr>
          <p:cNvSpPr txBox="1">
            <a:spLocks/>
          </p:cNvSpPr>
          <p:nvPr/>
        </p:nvSpPr>
        <p:spPr>
          <a:xfrm>
            <a:off x="2796575" y="5571781"/>
            <a:ext cx="8791575" cy="865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400" b="1" dirty="0">
                <a:solidFill>
                  <a:schemeClr val="tx1"/>
                </a:solidFill>
              </a:rPr>
              <a:t>Каштанов </a:t>
            </a:r>
            <a:r>
              <a:rPr lang="ru-RU" sz="2400" b="1" dirty="0" err="1">
                <a:solidFill>
                  <a:schemeClr val="tx1"/>
                </a:solidFill>
              </a:rPr>
              <a:t>павел</a:t>
            </a:r>
            <a:endParaRPr lang="ru-RU" sz="2400" b="1" dirty="0">
              <a:solidFill>
                <a:schemeClr val="tx1"/>
              </a:solidFill>
            </a:endParaRPr>
          </a:p>
          <a:p>
            <a:pPr algn="r"/>
            <a:r>
              <a:rPr lang="ru-RU" sz="2400" b="1" dirty="0">
                <a:solidFill>
                  <a:schemeClr val="tx1"/>
                </a:solidFill>
              </a:rPr>
              <a:t>ПРЕЗЕНТАЦИЯ ИДЕИ ПРОЕКТА</a:t>
            </a:r>
          </a:p>
          <a:p>
            <a:pPr algn="r"/>
            <a:br>
              <a:rPr lang="ru-RU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6156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891" y="221672"/>
            <a:ext cx="9703520" cy="6331527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Задача: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Сравнить среднее потребление шоколада в странах с метрополитеном и без него. Оценить влияние дополнительных факторов (ВВП, пассажиропоток метро) на потребление шоколада. Проверить статистическую значимость выявленных закономерностей.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Цель исследования: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ru-RU" sz="2200" dirty="0"/>
              <a:t>Определить, существует ли статистически значимая зависимость между наличием и развитостью метрополитена в стране и уровнем потребления шоколада населением.</a:t>
            </a:r>
          </a:p>
          <a:p>
            <a:pPr>
              <a:lnSpc>
                <a:spcPct val="125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Данные: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данных, охватывающий объемы импорта и экспорта товаров в странах мира.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метрополитенах в разных странах.</a:t>
            </a:r>
          </a:p>
          <a:p>
            <a:pPr marL="457200" indent="-457200">
              <a:lnSpc>
                <a:spcPct val="125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Набор данных о населении, ВВП стран мира.</a:t>
            </a:r>
          </a:p>
        </p:txBody>
      </p:sp>
    </p:spTree>
    <p:extLst>
      <p:ext uri="{BB962C8B-B14F-4D97-AF65-F5344CB8AC3E}">
        <p14:creationId xmlns:p14="http://schemas.microsoft.com/office/powerpoint/2010/main" val="2758535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A1F298-09AA-472D-A5E1-5D18F2D9D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909" y="221672"/>
            <a:ext cx="9800502" cy="6179127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Инструменты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SQL (MySQL)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 err="1"/>
              <a:t>Jupyter</a:t>
            </a:r>
            <a:r>
              <a:rPr lang="en-US" sz="2200" dirty="0"/>
              <a:t> Notebook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Python (Pandas, SciPy, </a:t>
            </a:r>
            <a:r>
              <a:rPr lang="en-US" sz="2200" dirty="0" err="1"/>
              <a:t>Statsmodels</a:t>
            </a:r>
            <a:r>
              <a:rPr lang="ru-RU" sz="2200" dirty="0"/>
              <a:t>,</a:t>
            </a:r>
            <a:r>
              <a:rPr lang="en-US" sz="2200" dirty="0"/>
              <a:t> NumPy</a:t>
            </a:r>
            <a:r>
              <a:rPr lang="ru-RU" sz="2200" dirty="0"/>
              <a:t>, </a:t>
            </a:r>
            <a:r>
              <a:rPr lang="en-US" sz="2200" dirty="0"/>
              <a:t>Matplotlib, Seaborn)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Power BI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Excel</a:t>
            </a:r>
            <a:r>
              <a:rPr lang="ru-RU" sz="2200" dirty="0"/>
              <a:t> (</a:t>
            </a:r>
            <a:r>
              <a:rPr lang="en-US" sz="2200" dirty="0"/>
              <a:t>Power Query)</a:t>
            </a:r>
            <a:endParaRPr lang="ru-RU" sz="2200" dirty="0"/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Microsoft PowerPoint</a:t>
            </a:r>
          </a:p>
          <a:p>
            <a:pPr>
              <a:lnSpc>
                <a:spcPct val="13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ru-RU" sz="2800" dirty="0">
                <a:solidFill>
                  <a:schemeClr val="tx2"/>
                </a:solidFill>
              </a:rPr>
              <a:t> Методы исследования: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Описательная статистика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Визуализация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Проверка гипотез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Анализ зависимостей (корреляционный, регрессионный)</a:t>
            </a:r>
          </a:p>
          <a:p>
            <a:pPr marL="457200" indent="-457200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200" dirty="0"/>
              <a:t>Объединение, группировка</a:t>
            </a:r>
          </a:p>
        </p:txBody>
      </p:sp>
    </p:spTree>
    <p:extLst>
      <p:ext uri="{BB962C8B-B14F-4D97-AF65-F5344CB8AC3E}">
        <p14:creationId xmlns:p14="http://schemas.microsoft.com/office/powerpoint/2010/main" val="314528488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3">
            <a:extLst>
              <a:ext uri="{FF2B5EF4-FFF2-40B4-BE49-F238E27FC236}">
                <a16:creationId xmlns:a16="http://schemas.microsoft.com/office/drawing/2014/main" id="{E8E1E7B8-0152-4F94-93E8-DEF0306811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7509700"/>
              </p:ext>
            </p:extLst>
          </p:nvPr>
        </p:nvGraphicFramePr>
        <p:xfrm>
          <a:off x="1477843" y="793630"/>
          <a:ext cx="9361200" cy="4846320"/>
        </p:xfrm>
        <a:graphic>
          <a:graphicData uri="http://schemas.openxmlformats.org/drawingml/2006/table">
            <a:tbl>
              <a:tblPr firstRow="1" firstCol="1">
                <a:tableStyleId>{7DF18680-E054-41AD-8BC1-D1AEF772440D}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68503900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20687670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6214561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207225556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16106388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Дата начала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Срок</a:t>
                      </a:r>
                      <a:r>
                        <a:rPr lang="ru-RU" baseline="0" dirty="0"/>
                        <a:t> выполнения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Дни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extLst>
                  <a:ext uri="{0D108BD9-81ED-4DB2-BD59-A6C34878D82A}">
                    <a16:rowId xmlns:a16="http://schemas.microsoft.com/office/drawing/2014/main" val="22830851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Сбор</a:t>
                      </a:r>
                      <a:r>
                        <a:rPr lang="ru-RU" baseline="0" dirty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24.06.2025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28.06.2025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Выполнено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657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Формулировка цели</a:t>
                      </a:r>
                      <a:r>
                        <a:rPr lang="ru-RU" baseline="0" dirty="0"/>
                        <a:t> и постановка задач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30.06.2025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689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Определение применяемых инструментов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27.07.2025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2980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Предзащита идеи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07.07.2025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08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Подготовка</a:t>
                      </a:r>
                      <a:r>
                        <a:rPr lang="ru-RU" baseline="0" dirty="0"/>
                        <a:t>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04.07.2025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Выполняется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8486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Очистка</a:t>
                      </a:r>
                      <a:r>
                        <a:rPr lang="ru-RU" baseline="0" dirty="0"/>
                        <a:t> и стандартизация данных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13.07.2025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18.07.2025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342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Анализ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19.07.2025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r>
                        <a:rPr lang="en-US" dirty="0"/>
                        <a:t>4</a:t>
                      </a:r>
                      <a:r>
                        <a:rPr lang="ru-RU" dirty="0"/>
                        <a:t>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738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Интерпретация</a:t>
                      </a:r>
                      <a:r>
                        <a:rPr lang="ru-RU" baseline="0" dirty="0"/>
                        <a:t> результатов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  <a:r>
                        <a:rPr lang="en-US" dirty="0"/>
                        <a:t>4</a:t>
                      </a:r>
                      <a:r>
                        <a:rPr lang="ru-RU" dirty="0"/>
                        <a:t>.07.2025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  <a:r>
                        <a:rPr lang="ru-RU" dirty="0"/>
                        <a:t>.0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ru-RU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768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Презентация результатов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</a:t>
                      </a:r>
                      <a:r>
                        <a:rPr lang="ru-RU" dirty="0"/>
                        <a:t>.0</a:t>
                      </a:r>
                      <a:r>
                        <a:rPr lang="en-US" dirty="0"/>
                        <a:t>7</a:t>
                      </a:r>
                      <a:r>
                        <a:rPr lang="ru-RU" dirty="0"/>
                        <a:t>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</a:t>
                      </a:r>
                      <a:r>
                        <a:rPr lang="en-US" dirty="0"/>
                        <a:t>3</a:t>
                      </a:r>
                      <a:r>
                        <a:rPr lang="ru-RU" dirty="0"/>
                        <a:t>.08.2025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0282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dirty="0"/>
                        <a:t>Защита проекта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h="50800" prst="divot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r>
                        <a:rPr lang="ru-RU" dirty="0"/>
                        <a:t>.08.2025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04</a:t>
                      </a:r>
                      <a:r>
                        <a:rPr lang="ru-RU" dirty="0"/>
                        <a:t>.08.2025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 начато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w="25400" h="25400" prst="angle"/>
                      <a:lightRig rig="flood" dir="t"/>
                    </a:cell3D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974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32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Объект 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89" y="1037449"/>
            <a:ext cx="10440000" cy="302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62295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онтур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262</TotalTime>
  <Words>256</Words>
  <Application>Microsoft Office PowerPoint</Application>
  <PresentationFormat>Широкоэкранный</PresentationFormat>
  <Paragraphs>81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Trebuchet MS</vt:lpstr>
      <vt:lpstr>Tw Cen MT</vt:lpstr>
      <vt:lpstr>Wingdings</vt:lpstr>
      <vt:lpstr>Контур</vt:lpstr>
      <vt:lpstr>Влияние метрополитена на любовь к шоколаду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Administrator</dc:creator>
  <cp:lastModifiedBy>группы стационара</cp:lastModifiedBy>
  <cp:revision>27</cp:revision>
  <dcterms:created xsi:type="dcterms:W3CDTF">2025-07-02T07:46:59Z</dcterms:created>
  <dcterms:modified xsi:type="dcterms:W3CDTF">2025-07-07T18:23:42Z</dcterms:modified>
</cp:coreProperties>
</file>