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7C39C-B3E3-4BD2-8497-4AA12ABAD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DD35162-0C91-47CF-A7B2-6A392E084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F8AF97-3323-415E-8CBD-0B96EF18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1D36-B9EF-494C-A8B9-8B03F80D606F}" type="datetimeFigureOut">
              <a:rPr lang="de-DE" smtClean="0"/>
              <a:t>25.08.2024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D63D8E-3EFF-43FA-9F53-7FFB718C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FD3518-4005-43A2-84AA-6F171796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6DAB-FC1E-454A-A24C-7E64BC5D77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27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612FA-576D-433A-9380-01283B68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DEC0CA-C65D-464D-BE81-BAB4FB51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AAC7D6-E947-436F-BCDC-616044A0C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1D36-B9EF-494C-A8B9-8B03F80D606F}" type="datetimeFigureOut">
              <a:rPr lang="de-DE" smtClean="0"/>
              <a:t>25.08.2024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E162DA-0760-45FF-8FC3-B6AE49DD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2F17D7-889D-4E6C-9487-EDB83FA1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6DAB-FC1E-454A-A24C-7E64BC5D77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56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FA481C-7B46-4B1D-8FCA-50C52AE45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9AF9E8-5E78-4A1C-9E18-06B3E8F41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78AEEF-733C-436A-B1C7-64C038D1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1D36-B9EF-494C-A8B9-8B03F80D606F}" type="datetimeFigureOut">
              <a:rPr lang="de-DE" smtClean="0"/>
              <a:t>25.08.2024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CADDC8-4D67-4394-A780-E9DEDD3C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6F1204-2023-4E84-A28A-ABE943D4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6DAB-FC1E-454A-A24C-7E64BC5D77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21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13BEB-BFD8-4D02-8DD2-C786ACFA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5560F2-6ACB-4E39-AF24-3657D6F3F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82906-510F-446A-B40E-ADBD05CD0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1D36-B9EF-494C-A8B9-8B03F80D606F}" type="datetimeFigureOut">
              <a:rPr lang="de-DE" smtClean="0"/>
              <a:t>25.08.2024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CEA7EF-FD88-4B61-9FA1-779735BE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77649C-B8C6-4A1C-8853-A918F986C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6DAB-FC1E-454A-A24C-7E64BC5D77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93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2A1E25-D411-435E-A1E6-B4B424F0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EE28AC-22C8-4D21-A589-F4237BDC5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9E6E8F-FF8C-4799-AA6A-EE0D83707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1D36-B9EF-494C-A8B9-8B03F80D606F}" type="datetimeFigureOut">
              <a:rPr lang="de-DE" smtClean="0"/>
              <a:t>25.08.2024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464C71-7B6E-45F9-86EA-05402077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67D246-D10A-497B-A70D-0177EBE0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6DAB-FC1E-454A-A24C-7E64BC5D77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16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1572D-01EF-46B5-8942-A3240A7A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5E72DF-038B-4233-B27F-00E19CFD7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EF595E-57E9-43BB-99EA-B8F7E9A05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F14F9B-B11E-4020-A8F4-20FD6CA38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1D36-B9EF-494C-A8B9-8B03F80D606F}" type="datetimeFigureOut">
              <a:rPr lang="de-DE" smtClean="0"/>
              <a:t>25.08.2024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2C2F24-41E9-4132-8CF3-090C5A3D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22E9A7-ACD9-490B-8F7F-45C5B909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6DAB-FC1E-454A-A24C-7E64BC5D77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09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4FB62-FF0B-46FB-8E3B-03A6B9A9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890BC5-99F3-48DE-8ADB-D793222AC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D2ECC5-D49D-4F15-A5B4-2D6FD7BDE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7A3CDC-A3C0-48B6-B201-0795B7485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8294EE0-791A-4443-9AAA-2120BAC89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8A8A216-CE02-4E93-9442-840F00BE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1D36-B9EF-494C-A8B9-8B03F80D606F}" type="datetimeFigureOut">
              <a:rPr lang="de-DE" smtClean="0"/>
              <a:t>25.08.2024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F1E0F38-353D-490A-9A50-2FB707F6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D0C219-BC91-4251-8FE8-5280678CF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6DAB-FC1E-454A-A24C-7E64BC5D77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11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18716-3E94-4E5B-9289-05206424E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ECEC55-22A6-489B-9E91-CAA91D3C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1D36-B9EF-494C-A8B9-8B03F80D606F}" type="datetimeFigureOut">
              <a:rPr lang="de-DE" smtClean="0"/>
              <a:t>25.08.2024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0EC4AC-EE3C-4432-BAB8-FAC6BD90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2677F6-0532-46E8-8DE1-EA9FAFF51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6DAB-FC1E-454A-A24C-7E64BC5D77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82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4B27490-3C45-4597-901D-617E1D4B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1D36-B9EF-494C-A8B9-8B03F80D606F}" type="datetimeFigureOut">
              <a:rPr lang="de-DE" smtClean="0"/>
              <a:t>25.08.2024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EF9FB6-2D0E-4DD2-8A5D-8C5932BC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B54E71-605C-49B3-8779-7B7CDD7FA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6DAB-FC1E-454A-A24C-7E64BC5D77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74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66BBA-C753-45D9-BCCE-6CAFE60DE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CE40B5-9D2F-44BF-9A14-FD287DA60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D2C655-FE4C-49C1-A2E6-78BB9E528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569A9A-8CAE-4FE5-B838-FE083598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1D36-B9EF-494C-A8B9-8B03F80D606F}" type="datetimeFigureOut">
              <a:rPr lang="de-DE" smtClean="0"/>
              <a:t>25.08.2024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904272-4262-47F3-8E8F-9D6F1D4D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F06609-40B2-4319-9F4B-3876805E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6DAB-FC1E-454A-A24C-7E64BC5D77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45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DEB8A-DD6C-4BED-B5C0-41EE6C571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D92FC77-7CC3-4380-AD1D-4D82137AC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386C2B-61B3-4A1E-B5EA-62A2D845F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633E70-5D5F-4629-BC1B-468EC9D0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1D36-B9EF-494C-A8B9-8B03F80D606F}" type="datetimeFigureOut">
              <a:rPr lang="de-DE" smtClean="0"/>
              <a:t>25.08.2024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90D6EC-48EE-413F-9A21-B8321B40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28BC60-9D1B-440D-BDF9-19FEB660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6DAB-FC1E-454A-A24C-7E64BC5D77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46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A3B567C-0703-4714-A796-0546BA800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AEFB94-D519-4036-AD93-EDB02B8C4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8586A-D6EC-4C4E-AC9E-3EED05FF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21D36-B9EF-494C-A8B9-8B03F80D606F}" type="datetimeFigureOut">
              <a:rPr lang="de-DE" smtClean="0"/>
              <a:t>25.08.2024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2679CE-3F26-42C5-9DD5-8ADF88ECF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4B1CBA-89D9-4040-9096-5CB296B44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B6DAB-FC1E-454A-A24C-7E64BC5D77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7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FA7420-D112-4876-BB98-8E2FD439F8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F1A96E-4239-4EB9-9B3B-5C3C85EE09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0FCA913-81D0-4420-9784-236E715033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0" t="7802" r="30521" b="12744"/>
          <a:stretch/>
        </p:blipFill>
        <p:spPr>
          <a:xfrm>
            <a:off x="3233056" y="-179081"/>
            <a:ext cx="6876143" cy="6910228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8073E8C-8CB8-4384-A4A6-5F5AF8620C23}"/>
              </a:ext>
            </a:extLst>
          </p:cNvPr>
          <p:cNvCxnSpPr/>
          <p:nvPr/>
        </p:nvCxnSpPr>
        <p:spPr>
          <a:xfrm>
            <a:off x="5772150" y="4162425"/>
            <a:ext cx="1368425" cy="346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C0BDFD3-5AC6-4BB6-B928-BFBF3C463EEA}"/>
              </a:ext>
            </a:extLst>
          </p:cNvPr>
          <p:cNvCxnSpPr>
            <a:cxnSpLocks/>
          </p:cNvCxnSpPr>
          <p:nvPr/>
        </p:nvCxnSpPr>
        <p:spPr>
          <a:xfrm flipH="1">
            <a:off x="7112001" y="2984500"/>
            <a:ext cx="393699" cy="1711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52E0A0FA-CA8F-456A-BC3C-5EC4E274828D}"/>
              </a:ext>
            </a:extLst>
          </p:cNvPr>
          <p:cNvSpPr txBox="1"/>
          <p:nvPr/>
        </p:nvSpPr>
        <p:spPr>
          <a:xfrm>
            <a:off x="2400300" y="1122363"/>
            <a:ext cx="28986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Legend:</a:t>
            </a:r>
          </a:p>
          <a:p>
            <a:pPr marL="285750" indent="-285750">
              <a:buFontTx/>
              <a:buChar char="-"/>
            </a:pPr>
            <a:r>
              <a:rPr lang="de-DE"/>
              <a:t>A start of mesing</a:t>
            </a:r>
          </a:p>
          <a:p>
            <a:pPr marL="285750" indent="-285750">
              <a:buFontTx/>
              <a:buChar char="-"/>
            </a:pPr>
            <a:r>
              <a:rPr lang="de-DE"/>
              <a:t>E end of meshing</a:t>
            </a:r>
          </a:p>
          <a:p>
            <a:pPr marL="285750" indent="-285750">
              <a:buFontTx/>
              <a:buChar char="-"/>
            </a:pPr>
            <a:r>
              <a:rPr lang="de-DE"/>
              <a:t>Path of contact</a:t>
            </a:r>
          </a:p>
          <a:p>
            <a:pPr marL="285750" indent="-285750">
              <a:buFontTx/>
              <a:buChar char="-"/>
            </a:pPr>
            <a:r>
              <a:rPr lang="de-DE"/>
              <a:t>Maximum path of contact</a:t>
            </a:r>
          </a:p>
          <a:p>
            <a:pPr marL="285750" indent="-285750">
              <a:buFontTx/>
              <a:buChar char="-"/>
            </a:pPr>
            <a:r>
              <a:rPr lang="de-DE"/>
              <a:t>Sliding evlocity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9AB194B-BBAE-4CA4-BCC0-C5EA88177163}"/>
              </a:ext>
            </a:extLst>
          </p:cNvPr>
          <p:cNvSpPr txBox="1"/>
          <p:nvPr/>
        </p:nvSpPr>
        <p:spPr>
          <a:xfrm>
            <a:off x="1224915" y="3631337"/>
            <a:ext cx="1662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Parameter:</a:t>
            </a:r>
          </a:p>
          <a:p>
            <a:pPr marL="285750" indent="-285750">
              <a:buFontTx/>
              <a:buChar char="-"/>
            </a:pPr>
            <a:r>
              <a:rPr lang="de-DE"/>
              <a:t>Hide on click</a:t>
            </a:r>
          </a:p>
        </p:txBody>
      </p:sp>
    </p:spTree>
    <p:extLst>
      <p:ext uri="{BB962C8B-B14F-4D97-AF65-F5344CB8AC3E}">
        <p14:creationId xmlns:p14="http://schemas.microsoft.com/office/powerpoint/2010/main" val="1503840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Pascal</dc:creator>
  <cp:lastModifiedBy>Pascal</cp:lastModifiedBy>
  <cp:revision>4</cp:revision>
  <dcterms:created xsi:type="dcterms:W3CDTF">2024-08-24T11:49:11Z</dcterms:created>
  <dcterms:modified xsi:type="dcterms:W3CDTF">2024-08-25T08:48:17Z</dcterms:modified>
</cp:coreProperties>
</file>