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sldIdLst>
    <p:sldId id="269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07"/>
    <p:restoredTop sz="94650"/>
  </p:normalViewPr>
  <p:slideViewPr>
    <p:cSldViewPr snapToGrid="0">
      <p:cViewPr>
        <p:scale>
          <a:sx n="18" d="100"/>
          <a:sy n="18" d="100"/>
        </p:scale>
        <p:origin x="189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30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3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 COLUMN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3168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921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256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4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6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8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104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FB08AF-77F9-4F49-A74C-10C64886B3C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142B4-94E8-C847-9FA6-B846AFF41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48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5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9B4A3D-54E0-D238-9428-26C409621E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86" t="15079" r="14137" b="14683"/>
          <a:stretch>
            <a:fillRect/>
          </a:stretch>
        </p:blipFill>
        <p:spPr>
          <a:xfrm>
            <a:off x="306307" y="533400"/>
            <a:ext cx="43278586" cy="318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88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RTX Poster FINAL" id="{08F36B7E-02D8-F142-A925-C9BE645C013F}" vid="{EF9D45D9-FE49-1B40-A8DB-C8C6300D8AC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puckarnone1@gmail.com</dc:creator>
  <cp:lastModifiedBy>puckarnone1@gmail.com</cp:lastModifiedBy>
  <cp:revision>27</cp:revision>
  <dcterms:created xsi:type="dcterms:W3CDTF">2025-07-17T18:09:56Z</dcterms:created>
  <dcterms:modified xsi:type="dcterms:W3CDTF">2025-07-28T17:59:48Z</dcterms:modified>
</cp:coreProperties>
</file>