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971D"/>
    <a:srgbClr val="28D878"/>
    <a:srgbClr val="36234D"/>
    <a:srgbClr val="743368"/>
    <a:srgbClr val="30214A"/>
    <a:srgbClr val="342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2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87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52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545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12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32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3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6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2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14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38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67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89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33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7B5CCB-FB5B-4D5A-97FD-95BD5C1252FA}" type="datetimeFigureOut">
              <a:rPr lang="it-IT" smtClean="0"/>
              <a:t>13/11/2024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282931-3858-4627-A216-812C93509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61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84D741-8B1F-837F-9016-B330F2ECB735}"/>
              </a:ext>
            </a:extLst>
          </p:cNvPr>
          <p:cNvSpPr txBox="1"/>
          <p:nvPr/>
        </p:nvSpPr>
        <p:spPr>
          <a:xfrm>
            <a:off x="907460" y="3441916"/>
            <a:ext cx="58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Attività di Rilevamento Fenomeni Naturali a Rischio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68DC556-32B2-B7FD-0FFD-9244687A7D1D}"/>
              </a:ext>
            </a:extLst>
          </p:cNvPr>
          <p:cNvSpPr txBox="1"/>
          <p:nvPr/>
        </p:nvSpPr>
        <p:spPr>
          <a:xfrm>
            <a:off x="2574583" y="2708198"/>
            <a:ext cx="2528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gradFill flip="none" rotWithShape="1">
                  <a:gsLst>
                    <a:gs pos="10000">
                      <a:srgbClr val="00B0F0"/>
                    </a:gs>
                    <a:gs pos="45500">
                      <a:srgbClr val="A7971D"/>
                    </a:gs>
                    <a:gs pos="81000">
                      <a:srgbClr val="FF0000"/>
                    </a:gs>
                  </a:gsLst>
                  <a:lin ang="0" scaled="1"/>
                  <a:tileRect/>
                </a:gradFill>
              </a:rPr>
              <a:t>A.R.F.N.R.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E9FBA9-2D79-1775-7D8A-4234CB2D3762}"/>
              </a:ext>
            </a:extLst>
          </p:cNvPr>
          <p:cNvSpPr txBox="1"/>
          <p:nvPr/>
        </p:nvSpPr>
        <p:spPr>
          <a:xfrm>
            <a:off x="8879173" y="6165502"/>
            <a:ext cx="331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Made by: Pasqualina Errico </a:t>
            </a:r>
          </a:p>
          <a:p>
            <a:pPr algn="ctr"/>
            <a:r>
              <a:rPr lang="it-IT" dirty="0" err="1"/>
              <a:t>Matr</a:t>
            </a:r>
            <a:r>
              <a:rPr lang="it-IT" dirty="0"/>
              <a:t>. N° </a:t>
            </a:r>
            <a:r>
              <a:rPr lang="it-IT" u="sng" dirty="0"/>
              <a:t>0124002786</a:t>
            </a:r>
          </a:p>
        </p:txBody>
      </p:sp>
    </p:spTree>
    <p:extLst>
      <p:ext uri="{BB962C8B-B14F-4D97-AF65-F5344CB8AC3E}">
        <p14:creationId xmlns:p14="http://schemas.microsoft.com/office/powerpoint/2010/main" val="53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BB2616-FCA7-60EA-C229-B5A2C8EDDABA}"/>
              </a:ext>
            </a:extLst>
          </p:cNvPr>
          <p:cNvSpPr txBox="1"/>
          <p:nvPr/>
        </p:nvSpPr>
        <p:spPr>
          <a:xfrm>
            <a:off x="309984" y="1573967"/>
            <a:ext cx="557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Register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account with </a:t>
            </a:r>
            <a:r>
              <a:rPr lang="it-IT" dirty="0" err="1"/>
              <a:t>your</a:t>
            </a:r>
            <a:r>
              <a:rPr lang="it-IT" dirty="0"/>
              <a:t> personal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128EF6-56DA-A582-361C-20B1E40339DE}"/>
              </a:ext>
            </a:extLst>
          </p:cNvPr>
          <p:cNvSpPr txBox="1"/>
          <p:nvPr/>
        </p:nvSpPr>
        <p:spPr>
          <a:xfrm>
            <a:off x="4871612" y="591154"/>
            <a:ext cx="3028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gradFill flip="none" rotWithShape="1">
                  <a:gsLst>
                    <a:gs pos="10000">
                      <a:srgbClr val="00B0F0"/>
                    </a:gs>
                    <a:gs pos="45500">
                      <a:srgbClr val="A7971D"/>
                    </a:gs>
                    <a:gs pos="81000">
                      <a:srgbClr val="FF0000"/>
                    </a:gs>
                  </a:gsLst>
                  <a:lin ang="0" scaled="1"/>
                  <a:tileRect/>
                </a:gradFill>
              </a:rPr>
              <a:t>MAIN </a:t>
            </a:r>
            <a:r>
              <a:rPr lang="it-IT" sz="3000" dirty="0">
                <a:gradFill flip="none" rotWithShape="1">
                  <a:gsLst>
                    <a:gs pos="10000">
                      <a:srgbClr val="00B0F0"/>
                    </a:gs>
                    <a:gs pos="52000">
                      <a:srgbClr val="A7971D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</a:rPr>
              <a:t>FEATURES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95E8AC-F473-189C-A805-562795A735F3}"/>
              </a:ext>
            </a:extLst>
          </p:cNvPr>
          <p:cNvSpPr txBox="1"/>
          <p:nvPr/>
        </p:nvSpPr>
        <p:spPr>
          <a:xfrm>
            <a:off x="11188199" y="28337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A.R.F.N.R.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63AA6C-DAC4-9360-42BF-4559C73723F4}"/>
              </a:ext>
            </a:extLst>
          </p:cNvPr>
          <p:cNvSpPr txBox="1"/>
          <p:nvPr/>
        </p:nvSpPr>
        <p:spPr>
          <a:xfrm>
            <a:off x="5638274" y="3244334"/>
            <a:ext cx="57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risk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B920B21-F7E3-1412-0119-5D22FF4C6CB2}"/>
              </a:ext>
            </a:extLst>
          </p:cNvPr>
          <p:cNvSpPr txBox="1"/>
          <p:nvPr/>
        </p:nvSpPr>
        <p:spPr>
          <a:xfrm>
            <a:off x="309984" y="4914701"/>
            <a:ext cx="759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</a:t>
            </a:r>
            <a:r>
              <a:rPr lang="it-IT" dirty="0" err="1"/>
              <a:t>local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in </a:t>
            </a:r>
            <a:r>
              <a:rPr lang="it-IT" dirty="0" err="1"/>
              <a:t>real</a:t>
            </a:r>
            <a:r>
              <a:rPr lang="it-IT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433632869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647CC-94D0-C24B-6BA8-96CE5AE02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42E877-C2FA-348F-9C93-FD5C692665BC}"/>
              </a:ext>
            </a:extLst>
          </p:cNvPr>
          <p:cNvSpPr txBox="1"/>
          <p:nvPr/>
        </p:nvSpPr>
        <p:spPr>
          <a:xfrm>
            <a:off x="4227035" y="456242"/>
            <a:ext cx="3140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gradFill flip="none" rotWithShape="1">
                  <a:gsLst>
                    <a:gs pos="10000">
                      <a:srgbClr val="00B0F0"/>
                    </a:gs>
                    <a:gs pos="45500">
                      <a:srgbClr val="A7971D"/>
                    </a:gs>
                    <a:gs pos="81000">
                      <a:srgbClr val="FF0000"/>
                    </a:gs>
                  </a:gsLst>
                  <a:lin ang="0" scaled="1"/>
                  <a:tileRect/>
                </a:gradFill>
              </a:rPr>
              <a:t>EXTRA </a:t>
            </a:r>
            <a:r>
              <a:rPr lang="it-IT" sz="3000" dirty="0">
                <a:gradFill flip="none" rotWithShape="1">
                  <a:gsLst>
                    <a:gs pos="10000">
                      <a:srgbClr val="00B0F0"/>
                    </a:gs>
                    <a:gs pos="52000">
                      <a:srgbClr val="A7971D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</a:rPr>
              <a:t>FEATURES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8CEDA9-55A3-CF4F-17B1-842F42BDC60E}"/>
              </a:ext>
            </a:extLst>
          </p:cNvPr>
          <p:cNvSpPr txBox="1"/>
          <p:nvPr/>
        </p:nvSpPr>
        <p:spPr>
          <a:xfrm>
            <a:off x="11188199" y="14846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A.R.F.N.R.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A5CF69-9F90-68BF-A543-817D5D9B3D95}"/>
              </a:ext>
            </a:extLst>
          </p:cNvPr>
          <p:cNvSpPr txBox="1"/>
          <p:nvPr/>
        </p:nvSpPr>
        <p:spPr>
          <a:xfrm>
            <a:off x="239843" y="1424066"/>
            <a:ext cx="52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Possibility of access with digital identity (CIE,SPID)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0A9E80-4537-53A1-0CE8-8BA2B9BCC487}"/>
              </a:ext>
            </a:extLst>
          </p:cNvPr>
          <p:cNvSpPr txBox="1"/>
          <p:nvPr/>
        </p:nvSpPr>
        <p:spPr>
          <a:xfrm>
            <a:off x="2398427" y="2595371"/>
            <a:ext cx="53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searches using a wide radius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680908-D590-E3C0-1B31-8B88D4FE9E0A}"/>
              </a:ext>
            </a:extLst>
          </p:cNvPr>
          <p:cNvSpPr txBox="1"/>
          <p:nvPr/>
        </p:nvSpPr>
        <p:spPr>
          <a:xfrm>
            <a:off x="6288374" y="3893298"/>
            <a:ext cx="3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Continuously refresh in real 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000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Sezion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Sezione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MENNA</dc:creator>
  <cp:lastModifiedBy>Pasqualina Errico</cp:lastModifiedBy>
  <cp:revision>4</cp:revision>
  <dcterms:created xsi:type="dcterms:W3CDTF">2024-11-12T15:54:42Z</dcterms:created>
  <dcterms:modified xsi:type="dcterms:W3CDTF">2024-11-13T15:45:31Z</dcterms:modified>
</cp:coreProperties>
</file>