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1bfddb30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1bfddb30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1bfddb30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a1bfddb30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a1bfddb30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a1bfddb30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a1bfddb308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a1bfddb30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a1bfddb30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a1bfddb30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Streaming Services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Passang Dukpa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How can we see a rise in Netflix’s monthly subscriptions and streaming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475" y="2088650"/>
            <a:ext cx="4425952" cy="205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Rise in </a:t>
            </a:r>
            <a:r>
              <a:rPr lang="en"/>
              <a:t>monthly</a:t>
            </a:r>
            <a:r>
              <a:rPr lang="en"/>
              <a:t> subscriptions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Better movies to be streamed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Outperform</a:t>
            </a:r>
            <a:r>
              <a:rPr lang="en"/>
              <a:t> other streaming platforms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307" y="1567550"/>
            <a:ext cx="3816992" cy="305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3350" y="1837749"/>
            <a:ext cx="1041325" cy="34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9300" y="3972125"/>
            <a:ext cx="900275" cy="56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99399" y="4082494"/>
            <a:ext cx="799622" cy="45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Netflix movies for specific age ranges</a:t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50" y="1074035"/>
            <a:ext cx="3575050" cy="18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1762" y="1074020"/>
            <a:ext cx="4159325" cy="211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6650" y="3338272"/>
            <a:ext cx="2977101" cy="1511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8700" y="3234052"/>
            <a:ext cx="2977101" cy="15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Netflix by Rotten Tomatoes</a:t>
            </a:r>
            <a:endParaRPr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125" y="1265750"/>
            <a:ext cx="7322000" cy="37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Recommendation/Future Work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Surveys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Which movies/ shows to add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What kind of movies should the company work 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Should there be more animes with full season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Bringing back old </a:t>
            </a:r>
            <a:r>
              <a:rPr lang="en"/>
              <a:t>popular</a:t>
            </a:r>
            <a:r>
              <a:rPr lang="en"/>
              <a:t> movies/shows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Better subscription plans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