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83190" y="3887193"/>
            <a:ext cx="8915399" cy="1290100"/>
          </a:xfrm>
        </p:spPr>
        <p:txBody>
          <a:bodyPr>
            <a:noAutofit/>
          </a:bodyPr>
          <a:lstStyle/>
          <a:p>
            <a:pPr algn="ctr">
              <a:spcAft>
                <a:spcPts val="0"/>
              </a:spcAft>
            </a:pPr>
            <a:r>
              <a:rPr lang="it-IT" sz="4000" b="1" dirty="0">
                <a:solidFill>
                  <a:srgbClr val="26262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APPLICAZIONE PER LA GESTIONE DI UN AUTONOLEGGIO</a:t>
            </a:r>
            <a:endParaRPr lang="it-IT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45773" y="453224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Gruppo08</a:t>
            </a:r>
          </a:p>
        </p:txBody>
      </p:sp>
      <p:sp>
        <p:nvSpPr>
          <p:cNvPr id="5" name="Casella di testo 35"/>
          <p:cNvSpPr txBox="1"/>
          <p:nvPr/>
        </p:nvSpPr>
        <p:spPr>
          <a:xfrm>
            <a:off x="2826094" y="735198"/>
            <a:ext cx="8229600" cy="104630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Università Politecnica delle Marche – Facoltà di Ingegneria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INGEGNERIA INFORMATICA E DELL’AUTOMAZIONE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 descr="logo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606" y="2160337"/>
            <a:ext cx="1382565" cy="13480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 di testo 32"/>
          <p:cNvSpPr txBox="1"/>
          <p:nvPr/>
        </p:nvSpPr>
        <p:spPr>
          <a:xfrm>
            <a:off x="2938729" y="5556131"/>
            <a:ext cx="7997695" cy="380843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ABBADINI LORENZO, COMPAGNONI PAOLO, SCISCI VALERIO</a:t>
            </a:r>
          </a:p>
        </p:txBody>
      </p:sp>
    </p:spTree>
    <p:extLst>
      <p:ext uri="{BB962C8B-B14F-4D97-AF65-F5344CB8AC3E}">
        <p14:creationId xmlns:p14="http://schemas.microsoft.com/office/powerpoint/2010/main" val="212402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5773" y="453224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Gruppo08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226365" y="556591"/>
            <a:ext cx="874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Strumenti software utilizzati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888434" y="1450872"/>
            <a:ext cx="94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In fase di programmazione sono stati utilizzati i seguenti strumenti.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365" y="2227951"/>
            <a:ext cx="2718434" cy="63813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22" y="3861003"/>
            <a:ext cx="1708703" cy="44426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861" y="3055869"/>
            <a:ext cx="2117242" cy="1249397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873" y="5616174"/>
            <a:ext cx="1735552" cy="46859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861" y="4498441"/>
            <a:ext cx="1703055" cy="17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6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5773" y="453224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Gruppo08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226365" y="556591"/>
            <a:ext cx="874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299252" y="1494772"/>
            <a:ext cx="94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Il DBMS utilizzato è MySQL, basato sul modello relazionale e sul concetto di tabella.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03" y="2309843"/>
            <a:ext cx="2020954" cy="104584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623931" y="4193689"/>
            <a:ext cx="942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Il database dell’applicazione è</a:t>
            </a:r>
            <a:b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composto dalle seguenti tabelle.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057" y="3770648"/>
            <a:ext cx="1775791" cy="26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3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/>
          <p:cNvSpPr txBox="1"/>
          <p:nvPr/>
        </p:nvSpPr>
        <p:spPr>
          <a:xfrm>
            <a:off x="145773" y="453224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Gruppo08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26365" y="556591"/>
            <a:ext cx="874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Obiettivo dell’applicazione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49" y="1417983"/>
            <a:ext cx="5201065" cy="396271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888433" y="5665863"/>
            <a:ext cx="94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Il software è stato ideato per automatizzare la gestione di un autonoleggio.</a:t>
            </a:r>
          </a:p>
        </p:txBody>
      </p:sp>
    </p:spTree>
    <p:extLst>
      <p:ext uri="{BB962C8B-B14F-4D97-AF65-F5344CB8AC3E}">
        <p14:creationId xmlns:p14="http://schemas.microsoft.com/office/powerpoint/2010/main" val="363456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5773" y="453224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Gruppo08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226365" y="556591"/>
            <a:ext cx="874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Utenti dell’applicazione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905538" y="2466126"/>
            <a:ext cx="3366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  <a:p>
            <a:pPr algn="ctr"/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L’amministratore ha accesso completo a tutte le funzionalità del programma.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600120" y="2466126"/>
            <a:ext cx="3372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Utente standard</a:t>
            </a:r>
          </a:p>
          <a:p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L’utente standard ha accesso alla gestione dell’anagrafica dei clienti e alla gestione dei contratti di noleggio.</a:t>
            </a:r>
          </a:p>
        </p:txBody>
      </p:sp>
    </p:spTree>
    <p:extLst>
      <p:ext uri="{BB962C8B-B14F-4D97-AF65-F5344CB8AC3E}">
        <p14:creationId xmlns:p14="http://schemas.microsoft.com/office/powerpoint/2010/main" val="341140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5773" y="453224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Gruppo08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226365" y="556591"/>
            <a:ext cx="874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Pannelli dell’applicazione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226363" y="4135369"/>
            <a:ext cx="2620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Flotta</a:t>
            </a:r>
          </a:p>
          <a:p>
            <a:endParaRPr lang="it-IT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Consente la gestione del parco veicoli dell’autonoleggio.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226363" y="1498717"/>
            <a:ext cx="26206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Home </a:t>
            </a:r>
          </a:p>
          <a:p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Fornisce informazioni di riepilogo utili all’utente.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289272" y="4135369"/>
            <a:ext cx="26206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Operatore</a:t>
            </a:r>
          </a:p>
          <a:p>
            <a:pPr algn="ctr"/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Consente la gestione degli utenti dell’applicazione.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289272" y="1498717"/>
            <a:ext cx="26206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  <a:p>
            <a:pPr algn="ctr"/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Consente la gestione dei clienti dell’autonoleggio.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8352181" y="1498717"/>
            <a:ext cx="26206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Contratto</a:t>
            </a:r>
          </a:p>
          <a:p>
            <a:pPr algn="ctr"/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Permette di creare preventivi e di gestire contratti di noleggio.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8352181" y="4135369"/>
            <a:ext cx="26206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Extra</a:t>
            </a:r>
          </a:p>
          <a:p>
            <a:pPr algn="ctr"/>
            <a:endParaRPr lang="it-I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Permette di generare statistiche e calcolare il profitto dell’attività.</a:t>
            </a:r>
          </a:p>
        </p:txBody>
      </p:sp>
    </p:spTree>
    <p:extLst>
      <p:ext uri="{BB962C8B-B14F-4D97-AF65-F5344CB8AC3E}">
        <p14:creationId xmlns:p14="http://schemas.microsoft.com/office/powerpoint/2010/main" val="183075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/>
          <p:cNvSpPr txBox="1"/>
          <p:nvPr/>
        </p:nvSpPr>
        <p:spPr>
          <a:xfrm>
            <a:off x="145773" y="453224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Gruppo08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26365" y="556591"/>
            <a:ext cx="874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dell’applicazione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957" y="2560568"/>
            <a:ext cx="2381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9663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177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Filo</vt:lpstr>
      <vt:lpstr>APPLICAZIONE PER LA GESTIONE DI UN AUTONOLEGGIO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APPLICAZIONE PER LA GESTIONE DI UN AUTONOLEGGIO</dc:title>
  <dc:creator>Lorenzo Abbadini</dc:creator>
  <cp:lastModifiedBy>Lorenzo Abbadini</cp:lastModifiedBy>
  <cp:revision>12</cp:revision>
  <dcterms:created xsi:type="dcterms:W3CDTF">2017-08-26T10:30:58Z</dcterms:created>
  <dcterms:modified xsi:type="dcterms:W3CDTF">2017-08-26T14:37:09Z</dcterms:modified>
</cp:coreProperties>
</file>