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72" r:id="rId3"/>
    <p:sldId id="290" r:id="rId4"/>
    <p:sldId id="282" r:id="rId5"/>
    <p:sldId id="286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10" autoAdjust="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8059" y="367090"/>
            <a:ext cx="7395882" cy="1531281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BIOWEB Site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54B0866-3E05-4182-862D-948385850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184654"/>
              </p:ext>
            </p:extLst>
          </p:nvPr>
        </p:nvGraphicFramePr>
        <p:xfrm>
          <a:off x="1587516" y="2700864"/>
          <a:ext cx="9016968" cy="3000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8484">
                  <a:extLst>
                    <a:ext uri="{9D8B030D-6E8A-4147-A177-3AD203B41FA5}">
                      <a16:colId xmlns:a16="http://schemas.microsoft.com/office/drawing/2014/main" val="462054160"/>
                    </a:ext>
                  </a:extLst>
                </a:gridCol>
                <a:gridCol w="4508484">
                  <a:extLst>
                    <a:ext uri="{9D8B030D-6E8A-4147-A177-3AD203B41FA5}">
                      <a16:colId xmlns:a16="http://schemas.microsoft.com/office/drawing/2014/main" val="2181540413"/>
                    </a:ext>
                  </a:extLst>
                </a:gridCol>
              </a:tblGrid>
              <a:tr h="50011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Names</a:t>
                      </a:r>
                    </a:p>
                  </a:txBody>
                  <a:tcPr marL="101441" marR="101441" marT="50720" marB="50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ID’s</a:t>
                      </a:r>
                    </a:p>
                  </a:txBody>
                  <a:tcPr marL="101441" marR="101441" marT="50720" marB="50720"/>
                </a:tc>
                <a:extLst>
                  <a:ext uri="{0D108BD9-81ED-4DB2-BD59-A6C34878D82A}">
                    <a16:rowId xmlns:a16="http://schemas.microsoft.com/office/drawing/2014/main" val="1927642789"/>
                  </a:ext>
                </a:extLst>
              </a:tr>
              <a:tr h="5001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Ahmed Abd El-</a:t>
                      </a:r>
                      <a:r>
                        <a:rPr lang="en-US" sz="20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Samie</a:t>
                      </a:r>
                      <a:r>
                        <a:rPr 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01441" marR="101441" marT="50720" marB="50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20198005</a:t>
                      </a:r>
                    </a:p>
                  </a:txBody>
                  <a:tcPr marL="101441" marR="101441" marT="50720" marB="50720"/>
                </a:tc>
                <a:extLst>
                  <a:ext uri="{0D108BD9-81ED-4DB2-BD59-A6C34878D82A}">
                    <a16:rowId xmlns:a16="http://schemas.microsoft.com/office/drawing/2014/main" val="3786883137"/>
                  </a:ext>
                </a:extLst>
              </a:tr>
              <a:tr h="50011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Yussuf Mahmoud</a:t>
                      </a:r>
                    </a:p>
                  </a:txBody>
                  <a:tcPr marL="101441" marR="101441" marT="50720" marB="50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20198104</a:t>
                      </a:r>
                    </a:p>
                  </a:txBody>
                  <a:tcPr marL="101441" marR="101441" marT="50720" marB="50720"/>
                </a:tc>
                <a:extLst>
                  <a:ext uri="{0D108BD9-81ED-4DB2-BD59-A6C34878D82A}">
                    <a16:rowId xmlns:a16="http://schemas.microsoft.com/office/drawing/2014/main" val="487005578"/>
                  </a:ext>
                </a:extLst>
              </a:tr>
              <a:tr h="5001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Passant Mohamed</a:t>
                      </a:r>
                    </a:p>
                  </a:txBody>
                  <a:tcPr marL="101441" marR="101441" marT="50720" marB="50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20198018</a:t>
                      </a:r>
                    </a:p>
                  </a:txBody>
                  <a:tcPr marL="101441" marR="101441" marT="50720" marB="50720"/>
                </a:tc>
                <a:extLst>
                  <a:ext uri="{0D108BD9-81ED-4DB2-BD59-A6C34878D82A}">
                    <a16:rowId xmlns:a16="http://schemas.microsoft.com/office/drawing/2014/main" val="2754413039"/>
                  </a:ext>
                </a:extLst>
              </a:tr>
              <a:tr h="50011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Eslam Hossny</a:t>
                      </a:r>
                    </a:p>
                  </a:txBody>
                  <a:tcPr marL="101441" marR="101441" marT="50720" marB="50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20198010</a:t>
                      </a:r>
                    </a:p>
                  </a:txBody>
                  <a:tcPr marL="101441" marR="101441" marT="50720" marB="50720"/>
                </a:tc>
                <a:extLst>
                  <a:ext uri="{0D108BD9-81ED-4DB2-BD59-A6C34878D82A}">
                    <a16:rowId xmlns:a16="http://schemas.microsoft.com/office/drawing/2014/main" val="122475747"/>
                  </a:ext>
                </a:extLst>
              </a:tr>
              <a:tr h="50011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Ala’a</a:t>
                      </a:r>
                      <a:r>
                        <a:rPr 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Ahmed</a:t>
                      </a:r>
                    </a:p>
                  </a:txBody>
                  <a:tcPr marL="101441" marR="101441" marT="50720" marB="50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20198011</a:t>
                      </a:r>
                    </a:p>
                  </a:txBody>
                  <a:tcPr marL="101441" marR="101441" marT="50720" marB="50720"/>
                </a:tc>
                <a:extLst>
                  <a:ext uri="{0D108BD9-81ED-4DB2-BD59-A6C34878D82A}">
                    <a16:rowId xmlns:a16="http://schemas.microsoft.com/office/drawing/2014/main" val="3816120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303" y="394447"/>
            <a:ext cx="7129393" cy="1410447"/>
          </a:xfrm>
        </p:spPr>
        <p:txBody>
          <a:bodyPr>
            <a:normAutofit/>
          </a:bodyPr>
          <a:lstStyle/>
          <a:p>
            <a:r>
              <a:rPr lang="en-US" sz="5400" dirty="0"/>
              <a:t>Transcription </a:t>
            </a:r>
            <a:br>
              <a:rPr lang="en-US" sz="5400" dirty="0"/>
            </a:br>
            <a:r>
              <a:rPr lang="en-US" sz="1800" b="0" dirty="0"/>
              <a:t>From DNA TO RNA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10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93F84-6383-41BF-9A99-0BEBA05E4039}"/>
              </a:ext>
            </a:extLst>
          </p:cNvPr>
          <p:cNvSpPr txBox="1"/>
          <p:nvPr/>
        </p:nvSpPr>
        <p:spPr>
          <a:xfrm>
            <a:off x="394447" y="2384612"/>
            <a:ext cx="11573435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Transcription: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It is change of DNA to mRNA by RNA polymerase where Complement of A will be U.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DNA sequence ACGGGTAAGG will be transcribed into UGCCCAUUCC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74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948" y="771340"/>
            <a:ext cx="7970103" cy="755649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 Convert from RNA to DNA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11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93F84-6383-41BF-9A99-0BEBA05E4039}"/>
              </a:ext>
            </a:extLst>
          </p:cNvPr>
          <p:cNvSpPr txBox="1"/>
          <p:nvPr/>
        </p:nvSpPr>
        <p:spPr>
          <a:xfrm>
            <a:off x="394447" y="2384612"/>
            <a:ext cx="11573435" cy="4099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RNA to DNA: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converts an RNA sequence to a DNA sequence by converting any uracil nucleotides (U) in the RNA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sequence to thymine nucleotides (T).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RNA sequence is ACUGUUA it will be in DNA ACTGTTA.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500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BBF2A-971F-41C5-8E4F-EC2BAD1EC24B}"/>
              </a:ext>
            </a:extLst>
          </p:cNvPr>
          <p:cNvSpPr txBox="1"/>
          <p:nvPr/>
        </p:nvSpPr>
        <p:spPr>
          <a:xfrm>
            <a:off x="726141" y="2505670"/>
            <a:ext cx="8032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Our WEBSITE</a:t>
            </a:r>
          </a:p>
        </p:txBody>
      </p:sp>
    </p:spTree>
    <p:extLst>
      <p:ext uri="{BB962C8B-B14F-4D97-AF65-F5344CB8AC3E}">
        <p14:creationId xmlns:p14="http://schemas.microsoft.com/office/powerpoint/2010/main" val="406084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349" y="565150"/>
            <a:ext cx="3644573" cy="755649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Home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79A3B-3EEF-4F2E-96CE-A189CFB25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63" b="5166"/>
          <a:stretch/>
        </p:blipFill>
        <p:spPr>
          <a:xfrm>
            <a:off x="1491642" y="1815140"/>
            <a:ext cx="9208714" cy="4441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15237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349" y="565150"/>
            <a:ext cx="3644573" cy="755649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About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44E3F-6D34-41DC-AAD9-67F9CC503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83" b="7130"/>
          <a:stretch/>
        </p:blipFill>
        <p:spPr>
          <a:xfrm>
            <a:off x="1348798" y="1776318"/>
            <a:ext cx="9494404" cy="45165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6377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938" y="601010"/>
            <a:ext cx="4404122" cy="755649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Register Form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0A014-EA74-4A48-98B2-6B86272E3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2" t="9657" r="-884" b="4738"/>
          <a:stretch/>
        </p:blipFill>
        <p:spPr>
          <a:xfrm>
            <a:off x="457201" y="2642693"/>
            <a:ext cx="5638799" cy="2685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BDA819-8CF4-4BA8-9408-1EC60F267A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06" b="5297"/>
          <a:stretch/>
        </p:blipFill>
        <p:spPr>
          <a:xfrm>
            <a:off x="6095999" y="2642693"/>
            <a:ext cx="5559901" cy="268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59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349" y="565150"/>
            <a:ext cx="3644573" cy="755649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Login Form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9129D-09E3-4A9F-8552-0FD88E1DCE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82" b="5298"/>
          <a:stretch/>
        </p:blipFill>
        <p:spPr>
          <a:xfrm>
            <a:off x="1724695" y="1936750"/>
            <a:ext cx="8742609" cy="42488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62605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232" y="601010"/>
            <a:ext cx="5569533" cy="755649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Applying Operations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8A16-0777-4BDE-8C87-18C1F29CE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9" b="5367"/>
          <a:stretch/>
        </p:blipFill>
        <p:spPr>
          <a:xfrm>
            <a:off x="205291" y="2748998"/>
            <a:ext cx="5918417" cy="3035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BD84E2-07C3-4BE1-845E-FE730F616F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06" b="5166"/>
          <a:stretch/>
        </p:blipFill>
        <p:spPr>
          <a:xfrm>
            <a:off x="6288461" y="2748998"/>
            <a:ext cx="5753664" cy="303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34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349" y="565150"/>
            <a:ext cx="3644573" cy="755649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Profile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169AE-FF88-4502-9ACC-7AC062786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05" b="5393"/>
          <a:stretch/>
        </p:blipFill>
        <p:spPr>
          <a:xfrm>
            <a:off x="175491" y="2789382"/>
            <a:ext cx="6105659" cy="2918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228E4D-239D-466D-B30C-CA7CA694F0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76" b="5526"/>
          <a:stretch/>
        </p:blipFill>
        <p:spPr>
          <a:xfrm>
            <a:off x="6405861" y="2761673"/>
            <a:ext cx="5610648" cy="291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35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3E752-81E4-407D-8C86-5EFBB293BCFA}"/>
              </a:ext>
            </a:extLst>
          </p:cNvPr>
          <p:cNvSpPr txBox="1"/>
          <p:nvPr/>
        </p:nvSpPr>
        <p:spPr>
          <a:xfrm>
            <a:off x="2126876" y="2644170"/>
            <a:ext cx="7938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14967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D5EAD1-1A8C-4158-BAAB-9DEA2F0B8F8B}"/>
              </a:ext>
            </a:extLst>
          </p:cNvPr>
          <p:cNvSpPr txBox="1"/>
          <p:nvPr/>
        </p:nvSpPr>
        <p:spPr>
          <a:xfrm>
            <a:off x="2079811" y="439270"/>
            <a:ext cx="8032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Database Schema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C5509C-F1AC-4AE4-A033-C6EAF233E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05" y="1825389"/>
            <a:ext cx="8283388" cy="45933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D5EAD1-1A8C-4158-BAAB-9DEA2F0B8F8B}"/>
              </a:ext>
            </a:extLst>
          </p:cNvPr>
          <p:cNvSpPr txBox="1"/>
          <p:nvPr/>
        </p:nvSpPr>
        <p:spPr>
          <a:xfrm>
            <a:off x="2079811" y="439270"/>
            <a:ext cx="8032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Database Schema </a:t>
            </a:r>
            <a:r>
              <a:rPr lang="ar-EG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1B77B4-93DF-4752-A16E-00C3CE156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403"/>
          <a:stretch/>
        </p:blipFill>
        <p:spPr>
          <a:xfrm>
            <a:off x="2389094" y="2550163"/>
            <a:ext cx="7413811" cy="32589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1692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BBF2A-971F-41C5-8E4F-EC2BAD1EC24B}"/>
              </a:ext>
            </a:extLst>
          </p:cNvPr>
          <p:cNvSpPr txBox="1"/>
          <p:nvPr/>
        </p:nvSpPr>
        <p:spPr>
          <a:xfrm>
            <a:off x="726141" y="2505670"/>
            <a:ext cx="8032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Our Biological functions</a:t>
            </a:r>
          </a:p>
        </p:txBody>
      </p:sp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713" y="717551"/>
            <a:ext cx="3644573" cy="755649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GC Content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93F84-6383-41BF-9A99-0BEBA05E4039}"/>
              </a:ext>
            </a:extLst>
          </p:cNvPr>
          <p:cNvSpPr txBox="1"/>
          <p:nvPr/>
        </p:nvSpPr>
        <p:spPr>
          <a:xfrm>
            <a:off x="394447" y="2384612"/>
            <a:ext cx="11573435" cy="4007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GC-content:</a:t>
            </a:r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percentage of nitrogenous bases in a DNA or RNA molecule that are either guanine (G) or cytosine (C).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calculated as : (Count(G + C)/(length of(sequence) </a:t>
            </a:r>
            <a:r>
              <a:rPr lang="ar-EG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count(nbases))) * 100%.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713" y="744445"/>
            <a:ext cx="3644573" cy="755649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Complement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93F84-6383-41BF-9A99-0BEBA05E4039}"/>
              </a:ext>
            </a:extLst>
          </p:cNvPr>
          <p:cNvSpPr txBox="1"/>
          <p:nvPr/>
        </p:nvSpPr>
        <p:spPr>
          <a:xfrm>
            <a:off x="394447" y="2389997"/>
            <a:ext cx="11573435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Complement: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 complement of a DNA sequence is formed interchanging A and T and interchanging C and G and vise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versa.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the complement of ACTG is TCAC.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23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797" y="753410"/>
            <a:ext cx="6618405" cy="755649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Reversed Complement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CBC398-71B3-43D3-8044-FF3C1B7D7F65}"/>
              </a:ext>
            </a:extLst>
          </p:cNvPr>
          <p:cNvSpPr txBox="1"/>
          <p:nvPr/>
        </p:nvSpPr>
        <p:spPr>
          <a:xfrm>
            <a:off x="394447" y="2384612"/>
            <a:ext cx="11573435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Reverse Complement: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complement of a DNA sequence is formed interchanging A and T and interchanging C and G  and vise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versa then Reverse it.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the complement of ACTG is TGAC then after reversed CAGT 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20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350" y="771339"/>
            <a:ext cx="5121299" cy="755649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Protein Translation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8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93F84-6383-41BF-9A99-0BEBA05E4039}"/>
              </a:ext>
            </a:extLst>
          </p:cNvPr>
          <p:cNvSpPr txBox="1"/>
          <p:nvPr/>
        </p:nvSpPr>
        <p:spPr>
          <a:xfrm>
            <a:off x="358868" y="2160495"/>
            <a:ext cx="11573435" cy="354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Protein Translation: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It means translation of RNA string into Amino Acid string but in coding we took DNA so instead of each U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we make T if the user enter RNA string , also when we find a stop codon we break.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F6624-56FD-4EF1-81B2-6170C683F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81" y="3964200"/>
            <a:ext cx="5020235" cy="28238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B53B05-805E-4706-ACF4-2DA2EDB55A90}"/>
              </a:ext>
            </a:extLst>
          </p:cNvPr>
          <p:cNvSpPr/>
          <p:nvPr/>
        </p:nvSpPr>
        <p:spPr>
          <a:xfrm>
            <a:off x="3298785" y="6339653"/>
            <a:ext cx="1041721" cy="382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E2F6-00CD-4234-AF47-CD9351CF94BF}"/>
              </a:ext>
            </a:extLst>
          </p:cNvPr>
          <p:cNvSpPr/>
          <p:nvPr/>
        </p:nvSpPr>
        <p:spPr>
          <a:xfrm>
            <a:off x="4441018" y="6390669"/>
            <a:ext cx="1041721" cy="382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7814A4-89C7-4E76-B93D-59145B9FEE20}"/>
              </a:ext>
            </a:extLst>
          </p:cNvPr>
          <p:cNvSpPr/>
          <p:nvPr/>
        </p:nvSpPr>
        <p:spPr>
          <a:xfrm>
            <a:off x="5103864" y="6357665"/>
            <a:ext cx="1041721" cy="382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65A0F3-54DF-484D-8751-E55F1876CDBF}"/>
              </a:ext>
            </a:extLst>
          </p:cNvPr>
          <p:cNvSpPr/>
          <p:nvPr/>
        </p:nvSpPr>
        <p:spPr>
          <a:xfrm>
            <a:off x="6388082" y="6364103"/>
            <a:ext cx="2670287" cy="382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713" y="717551"/>
            <a:ext cx="3644573" cy="755649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Nbases filter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9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93F84-6383-41BF-9A99-0BEBA05E4039}"/>
              </a:ext>
            </a:extLst>
          </p:cNvPr>
          <p:cNvSpPr txBox="1"/>
          <p:nvPr/>
        </p:nvSpPr>
        <p:spPr>
          <a:xfrm>
            <a:off x="394447" y="2410132"/>
            <a:ext cx="11573435" cy="382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Nbases filter:</a:t>
            </a:r>
          </a:p>
          <a:p>
            <a:pPr>
              <a:lnSpc>
                <a:spcPct val="150000"/>
              </a:lnSpc>
            </a:pPr>
            <a:r>
              <a:rPr lang="en-US" dirty="0"/>
              <a:t>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removed all unknown nucleotides in sequence “N”.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Sequence is ANACGTNT it will be AACGTT.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39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132</TotalTime>
  <Words>356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Times New Roman</vt:lpstr>
      <vt:lpstr>Office Theme</vt:lpstr>
      <vt:lpstr>BIOWEB Site</vt:lpstr>
      <vt:lpstr>PowerPoint Presentation</vt:lpstr>
      <vt:lpstr>PowerPoint Presentation</vt:lpstr>
      <vt:lpstr>PowerPoint Presentation</vt:lpstr>
      <vt:lpstr>GC Content</vt:lpstr>
      <vt:lpstr>Complement</vt:lpstr>
      <vt:lpstr>Reversed Complement</vt:lpstr>
      <vt:lpstr>Protein Translation</vt:lpstr>
      <vt:lpstr>Nbases filter</vt:lpstr>
      <vt:lpstr>Transcription  From DNA TO RNA</vt:lpstr>
      <vt:lpstr> Convert from RNA to DNA</vt:lpstr>
      <vt:lpstr>PowerPoint Presentation</vt:lpstr>
      <vt:lpstr>Home</vt:lpstr>
      <vt:lpstr>About</vt:lpstr>
      <vt:lpstr>Register Form</vt:lpstr>
      <vt:lpstr>Login Form</vt:lpstr>
      <vt:lpstr>Applying Operations</vt:lpstr>
      <vt:lpstr>Profile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BIOWEB Site</dc:title>
  <dc:creator>bass ant</dc:creator>
  <cp:lastModifiedBy>bass ant</cp:lastModifiedBy>
  <cp:revision>12</cp:revision>
  <dcterms:created xsi:type="dcterms:W3CDTF">2023-05-17T18:34:11Z</dcterms:created>
  <dcterms:modified xsi:type="dcterms:W3CDTF">2023-05-18T20:28:48Z</dcterms:modified>
</cp:coreProperties>
</file>