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60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38E14-2E0A-4770-B960-5601838ABB41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EF30-C8F0-459A-8418-DB684F83B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Nancy </a:t>
            </a:r>
            <a:r>
              <a:rPr lang="en-US" dirty="0" err="1"/>
              <a:t>ElOkdah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AEF30-C8F0-459A-8418-DB684F83B7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19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Ahmed Mansour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AEF30-C8F0-459A-8418-DB684F83B7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44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Mahmoud </a:t>
            </a:r>
            <a:r>
              <a:rPr lang="en-US" dirty="0" err="1"/>
              <a:t>Elwakeel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AEF30-C8F0-459A-8418-DB684F83B7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Passant Ali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AEF30-C8F0-459A-8418-DB684F83B7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7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Hager Ayman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AEF30-C8F0-459A-8418-DB684F83B7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2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651A3A53-D577-B126-3537-05E7123577A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75D44-98AA-3A32-1A55-84573DFAD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FF766-5D72-604D-7F85-9BC8B8E42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FB8E-A4F4-919F-616C-6EE8AEF1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66CF8-579D-44C1-CFEF-E4905697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6340-A9DC-5FFD-89A6-5B38FFAC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4753-1086-B8B6-0831-CD7A95F5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8BC2C-83DA-0A03-5A24-DED7D65E5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EC22-88B5-EE88-A3F5-F61ED461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8DB8-5436-AB89-EC6D-2F3CCA06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68540-1437-CE9D-B9BF-D4AB3A59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7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62079-7E24-BEEC-EBE7-4ABA14EE0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3908F-F9B9-D5A4-892B-19110F285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E8448-7D00-1181-5E43-2CF28EFB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EAF2-E031-38F0-4945-5CE7E8A1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7EFB-D87C-28BA-E398-1AD80129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6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FA80-07D5-26E7-3615-9420C2B1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19A8-3EFB-3EC1-AADB-44FE43EE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849C-BAFC-CEB5-BDD7-3E755A13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9105-5100-7AD5-8CE0-A621C644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C4BA-CDA9-8D4F-855C-823D7574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C09E-4223-970F-8944-204B7D74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B8E32-525C-81E1-B6CE-63E7997D2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84876-6782-3DC4-4351-04C2DBC0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FC00F-CE5F-AD07-D53F-00065A22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A47AC-0546-1ED5-7957-70AE5967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0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94D5-E9FA-E92A-708C-923937CF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8C4C-FF8D-11DA-5B52-277ABB03A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A765C-37FC-794B-24F9-E8CC9BF3C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21015-06FA-95EF-1525-6AE4A7BC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1FCA6-81AA-0E34-3252-1A5E9BCB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B9A4-09FD-EECD-87BD-3496C2B8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D4CC-5AC8-B6BF-4D5A-890ECD29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C9FA6-3C8A-7E9C-2A32-22252CF24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A26AF-8CB4-314A-CD65-E5B1922BF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4F681-86D0-CEA3-C259-9426852BE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C2BA5-FBD9-F528-7B79-A532B024E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5C45A-651F-2209-B17C-C4220A9F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39163-E3A8-0D5C-B294-149FC87B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0EA08-F008-0524-63AE-CD13FB28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F6A63-FFEF-B3CF-0F78-A348257B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8BA6F-C326-DFC5-981A-CFE2C2A5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0EC0E-F20C-32D5-6A27-A877A23C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73490-DFEC-D431-0CE8-2112FD43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8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FD7E62C9-6578-2DF9-04C9-70D966E6340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199DB-939B-7981-779E-234C910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1B25C-0E2D-827A-9E9D-454229A6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AAA78-F7E5-5A24-1B62-C53CFD30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0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3B21-39B0-AF24-A208-FB5FEFC1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27B2-7301-6C2F-B026-52724C09F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BA8B3-5AEA-9171-0399-9BD1FE6DD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AAB19-D74E-6B9B-4973-F2C694AF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F415-3FA5-204D-D9F4-4BD1AD68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65C1-DA22-A6C0-FD09-36C0FFE9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3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47DA-C5E1-D330-8FDB-25FF3B691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63AF3-187E-D244-AA67-D5981CD10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D04E9-0802-615E-1ED9-051C313E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519F2-E39F-536D-9655-F67C2597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1600C-73AA-D68A-629E-7364DA53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BEA59-5FDC-672A-F0EA-D120991E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79F41B-646A-97A0-5681-406B2415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F197F-50A8-9F23-675C-1FB116E3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06E9B-FC9C-DFA5-4EC8-DBBFFB40F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34F8-6CD0-4D5D-9709-70190110BFA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38269-C8CE-4A06-339C-C6F59E12E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825B-DB66-9CFA-1184-5DF43423D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22A10-090B-4532-98B8-90A2549B1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forcasting by Tableau logo">
            <a:extLst>
              <a:ext uri="{FF2B5EF4-FFF2-40B4-BE49-F238E27FC236}">
                <a16:creationId xmlns:a16="http://schemas.microsoft.com/office/drawing/2014/main" id="{5A2C8270-5341-F42D-D1E8-1BCD7A32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E6A34-6669-65D7-C4FB-4548C501BB42}"/>
              </a:ext>
            </a:extLst>
          </p:cNvPr>
          <p:cNvSpPr txBox="1"/>
          <p:nvPr/>
        </p:nvSpPr>
        <p:spPr>
          <a:xfrm>
            <a:off x="3914453" y="760287"/>
            <a:ext cx="3411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“A”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A840F-8E60-0998-A575-5DB97C74A7A0}"/>
              </a:ext>
            </a:extLst>
          </p:cNvPr>
          <p:cNvSpPr txBox="1"/>
          <p:nvPr/>
        </p:nvSpPr>
        <p:spPr>
          <a:xfrm>
            <a:off x="8351177" y="6296346"/>
            <a:ext cx="341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Eng: Abdullah Mostafa</a:t>
            </a:r>
          </a:p>
        </p:txBody>
      </p:sp>
    </p:spTree>
    <p:extLst>
      <p:ext uri="{BB962C8B-B14F-4D97-AF65-F5344CB8AC3E}">
        <p14:creationId xmlns:p14="http://schemas.microsoft.com/office/powerpoint/2010/main" val="252594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C3E25F-C194-6AF4-9382-EBC2E3871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" b="367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9F88F-49EE-D007-C835-B8B67A80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52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27C2D-4771-8802-FD65-9F113F0F54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42" b="5319"/>
          <a:stretch/>
        </p:blipFill>
        <p:spPr>
          <a:xfrm>
            <a:off x="0" y="421240"/>
            <a:ext cx="12192000" cy="607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1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609FF-1012-574C-5804-13624BFEB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7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72E88F-A200-A249-DFC7-A8A42E43B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330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Mansour</dc:creator>
  <cp:lastModifiedBy>Ahmed Mansour</cp:lastModifiedBy>
  <cp:revision>1</cp:revision>
  <dcterms:created xsi:type="dcterms:W3CDTF">2025-02-22T19:40:47Z</dcterms:created>
  <dcterms:modified xsi:type="dcterms:W3CDTF">2025-02-22T19:40:47Z</dcterms:modified>
</cp:coreProperties>
</file>