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9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9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5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1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4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7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021DE2-166B-4044-819C-3DA4A294C936}" type="datetimeFigureOut">
              <a:rPr lang="zh-CN" altLang="en-US" smtClean="0"/>
              <a:t>2022/3/26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4A5691-7C8E-44BC-BD35-52D82B75AD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1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EB94C-BFF8-4291-B1C8-26CF9894B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8FEB93-079A-4AA8-906F-C2552215A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Hello World</a:t>
            </a:r>
            <a:endParaRPr lang="zh-CN" altLang="en-US" dirty="0"/>
          </a:p>
        </p:txBody>
      </p:sp>
      <p:pic>
        <p:nvPicPr>
          <p:cNvPr id="5" name="图片 4" descr="图片包含 公司名称&#10;&#10;描述已自动生成">
            <a:extLst>
              <a:ext uri="{FF2B5EF4-FFF2-40B4-BE49-F238E27FC236}">
                <a16:creationId xmlns:a16="http://schemas.microsoft.com/office/drawing/2014/main" id="{4D30C1EC-A1CF-4FC8-8098-41301877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76650"/>
            <a:ext cx="4038600" cy="270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C8DC3-529E-42EF-9C0B-FE544F15D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这是第二页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02D9D4-2A7E-4AB8-8F08-04D781558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7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7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积分</vt:lpstr>
      <vt:lpstr>hello</vt:lpstr>
      <vt:lpstr>这是第二页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</dc:creator>
  <cp:lastModifiedBy>A</cp:lastModifiedBy>
  <cp:revision>5</cp:revision>
  <dcterms:created xsi:type="dcterms:W3CDTF">2022-03-25T07:14:17Z</dcterms:created>
  <dcterms:modified xsi:type="dcterms:W3CDTF">2022-03-26T03:32:37Z</dcterms:modified>
</cp:coreProperties>
</file>