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7021DE2-166B-4044-819C-3DA4A294C936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5691-7C8E-44BC-BD35-52D82B75AD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69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1DE2-166B-4044-819C-3DA4A294C936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5691-7C8E-44BC-BD35-52D82B75A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91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1DE2-166B-4044-819C-3DA4A294C936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5691-7C8E-44BC-BD35-52D82B75AD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34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1DE2-166B-4044-819C-3DA4A294C936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5691-7C8E-44BC-BD35-52D82B75A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55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1DE2-166B-4044-819C-3DA4A294C936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5691-7C8E-44BC-BD35-52D82B75AD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1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1DE2-166B-4044-819C-3DA4A294C936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5691-7C8E-44BC-BD35-52D82B75A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1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1DE2-166B-4044-819C-3DA4A294C936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5691-7C8E-44BC-BD35-52D82B75A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4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1DE2-166B-4044-819C-3DA4A294C936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5691-7C8E-44BC-BD35-52D82B75A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3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1DE2-166B-4044-819C-3DA4A294C936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5691-7C8E-44BC-BD35-52D82B75A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65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1DE2-166B-4044-819C-3DA4A294C936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5691-7C8E-44BC-BD35-52D82B75A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2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1DE2-166B-4044-819C-3DA4A294C936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5691-7C8E-44BC-BD35-52D82B75AD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97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7021DE2-166B-4044-819C-3DA4A294C936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D4A5691-7C8E-44BC-BD35-52D82B75AD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81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EB94C-BFF8-4291-B1C8-26CF9894B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hello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8FEB93-079A-4AA8-906F-C2552215A8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 descr="图片包含 公司名称&#10;&#10;描述已自动生成">
            <a:extLst>
              <a:ext uri="{FF2B5EF4-FFF2-40B4-BE49-F238E27FC236}">
                <a16:creationId xmlns:a16="http://schemas.microsoft.com/office/drawing/2014/main" id="{4D30C1EC-A1CF-4FC8-8098-413018770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676650"/>
            <a:ext cx="4038600" cy="270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C8DC3-529E-42EF-9C0B-FE544F15D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这是第二页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02D9D4-2A7E-4AB8-8F08-04D781558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772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</TotalTime>
  <Words>5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Tw Cen MT</vt:lpstr>
      <vt:lpstr>Tw Cen MT Condensed</vt:lpstr>
      <vt:lpstr>Wingdings 3</vt:lpstr>
      <vt:lpstr>积分</vt:lpstr>
      <vt:lpstr>hello</vt:lpstr>
      <vt:lpstr>这是第二页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A</dc:creator>
  <cp:lastModifiedBy>A</cp:lastModifiedBy>
  <cp:revision>4</cp:revision>
  <dcterms:created xsi:type="dcterms:W3CDTF">2022-03-25T07:14:17Z</dcterms:created>
  <dcterms:modified xsi:type="dcterms:W3CDTF">2022-03-26T02:57:42Z</dcterms:modified>
</cp:coreProperties>
</file>