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56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ppt/media/image2.png" ContentType="image/png"/>
  <Override PartName="/ppt/media/image4.jpeg" ContentType="image/jpeg"/>
  <Override PartName="/ppt/media/image3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ubTitle"/>
          </p:nvPr>
        </p:nvSpPr>
        <p:spPr>
          <a:xfrm>
            <a:off x="1541160" y="544320"/>
            <a:ext cx="6486120" cy="221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ubTitle"/>
          </p:nvPr>
        </p:nvSpPr>
        <p:spPr>
          <a:xfrm>
            <a:off x="1541160" y="544320"/>
            <a:ext cx="6486120" cy="221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ubTitle"/>
          </p:nvPr>
        </p:nvSpPr>
        <p:spPr>
          <a:xfrm>
            <a:off x="1541160" y="544320"/>
            <a:ext cx="6486120" cy="221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subTitle"/>
          </p:nvPr>
        </p:nvSpPr>
        <p:spPr>
          <a:xfrm>
            <a:off x="1541160" y="544320"/>
            <a:ext cx="6486120" cy="221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subTitle"/>
          </p:nvPr>
        </p:nvSpPr>
        <p:spPr>
          <a:xfrm>
            <a:off x="1541160" y="544320"/>
            <a:ext cx="6486120" cy="221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1541160" y="544320"/>
            <a:ext cx="6486120" cy="221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1541160" y="544320"/>
            <a:ext cx="6486120" cy="221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ubTitle"/>
          </p:nvPr>
        </p:nvSpPr>
        <p:spPr>
          <a:xfrm>
            <a:off x="1541160" y="544320"/>
            <a:ext cx="6486120" cy="221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ubTitle"/>
          </p:nvPr>
        </p:nvSpPr>
        <p:spPr>
          <a:xfrm>
            <a:off x="1541160" y="544320"/>
            <a:ext cx="6486120" cy="221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1541160" y="544320"/>
            <a:ext cx="6486120" cy="221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ubTitle"/>
          </p:nvPr>
        </p:nvSpPr>
        <p:spPr>
          <a:xfrm>
            <a:off x="1541160" y="544320"/>
            <a:ext cx="6486120" cy="221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ubTitle"/>
          </p:nvPr>
        </p:nvSpPr>
        <p:spPr>
          <a:xfrm>
            <a:off x="1541160" y="544320"/>
            <a:ext cx="6486120" cy="221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ubTitle"/>
          </p:nvPr>
        </p:nvSpPr>
        <p:spPr>
          <a:xfrm>
            <a:off x="1541160" y="544320"/>
            <a:ext cx="6486120" cy="221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1541160" y="411120"/>
            <a:ext cx="648612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2"/>
          <p:cNvSpPr/>
          <p:nvPr/>
        </p:nvSpPr>
        <p:spPr>
          <a:xfrm>
            <a:off x="270720" y="111600"/>
            <a:ext cx="8601480" cy="4929840"/>
          </a:xfrm>
          <a:custGeom>
            <a:avLst/>
            <a:gdLst/>
            <a:ahLst/>
            <a:rect l="l" t="t" r="r" b="b"/>
            <a:pathLst>
              <a:path w="240507" h="145853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  <a:effectLst>
            <a:outerShdw algn="bl" blurRad="157320" dir="3435886" dist="65907" rotWithShape="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Google Shape;10;p2"/>
          <p:cNvSpPr/>
          <p:nvPr/>
        </p:nvSpPr>
        <p:spPr>
          <a:xfrm>
            <a:off x="272520" y="4762080"/>
            <a:ext cx="8601480" cy="5868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1;p2"/>
          <p:cNvSpPr/>
          <p:nvPr/>
        </p:nvSpPr>
        <p:spPr>
          <a:xfrm>
            <a:off x="2328840" y="4762080"/>
            <a:ext cx="6545160" cy="586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oogle Shape;12;p2"/>
          <p:cNvSpPr/>
          <p:nvPr/>
        </p:nvSpPr>
        <p:spPr>
          <a:xfrm>
            <a:off x="2322720" y="4762080"/>
            <a:ext cx="2240280" cy="5868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13;p2"/>
          <p:cNvSpPr/>
          <p:nvPr/>
        </p:nvSpPr>
        <p:spPr>
          <a:xfrm>
            <a:off x="482760" y="250920"/>
            <a:ext cx="74880" cy="7488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Google Shape;14;p2"/>
          <p:cNvSpPr/>
          <p:nvPr/>
        </p:nvSpPr>
        <p:spPr>
          <a:xfrm>
            <a:off x="605520" y="250920"/>
            <a:ext cx="74880" cy="7488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Google Shape;15;p2"/>
          <p:cNvSpPr/>
          <p:nvPr/>
        </p:nvSpPr>
        <p:spPr>
          <a:xfrm>
            <a:off x="728640" y="250920"/>
            <a:ext cx="74880" cy="748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Google Shape;16;p2"/>
          <p:cNvSpPr/>
          <p:nvPr/>
        </p:nvSpPr>
        <p:spPr>
          <a:xfrm>
            <a:off x="1618560" y="1915200"/>
            <a:ext cx="5906160" cy="500040"/>
          </a:xfrm>
          <a:custGeom>
            <a:avLst/>
            <a:gdLst/>
            <a:ahLst/>
            <a:rect l="l" t="t" r="r" b="b"/>
            <a:pathLst>
              <a:path w="285176" h="20331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  <a:effectLst>
            <a:outerShdw algn="bl" blurRad="57240" dir="5400000" dist="19080" rotWithShape="0">
              <a:schemeClr val="dk2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" name="Google Shape;17;p2"/>
          <p:cNvSpPr/>
          <p:nvPr/>
        </p:nvSpPr>
        <p:spPr>
          <a:xfrm>
            <a:off x="482760" y="250920"/>
            <a:ext cx="74880" cy="7488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Google Shape;18;p2"/>
          <p:cNvSpPr/>
          <p:nvPr/>
        </p:nvSpPr>
        <p:spPr>
          <a:xfrm>
            <a:off x="605520" y="250920"/>
            <a:ext cx="74880" cy="7488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Google Shape;19;p2"/>
          <p:cNvSpPr/>
          <p:nvPr/>
        </p:nvSpPr>
        <p:spPr>
          <a:xfrm>
            <a:off x="728640" y="250920"/>
            <a:ext cx="74880" cy="748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Google Shape;20;p2"/>
          <p:cNvSpPr/>
          <p:nvPr/>
        </p:nvSpPr>
        <p:spPr>
          <a:xfrm>
            <a:off x="1702800" y="1980360"/>
            <a:ext cx="391320" cy="388080"/>
          </a:xfrm>
          <a:custGeom>
            <a:avLst/>
            <a:gdLst/>
            <a:ahLst/>
            <a:rect l="l" t="t" r="r" b="b"/>
            <a:pathLst>
              <a:path w="209147" h="207264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Google Shape;23;p2"/>
          <p:cNvSpPr/>
          <p:nvPr/>
        </p:nvSpPr>
        <p:spPr>
          <a:xfrm>
            <a:off x="6580440" y="4762080"/>
            <a:ext cx="2293560" cy="58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Google Shape;24;p2"/>
          <p:cNvSpPr/>
          <p:nvPr/>
        </p:nvSpPr>
        <p:spPr>
          <a:xfrm>
            <a:off x="7493040" y="3118320"/>
            <a:ext cx="206280" cy="3924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4d8cf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Google Shape;25;p2"/>
          <p:cNvSpPr/>
          <p:nvPr/>
        </p:nvSpPr>
        <p:spPr>
          <a:xfrm>
            <a:off x="7885800" y="2678040"/>
            <a:ext cx="414360" cy="3924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fbbc0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Google Shape;26;p2"/>
          <p:cNvSpPr/>
          <p:nvPr/>
        </p:nvSpPr>
        <p:spPr>
          <a:xfrm>
            <a:off x="8019360" y="828000"/>
            <a:ext cx="63720" cy="6372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Google Shape;27;p2"/>
          <p:cNvSpPr/>
          <p:nvPr/>
        </p:nvSpPr>
        <p:spPr>
          <a:xfrm>
            <a:off x="1019160" y="2764080"/>
            <a:ext cx="273600" cy="3924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fbbc0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Google Shape;28;p2"/>
          <p:cNvSpPr/>
          <p:nvPr/>
        </p:nvSpPr>
        <p:spPr>
          <a:xfrm>
            <a:off x="1529280" y="682920"/>
            <a:ext cx="414360" cy="3924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fbbc0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Google Shape;29;p2"/>
          <p:cNvSpPr/>
          <p:nvPr/>
        </p:nvSpPr>
        <p:spPr>
          <a:xfrm>
            <a:off x="8061120" y="4158360"/>
            <a:ext cx="63720" cy="6372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fbbc0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Google Shape;30;p2"/>
          <p:cNvSpPr/>
          <p:nvPr/>
        </p:nvSpPr>
        <p:spPr>
          <a:xfrm>
            <a:off x="6869880" y="3733920"/>
            <a:ext cx="414360" cy="3924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fbbc0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Google Shape;31;p2"/>
          <p:cNvSpPr/>
          <p:nvPr/>
        </p:nvSpPr>
        <p:spPr>
          <a:xfrm>
            <a:off x="3935880" y="722880"/>
            <a:ext cx="200520" cy="3924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fbbc0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Google Shape;32;p2"/>
          <p:cNvSpPr/>
          <p:nvPr/>
        </p:nvSpPr>
        <p:spPr>
          <a:xfrm>
            <a:off x="6036840" y="539640"/>
            <a:ext cx="414360" cy="3924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4d8cf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Google Shape;33;p2"/>
          <p:cNvSpPr/>
          <p:nvPr/>
        </p:nvSpPr>
        <p:spPr>
          <a:xfrm>
            <a:off x="2672640" y="416880"/>
            <a:ext cx="49320" cy="49320"/>
          </a:xfrm>
          <a:custGeom>
            <a:avLst/>
            <a:gdLst/>
            <a:ahLst/>
            <a:rect l="l" t="t" r="r" b="b"/>
            <a:pathLst>
              <a:path w="4298" h="4297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>
            <a:solidFill>
              <a:srgbClr val="4d8cf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Google Shape;34;p2"/>
          <p:cNvSpPr/>
          <p:nvPr/>
        </p:nvSpPr>
        <p:spPr>
          <a:xfrm>
            <a:off x="941400" y="4170960"/>
            <a:ext cx="63720" cy="6372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Google Shape;35;p2"/>
          <p:cNvSpPr/>
          <p:nvPr/>
        </p:nvSpPr>
        <p:spPr>
          <a:xfrm>
            <a:off x="1372680" y="3309480"/>
            <a:ext cx="63720" cy="6372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41160" y="544320"/>
            <a:ext cx="648612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TW" sz="1800" spc="-1" strike="noStrike">
                <a:latin typeface="Arial"/>
              </a:rPr>
              <a:t>請按這裡編輯題名文字格式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601;p30"/>
          <p:cNvSpPr/>
          <p:nvPr/>
        </p:nvSpPr>
        <p:spPr>
          <a:xfrm>
            <a:off x="270720" y="111600"/>
            <a:ext cx="8601840" cy="4930200"/>
          </a:xfrm>
          <a:custGeom>
            <a:avLst/>
            <a:gdLst/>
            <a:ahLst/>
            <a:rect l="l" t="t" r="r" b="b"/>
            <a:pathLst>
              <a:path w="240507" h="145853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  <a:effectLst>
            <a:outerShdw algn="bl" blurRad="157320" dir="3430287" dist="66405" rotWithShape="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4" name="Google Shape;602;p30"/>
          <p:cNvSpPr/>
          <p:nvPr/>
        </p:nvSpPr>
        <p:spPr>
          <a:xfrm>
            <a:off x="482760" y="250920"/>
            <a:ext cx="75240" cy="7524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Google Shape;603;p30"/>
          <p:cNvSpPr/>
          <p:nvPr/>
        </p:nvSpPr>
        <p:spPr>
          <a:xfrm>
            <a:off x="605520" y="250920"/>
            <a:ext cx="75240" cy="7524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Google Shape;604;p30"/>
          <p:cNvSpPr/>
          <p:nvPr/>
        </p:nvSpPr>
        <p:spPr>
          <a:xfrm>
            <a:off x="728640" y="250920"/>
            <a:ext cx="75240" cy="7524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Google Shape;609;p30"/>
          <p:cNvSpPr/>
          <p:nvPr/>
        </p:nvSpPr>
        <p:spPr>
          <a:xfrm>
            <a:off x="482760" y="250920"/>
            <a:ext cx="75240" cy="7524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Google Shape;610;p30"/>
          <p:cNvSpPr/>
          <p:nvPr/>
        </p:nvSpPr>
        <p:spPr>
          <a:xfrm>
            <a:off x="605520" y="250920"/>
            <a:ext cx="75240" cy="7524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Google Shape;611;p30"/>
          <p:cNvSpPr/>
          <p:nvPr/>
        </p:nvSpPr>
        <p:spPr>
          <a:xfrm>
            <a:off x="728640" y="250920"/>
            <a:ext cx="75240" cy="7524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Google Shape;612;p30"/>
          <p:cNvSpPr/>
          <p:nvPr/>
        </p:nvSpPr>
        <p:spPr>
          <a:xfrm>
            <a:off x="488520" y="3639960"/>
            <a:ext cx="64080" cy="6408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Google Shape;613;p30"/>
          <p:cNvSpPr/>
          <p:nvPr/>
        </p:nvSpPr>
        <p:spPr>
          <a:xfrm>
            <a:off x="573840" y="1392480"/>
            <a:ext cx="64080" cy="6408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Google Shape;614;p30"/>
          <p:cNvSpPr/>
          <p:nvPr/>
        </p:nvSpPr>
        <p:spPr>
          <a:xfrm>
            <a:off x="380160" y="779760"/>
            <a:ext cx="64080" cy="6408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Google Shape;615;p30"/>
          <p:cNvSpPr/>
          <p:nvPr/>
        </p:nvSpPr>
        <p:spPr>
          <a:xfrm>
            <a:off x="566640" y="4592160"/>
            <a:ext cx="64080" cy="6408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Google Shape;616;p30"/>
          <p:cNvSpPr/>
          <p:nvPr/>
        </p:nvSpPr>
        <p:spPr>
          <a:xfrm>
            <a:off x="3593880" y="4713840"/>
            <a:ext cx="64080" cy="6408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Google Shape;617;p30"/>
          <p:cNvSpPr/>
          <p:nvPr/>
        </p:nvSpPr>
        <p:spPr>
          <a:xfrm>
            <a:off x="815040" y="539640"/>
            <a:ext cx="7432200" cy="500400"/>
          </a:xfrm>
          <a:custGeom>
            <a:avLst/>
            <a:gdLst/>
            <a:ahLst/>
            <a:rect l="l" t="t" r="r" b="b"/>
            <a:pathLst>
              <a:path w="285176" h="20331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  <a:effectLst>
            <a:outerShdw algn="bl" blurRad="57240" dir="5400000" dist="19080" rotWithShape="0">
              <a:schemeClr val="dk2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6" name="Google Shape;618;p30"/>
          <p:cNvSpPr/>
          <p:nvPr/>
        </p:nvSpPr>
        <p:spPr>
          <a:xfrm>
            <a:off x="1091880" y="595440"/>
            <a:ext cx="391680" cy="388440"/>
          </a:xfrm>
          <a:custGeom>
            <a:avLst/>
            <a:gdLst/>
            <a:ahLst/>
            <a:rect l="l" t="t" r="r" b="b"/>
            <a:pathLst>
              <a:path w="209147" h="207264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Google Shape;619;p30"/>
          <p:cNvSpPr/>
          <p:nvPr/>
        </p:nvSpPr>
        <p:spPr>
          <a:xfrm>
            <a:off x="412200" y="1593720"/>
            <a:ext cx="300600" cy="3960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4d8cf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Google Shape;620;p30"/>
          <p:cNvSpPr/>
          <p:nvPr/>
        </p:nvSpPr>
        <p:spPr>
          <a:xfrm>
            <a:off x="370080" y="4106520"/>
            <a:ext cx="300600" cy="3960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4d8cf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Google Shape;621;p30"/>
          <p:cNvSpPr/>
          <p:nvPr/>
        </p:nvSpPr>
        <p:spPr>
          <a:xfrm>
            <a:off x="478800" y="1142640"/>
            <a:ext cx="300600" cy="3960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34a85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Google Shape;622;p30"/>
          <p:cNvSpPr/>
          <p:nvPr/>
        </p:nvSpPr>
        <p:spPr>
          <a:xfrm>
            <a:off x="1932120" y="4725720"/>
            <a:ext cx="300600" cy="3960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4d8cf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Google Shape;623;p30"/>
          <p:cNvSpPr/>
          <p:nvPr/>
        </p:nvSpPr>
        <p:spPr>
          <a:xfrm>
            <a:off x="329760" y="2761560"/>
            <a:ext cx="300600" cy="3960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4d8cf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Google Shape;624;p30"/>
          <p:cNvSpPr/>
          <p:nvPr/>
        </p:nvSpPr>
        <p:spPr>
          <a:xfrm>
            <a:off x="4357800" y="4875840"/>
            <a:ext cx="300600" cy="3960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34a85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1540440" y="543960"/>
            <a:ext cx="6486480" cy="4777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zh-TW" sz="28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651;p32"/>
          <p:cNvSpPr/>
          <p:nvPr/>
        </p:nvSpPr>
        <p:spPr>
          <a:xfrm>
            <a:off x="270720" y="111600"/>
            <a:ext cx="8601840" cy="4930200"/>
          </a:xfrm>
          <a:custGeom>
            <a:avLst/>
            <a:gdLst/>
            <a:ahLst/>
            <a:rect l="l" t="t" r="r" b="b"/>
            <a:pathLst>
              <a:path w="240507" h="145853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  <a:effectLst>
            <a:outerShdw algn="bl" blurRad="157320" dir="3430287" dist="66405" rotWithShape="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2" name="Google Shape;652;p32"/>
          <p:cNvSpPr/>
          <p:nvPr/>
        </p:nvSpPr>
        <p:spPr>
          <a:xfrm>
            <a:off x="482760" y="250920"/>
            <a:ext cx="75240" cy="7524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Google Shape;653;p32"/>
          <p:cNvSpPr/>
          <p:nvPr/>
        </p:nvSpPr>
        <p:spPr>
          <a:xfrm>
            <a:off x="605520" y="250920"/>
            <a:ext cx="75240" cy="7524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Google Shape;654;p32"/>
          <p:cNvSpPr/>
          <p:nvPr/>
        </p:nvSpPr>
        <p:spPr>
          <a:xfrm>
            <a:off x="728640" y="250920"/>
            <a:ext cx="75240" cy="7524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Google Shape;655;p32"/>
          <p:cNvSpPr/>
          <p:nvPr/>
        </p:nvSpPr>
        <p:spPr>
          <a:xfrm>
            <a:off x="814320" y="534240"/>
            <a:ext cx="7432200" cy="500400"/>
          </a:xfrm>
          <a:custGeom>
            <a:avLst/>
            <a:gdLst/>
            <a:ahLst/>
            <a:rect l="l" t="t" r="r" b="b"/>
            <a:pathLst>
              <a:path w="285176" h="20331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  <a:effectLst>
            <a:outerShdw algn="bl" blurRad="57240" dir="5400000" dist="19080" rotWithShape="0">
              <a:schemeClr val="dk2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6" name="Google Shape;656;p32"/>
          <p:cNvSpPr/>
          <p:nvPr/>
        </p:nvSpPr>
        <p:spPr>
          <a:xfrm>
            <a:off x="1091160" y="590400"/>
            <a:ext cx="391680" cy="388440"/>
          </a:xfrm>
          <a:custGeom>
            <a:avLst/>
            <a:gdLst/>
            <a:ahLst/>
            <a:rect l="l" t="t" r="r" b="b"/>
            <a:pathLst>
              <a:path w="209147" h="207264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1540440" y="534240"/>
            <a:ext cx="6486480" cy="4777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zh-TW" sz="28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Google Shape;658;p32"/>
          <p:cNvSpPr/>
          <p:nvPr/>
        </p:nvSpPr>
        <p:spPr>
          <a:xfrm>
            <a:off x="482760" y="250920"/>
            <a:ext cx="75240" cy="7524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Google Shape;659;p32"/>
          <p:cNvSpPr/>
          <p:nvPr/>
        </p:nvSpPr>
        <p:spPr>
          <a:xfrm>
            <a:off x="605520" y="250920"/>
            <a:ext cx="75240" cy="7524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Google Shape;660;p32"/>
          <p:cNvSpPr/>
          <p:nvPr/>
        </p:nvSpPr>
        <p:spPr>
          <a:xfrm>
            <a:off x="728640" y="250920"/>
            <a:ext cx="75240" cy="7524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Google Shape;665;p32"/>
          <p:cNvSpPr/>
          <p:nvPr/>
        </p:nvSpPr>
        <p:spPr>
          <a:xfrm>
            <a:off x="1010880" y="4789440"/>
            <a:ext cx="414720" cy="3960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34a85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Google Shape;666;p32"/>
          <p:cNvSpPr/>
          <p:nvPr/>
        </p:nvSpPr>
        <p:spPr>
          <a:xfrm>
            <a:off x="488520" y="3639960"/>
            <a:ext cx="64080" cy="6408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Google Shape;667;p32"/>
          <p:cNvSpPr/>
          <p:nvPr/>
        </p:nvSpPr>
        <p:spPr>
          <a:xfrm>
            <a:off x="380160" y="779760"/>
            <a:ext cx="64080" cy="6408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Google Shape;668;p32"/>
          <p:cNvSpPr/>
          <p:nvPr/>
        </p:nvSpPr>
        <p:spPr>
          <a:xfrm>
            <a:off x="701280" y="4597920"/>
            <a:ext cx="64080" cy="6408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Google Shape;669;p32"/>
          <p:cNvSpPr/>
          <p:nvPr/>
        </p:nvSpPr>
        <p:spPr>
          <a:xfrm>
            <a:off x="1483200" y="256320"/>
            <a:ext cx="64080" cy="6408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Google Shape;670;p32"/>
          <p:cNvSpPr/>
          <p:nvPr/>
        </p:nvSpPr>
        <p:spPr>
          <a:xfrm>
            <a:off x="558360" y="2929680"/>
            <a:ext cx="64080" cy="6408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34a85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Google Shape;671;p32"/>
          <p:cNvSpPr/>
          <p:nvPr/>
        </p:nvSpPr>
        <p:spPr>
          <a:xfrm>
            <a:off x="380160" y="2012040"/>
            <a:ext cx="64080" cy="6408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Google Shape;672;p32"/>
          <p:cNvSpPr/>
          <p:nvPr/>
        </p:nvSpPr>
        <p:spPr>
          <a:xfrm>
            <a:off x="412200" y="1593720"/>
            <a:ext cx="300600" cy="3960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4d8cf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Google Shape;673;p32"/>
          <p:cNvSpPr/>
          <p:nvPr/>
        </p:nvSpPr>
        <p:spPr>
          <a:xfrm>
            <a:off x="370080" y="4106520"/>
            <a:ext cx="300600" cy="3960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4d8cf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Google Shape;674;p32"/>
          <p:cNvSpPr/>
          <p:nvPr/>
        </p:nvSpPr>
        <p:spPr>
          <a:xfrm>
            <a:off x="488520" y="1218960"/>
            <a:ext cx="300600" cy="3960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34a85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92;p6"/>
          <p:cNvSpPr/>
          <p:nvPr/>
        </p:nvSpPr>
        <p:spPr>
          <a:xfrm>
            <a:off x="270720" y="111600"/>
            <a:ext cx="8601840" cy="4930200"/>
          </a:xfrm>
          <a:custGeom>
            <a:avLst/>
            <a:gdLst/>
            <a:ahLst/>
            <a:rect l="l" t="t" r="r" b="b"/>
            <a:pathLst>
              <a:path w="240507" h="145853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  <a:effectLst>
            <a:outerShdw algn="bl" blurRad="157320" dir="3430287" dist="66405" rotWithShape="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9" name="Google Shape;93;p6"/>
          <p:cNvSpPr/>
          <p:nvPr/>
        </p:nvSpPr>
        <p:spPr>
          <a:xfrm>
            <a:off x="482760" y="250920"/>
            <a:ext cx="75240" cy="7524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Google Shape;94;p6"/>
          <p:cNvSpPr/>
          <p:nvPr/>
        </p:nvSpPr>
        <p:spPr>
          <a:xfrm>
            <a:off x="605520" y="250920"/>
            <a:ext cx="75240" cy="7524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Google Shape;95;p6"/>
          <p:cNvSpPr/>
          <p:nvPr/>
        </p:nvSpPr>
        <p:spPr>
          <a:xfrm>
            <a:off x="728640" y="250920"/>
            <a:ext cx="75240" cy="7524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Google Shape;96;p6"/>
          <p:cNvSpPr/>
          <p:nvPr/>
        </p:nvSpPr>
        <p:spPr>
          <a:xfrm>
            <a:off x="815040" y="539640"/>
            <a:ext cx="7432200" cy="500400"/>
          </a:xfrm>
          <a:custGeom>
            <a:avLst/>
            <a:gdLst/>
            <a:ahLst/>
            <a:rect l="l" t="t" r="r" b="b"/>
            <a:pathLst>
              <a:path w="285176" h="20331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  <a:effectLst>
            <a:outerShdw algn="bl" blurRad="57240" dir="5400000" dist="19080" rotWithShape="0">
              <a:schemeClr val="dk2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3" name="Google Shape;97;p6"/>
          <p:cNvSpPr/>
          <p:nvPr/>
        </p:nvSpPr>
        <p:spPr>
          <a:xfrm>
            <a:off x="1091880" y="595440"/>
            <a:ext cx="391680" cy="388440"/>
          </a:xfrm>
          <a:custGeom>
            <a:avLst/>
            <a:gdLst/>
            <a:ahLst/>
            <a:rect l="l" t="t" r="r" b="b"/>
            <a:pathLst>
              <a:path w="209147" h="207264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1541160" y="539640"/>
            <a:ext cx="6486480" cy="4777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zh-TW" sz="28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Google Shape;99;p6"/>
          <p:cNvSpPr/>
          <p:nvPr/>
        </p:nvSpPr>
        <p:spPr>
          <a:xfrm>
            <a:off x="3728880" y="4696200"/>
            <a:ext cx="216360" cy="3960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fbbc0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Google Shape;100;p6"/>
          <p:cNvSpPr/>
          <p:nvPr/>
        </p:nvSpPr>
        <p:spPr>
          <a:xfrm>
            <a:off x="7409520" y="4903560"/>
            <a:ext cx="414720" cy="3960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34a85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Google Shape;101;p6"/>
          <p:cNvSpPr/>
          <p:nvPr/>
        </p:nvSpPr>
        <p:spPr>
          <a:xfrm>
            <a:off x="488520" y="3639960"/>
            <a:ext cx="64080" cy="6408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Google Shape;102;p6"/>
          <p:cNvSpPr/>
          <p:nvPr/>
        </p:nvSpPr>
        <p:spPr>
          <a:xfrm>
            <a:off x="721440" y="1316520"/>
            <a:ext cx="64080" cy="6408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Google Shape;103;p6"/>
          <p:cNvSpPr/>
          <p:nvPr/>
        </p:nvSpPr>
        <p:spPr>
          <a:xfrm>
            <a:off x="380160" y="779760"/>
            <a:ext cx="64080" cy="6408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Google Shape;104;p6"/>
          <p:cNvSpPr/>
          <p:nvPr/>
        </p:nvSpPr>
        <p:spPr>
          <a:xfrm>
            <a:off x="566640" y="4896720"/>
            <a:ext cx="64080" cy="6408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Google Shape;105;p6"/>
          <p:cNvSpPr/>
          <p:nvPr/>
        </p:nvSpPr>
        <p:spPr>
          <a:xfrm>
            <a:off x="1919880" y="4903560"/>
            <a:ext cx="64080" cy="6408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34a85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Google Shape;106;p6"/>
          <p:cNvSpPr/>
          <p:nvPr/>
        </p:nvSpPr>
        <p:spPr>
          <a:xfrm>
            <a:off x="6460920" y="4771440"/>
            <a:ext cx="64080" cy="6408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Google Shape;107;p6"/>
          <p:cNvSpPr/>
          <p:nvPr/>
        </p:nvSpPr>
        <p:spPr>
          <a:xfrm>
            <a:off x="412200" y="1593720"/>
            <a:ext cx="300600" cy="3960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4d8cf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Google Shape;108;p6"/>
          <p:cNvSpPr/>
          <p:nvPr/>
        </p:nvSpPr>
        <p:spPr>
          <a:xfrm>
            <a:off x="4872240" y="326520"/>
            <a:ext cx="64080" cy="6408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Google Shape;109;p6"/>
          <p:cNvSpPr/>
          <p:nvPr/>
        </p:nvSpPr>
        <p:spPr>
          <a:xfrm>
            <a:off x="370080" y="4106520"/>
            <a:ext cx="300600" cy="3960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4d8cf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Google Shape;110;p6"/>
          <p:cNvSpPr/>
          <p:nvPr/>
        </p:nvSpPr>
        <p:spPr>
          <a:xfrm>
            <a:off x="965520" y="1218960"/>
            <a:ext cx="300600" cy="3960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34a85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Google Shape;111;p6"/>
          <p:cNvSpPr/>
          <p:nvPr/>
        </p:nvSpPr>
        <p:spPr>
          <a:xfrm>
            <a:off x="2008080" y="189000"/>
            <a:ext cx="216360" cy="3960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fbbc0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Google Shape;112;p6"/>
          <p:cNvSpPr/>
          <p:nvPr/>
        </p:nvSpPr>
        <p:spPr>
          <a:xfrm>
            <a:off x="6035400" y="297720"/>
            <a:ext cx="414720" cy="3960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4d8cf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9;p2"/>
          <p:cNvSpPr/>
          <p:nvPr/>
        </p:nvSpPr>
        <p:spPr>
          <a:xfrm>
            <a:off x="270720" y="111600"/>
            <a:ext cx="8601480" cy="4929840"/>
          </a:xfrm>
          <a:custGeom>
            <a:avLst/>
            <a:gdLst/>
            <a:ahLst/>
            <a:rect l="l" t="t" r="r" b="b"/>
            <a:pathLst>
              <a:path w="240507" h="145853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  <a:effectLst>
            <a:outerShdw algn="bl" blurRad="157320" dir="3435886" dist="65907" rotWithShape="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7" name="Google Shape;10;p2"/>
          <p:cNvSpPr/>
          <p:nvPr/>
        </p:nvSpPr>
        <p:spPr>
          <a:xfrm>
            <a:off x="272520" y="4762080"/>
            <a:ext cx="8601480" cy="5868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Google Shape;11;p2"/>
          <p:cNvSpPr/>
          <p:nvPr/>
        </p:nvSpPr>
        <p:spPr>
          <a:xfrm>
            <a:off x="2328840" y="4762080"/>
            <a:ext cx="6545160" cy="586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Google Shape;12;p2"/>
          <p:cNvSpPr/>
          <p:nvPr/>
        </p:nvSpPr>
        <p:spPr>
          <a:xfrm>
            <a:off x="2322720" y="4762080"/>
            <a:ext cx="2240280" cy="5868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Google Shape;13;p2"/>
          <p:cNvSpPr/>
          <p:nvPr/>
        </p:nvSpPr>
        <p:spPr>
          <a:xfrm>
            <a:off x="482760" y="250920"/>
            <a:ext cx="74880" cy="7488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Google Shape;14;p2"/>
          <p:cNvSpPr/>
          <p:nvPr/>
        </p:nvSpPr>
        <p:spPr>
          <a:xfrm>
            <a:off x="605520" y="250920"/>
            <a:ext cx="74880" cy="7488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Google Shape;15;p2"/>
          <p:cNvSpPr/>
          <p:nvPr/>
        </p:nvSpPr>
        <p:spPr>
          <a:xfrm>
            <a:off x="728640" y="250920"/>
            <a:ext cx="74880" cy="748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Google Shape;16;p2"/>
          <p:cNvSpPr/>
          <p:nvPr/>
        </p:nvSpPr>
        <p:spPr>
          <a:xfrm>
            <a:off x="1618560" y="1915200"/>
            <a:ext cx="5906160" cy="500040"/>
          </a:xfrm>
          <a:custGeom>
            <a:avLst/>
            <a:gdLst/>
            <a:ahLst/>
            <a:rect l="l" t="t" r="r" b="b"/>
            <a:pathLst>
              <a:path w="285176" h="20331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  <a:effectLst>
            <a:outerShdw algn="bl" blurRad="57240" dir="5400000" dist="19080" rotWithShape="0">
              <a:schemeClr val="dk2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4" name="Google Shape;17;p2"/>
          <p:cNvSpPr/>
          <p:nvPr/>
        </p:nvSpPr>
        <p:spPr>
          <a:xfrm>
            <a:off x="482760" y="250920"/>
            <a:ext cx="74880" cy="7488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Google Shape;18;p2"/>
          <p:cNvSpPr/>
          <p:nvPr/>
        </p:nvSpPr>
        <p:spPr>
          <a:xfrm>
            <a:off x="605520" y="250920"/>
            <a:ext cx="74880" cy="7488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Google Shape;19;p2"/>
          <p:cNvSpPr/>
          <p:nvPr/>
        </p:nvSpPr>
        <p:spPr>
          <a:xfrm>
            <a:off x="728640" y="250920"/>
            <a:ext cx="74880" cy="748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Google Shape;20;p2"/>
          <p:cNvSpPr/>
          <p:nvPr/>
        </p:nvSpPr>
        <p:spPr>
          <a:xfrm>
            <a:off x="1702800" y="1980360"/>
            <a:ext cx="391320" cy="388080"/>
          </a:xfrm>
          <a:custGeom>
            <a:avLst/>
            <a:gdLst/>
            <a:ahLst/>
            <a:rect l="l" t="t" r="r" b="b"/>
            <a:pathLst>
              <a:path w="209147" h="207264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Google Shape;23;p2"/>
          <p:cNvSpPr/>
          <p:nvPr/>
        </p:nvSpPr>
        <p:spPr>
          <a:xfrm>
            <a:off x="6580440" y="4762080"/>
            <a:ext cx="2293560" cy="58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Google Shape;24;p2"/>
          <p:cNvSpPr/>
          <p:nvPr/>
        </p:nvSpPr>
        <p:spPr>
          <a:xfrm>
            <a:off x="7493040" y="3118320"/>
            <a:ext cx="206280" cy="3924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4d8cf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Google Shape;25;p2"/>
          <p:cNvSpPr/>
          <p:nvPr/>
        </p:nvSpPr>
        <p:spPr>
          <a:xfrm>
            <a:off x="7885800" y="2678040"/>
            <a:ext cx="414360" cy="3924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fbbc0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Google Shape;26;p2"/>
          <p:cNvSpPr/>
          <p:nvPr/>
        </p:nvSpPr>
        <p:spPr>
          <a:xfrm>
            <a:off x="8019360" y="828000"/>
            <a:ext cx="63720" cy="6372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Google Shape;27;p2"/>
          <p:cNvSpPr/>
          <p:nvPr/>
        </p:nvSpPr>
        <p:spPr>
          <a:xfrm>
            <a:off x="1019160" y="2764080"/>
            <a:ext cx="273600" cy="3924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fbbc0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Google Shape;28;p2"/>
          <p:cNvSpPr/>
          <p:nvPr/>
        </p:nvSpPr>
        <p:spPr>
          <a:xfrm>
            <a:off x="1529280" y="682920"/>
            <a:ext cx="414360" cy="3924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fbbc0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Google Shape;29;p2"/>
          <p:cNvSpPr/>
          <p:nvPr/>
        </p:nvSpPr>
        <p:spPr>
          <a:xfrm>
            <a:off x="8061120" y="4158360"/>
            <a:ext cx="63720" cy="6372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fbbc0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Google Shape;30;p2"/>
          <p:cNvSpPr/>
          <p:nvPr/>
        </p:nvSpPr>
        <p:spPr>
          <a:xfrm>
            <a:off x="6869880" y="3733920"/>
            <a:ext cx="414360" cy="3924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fbbc0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Google Shape;31;p2"/>
          <p:cNvSpPr/>
          <p:nvPr/>
        </p:nvSpPr>
        <p:spPr>
          <a:xfrm>
            <a:off x="3935880" y="722880"/>
            <a:ext cx="200520" cy="3924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fbbc0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Google Shape;32;p2"/>
          <p:cNvSpPr/>
          <p:nvPr/>
        </p:nvSpPr>
        <p:spPr>
          <a:xfrm>
            <a:off x="6036840" y="539640"/>
            <a:ext cx="414360" cy="3924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4d8cf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Google Shape;33;p2"/>
          <p:cNvSpPr/>
          <p:nvPr/>
        </p:nvSpPr>
        <p:spPr>
          <a:xfrm>
            <a:off x="2672640" y="416880"/>
            <a:ext cx="49320" cy="49320"/>
          </a:xfrm>
          <a:custGeom>
            <a:avLst/>
            <a:gdLst/>
            <a:ahLst/>
            <a:rect l="l" t="t" r="r" b="b"/>
            <a:pathLst>
              <a:path w="4298" h="4297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>
            <a:solidFill>
              <a:srgbClr val="4d8cf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Google Shape;34;p2"/>
          <p:cNvSpPr/>
          <p:nvPr/>
        </p:nvSpPr>
        <p:spPr>
          <a:xfrm>
            <a:off x="941400" y="4170960"/>
            <a:ext cx="63720" cy="6372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Google Shape;35;p2"/>
          <p:cNvSpPr/>
          <p:nvPr/>
        </p:nvSpPr>
        <p:spPr>
          <a:xfrm>
            <a:off x="1372680" y="3309480"/>
            <a:ext cx="63720" cy="6372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PlaceHolder 1"/>
          <p:cNvSpPr>
            <a:spLocks noGrp="1"/>
          </p:cNvSpPr>
          <p:nvPr>
            <p:ph type="title"/>
          </p:nvPr>
        </p:nvSpPr>
        <p:spPr>
          <a:xfrm>
            <a:off x="1541160" y="544320"/>
            <a:ext cx="648612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TW" sz="1800" spc="-1" strike="noStrike">
                <a:latin typeface="Arial"/>
              </a:rPr>
              <a:t>請按這裡編輯題名文字格式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490;p26"/>
          <p:cNvSpPr/>
          <p:nvPr/>
        </p:nvSpPr>
        <p:spPr>
          <a:xfrm>
            <a:off x="270720" y="111600"/>
            <a:ext cx="8601480" cy="4929840"/>
          </a:xfrm>
          <a:custGeom>
            <a:avLst/>
            <a:gdLst/>
            <a:ahLst/>
            <a:rect l="l" t="t" r="r" b="b"/>
            <a:pathLst>
              <a:path w="240507" h="145853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  <a:effectLst>
            <a:outerShdw algn="bl" blurRad="157320" dir="3435886" dist="65907" rotWithShape="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" name="Google Shape;491;p26"/>
          <p:cNvSpPr/>
          <p:nvPr/>
        </p:nvSpPr>
        <p:spPr>
          <a:xfrm>
            <a:off x="482760" y="250920"/>
            <a:ext cx="74880" cy="7488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Google Shape;492;p26"/>
          <p:cNvSpPr/>
          <p:nvPr/>
        </p:nvSpPr>
        <p:spPr>
          <a:xfrm>
            <a:off x="605520" y="250920"/>
            <a:ext cx="74880" cy="7488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Google Shape;493;p26"/>
          <p:cNvSpPr/>
          <p:nvPr/>
        </p:nvSpPr>
        <p:spPr>
          <a:xfrm>
            <a:off x="728640" y="250920"/>
            <a:ext cx="74880" cy="748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Google Shape;494;p26"/>
          <p:cNvSpPr/>
          <p:nvPr/>
        </p:nvSpPr>
        <p:spPr>
          <a:xfrm>
            <a:off x="1054080" y="547920"/>
            <a:ext cx="7029360" cy="4060080"/>
          </a:xfrm>
          <a:prstGeom prst="roundRect">
            <a:avLst>
              <a:gd name="adj" fmla="val 8068"/>
            </a:avLst>
          </a:prstGeom>
          <a:solidFill>
            <a:schemeClr val="lt1"/>
          </a:solidFill>
          <a:ln w="0">
            <a:noFill/>
          </a:ln>
          <a:effectLst>
            <a:outerShdw algn="bl" blurRad="57240" dir="5400000" dist="19080" rotWithShape="0">
              <a:schemeClr val="dk2">
                <a:alpha val="12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" name="Google Shape;495;p26"/>
          <p:cNvSpPr/>
          <p:nvPr/>
        </p:nvSpPr>
        <p:spPr>
          <a:xfrm>
            <a:off x="814320" y="534240"/>
            <a:ext cx="7431840" cy="500040"/>
          </a:xfrm>
          <a:custGeom>
            <a:avLst/>
            <a:gdLst/>
            <a:ahLst/>
            <a:rect l="l" t="t" r="r" b="b"/>
            <a:pathLst>
              <a:path w="285176" h="20331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  <a:effectLst>
            <a:outerShdw algn="bl" blurRad="57240" dir="5400000" dist="19080" rotWithShape="0">
              <a:schemeClr val="dk2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" name="Google Shape;496;p26"/>
          <p:cNvSpPr/>
          <p:nvPr/>
        </p:nvSpPr>
        <p:spPr>
          <a:xfrm>
            <a:off x="1091160" y="590400"/>
            <a:ext cx="391320" cy="388080"/>
          </a:xfrm>
          <a:custGeom>
            <a:avLst/>
            <a:gdLst/>
            <a:ahLst/>
            <a:rect l="l" t="t" r="r" b="b"/>
            <a:pathLst>
              <a:path w="209147" h="207264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Google Shape;506;p26"/>
          <p:cNvSpPr/>
          <p:nvPr/>
        </p:nvSpPr>
        <p:spPr>
          <a:xfrm>
            <a:off x="482760" y="250920"/>
            <a:ext cx="74880" cy="7488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Google Shape;507;p26"/>
          <p:cNvSpPr/>
          <p:nvPr/>
        </p:nvSpPr>
        <p:spPr>
          <a:xfrm>
            <a:off x="605520" y="250920"/>
            <a:ext cx="74880" cy="7488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Google Shape;508;p26"/>
          <p:cNvSpPr/>
          <p:nvPr/>
        </p:nvSpPr>
        <p:spPr>
          <a:xfrm>
            <a:off x="728640" y="250920"/>
            <a:ext cx="74880" cy="748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Google Shape;509;p26"/>
          <p:cNvSpPr/>
          <p:nvPr/>
        </p:nvSpPr>
        <p:spPr>
          <a:xfrm>
            <a:off x="7715880" y="4895640"/>
            <a:ext cx="216000" cy="3924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fbbc0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Google Shape;510;p26"/>
          <p:cNvSpPr/>
          <p:nvPr/>
        </p:nvSpPr>
        <p:spPr>
          <a:xfrm>
            <a:off x="2831760" y="4895640"/>
            <a:ext cx="414360" cy="3924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34a85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Google Shape;511;p26"/>
          <p:cNvSpPr/>
          <p:nvPr/>
        </p:nvSpPr>
        <p:spPr>
          <a:xfrm>
            <a:off x="488520" y="3639960"/>
            <a:ext cx="63720" cy="6372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Google Shape;512;p26"/>
          <p:cNvSpPr/>
          <p:nvPr/>
        </p:nvSpPr>
        <p:spPr>
          <a:xfrm>
            <a:off x="873720" y="1468800"/>
            <a:ext cx="63720" cy="6372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Google Shape;513;p26"/>
          <p:cNvSpPr/>
          <p:nvPr/>
        </p:nvSpPr>
        <p:spPr>
          <a:xfrm>
            <a:off x="380160" y="779760"/>
            <a:ext cx="63720" cy="6372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Google Shape;514;p26"/>
          <p:cNvSpPr/>
          <p:nvPr/>
        </p:nvSpPr>
        <p:spPr>
          <a:xfrm>
            <a:off x="795240" y="4439520"/>
            <a:ext cx="63720" cy="6372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Google Shape;515;p26"/>
          <p:cNvSpPr/>
          <p:nvPr/>
        </p:nvSpPr>
        <p:spPr>
          <a:xfrm>
            <a:off x="7273800" y="212760"/>
            <a:ext cx="63720" cy="6372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Google Shape;516;p26"/>
          <p:cNvSpPr/>
          <p:nvPr/>
        </p:nvSpPr>
        <p:spPr>
          <a:xfrm>
            <a:off x="7962840" y="148320"/>
            <a:ext cx="63720" cy="6372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34a85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Google Shape;517;p26"/>
          <p:cNvSpPr/>
          <p:nvPr/>
        </p:nvSpPr>
        <p:spPr>
          <a:xfrm>
            <a:off x="412200" y="1593720"/>
            <a:ext cx="300240" cy="3924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4d8cf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Google Shape;518;p26"/>
          <p:cNvSpPr/>
          <p:nvPr/>
        </p:nvSpPr>
        <p:spPr>
          <a:xfrm>
            <a:off x="380160" y="2739240"/>
            <a:ext cx="414360" cy="3924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fbbc0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Google Shape;519;p26"/>
          <p:cNvSpPr/>
          <p:nvPr/>
        </p:nvSpPr>
        <p:spPr>
          <a:xfrm>
            <a:off x="1856880" y="148320"/>
            <a:ext cx="63720" cy="6372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Google Shape;520;p26"/>
          <p:cNvSpPr/>
          <p:nvPr/>
        </p:nvSpPr>
        <p:spPr>
          <a:xfrm>
            <a:off x="2911320" y="220680"/>
            <a:ext cx="300240" cy="3924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4d8cf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Google Shape;521;p26"/>
          <p:cNvSpPr/>
          <p:nvPr/>
        </p:nvSpPr>
        <p:spPr>
          <a:xfrm>
            <a:off x="1483200" y="360360"/>
            <a:ext cx="414360" cy="3924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fbbc0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Google Shape;522;p26"/>
          <p:cNvSpPr/>
          <p:nvPr/>
        </p:nvSpPr>
        <p:spPr>
          <a:xfrm>
            <a:off x="5380560" y="4787640"/>
            <a:ext cx="63720" cy="6372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TW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37;p3"/>
          <p:cNvGrpSpPr/>
          <p:nvPr/>
        </p:nvGrpSpPr>
        <p:grpSpPr>
          <a:xfrm>
            <a:off x="270720" y="111600"/>
            <a:ext cx="8601480" cy="4929840"/>
            <a:chOff x="270720" y="111600"/>
            <a:chExt cx="8601480" cy="4929840"/>
          </a:xfrm>
        </p:grpSpPr>
        <p:sp>
          <p:nvSpPr>
            <p:cNvPr id="126" name="Google Shape;38;p3"/>
            <p:cNvSpPr/>
            <p:nvPr/>
          </p:nvSpPr>
          <p:spPr>
            <a:xfrm>
              <a:off x="270720" y="111600"/>
              <a:ext cx="8601480" cy="4929840"/>
            </a:xfrm>
            <a:custGeom>
              <a:avLst/>
              <a:gdLst/>
              <a:ahLst/>
              <a:rect l="l" t="t" r="r" b="b"/>
              <a:pathLst>
                <a:path w="240507" h="145853">
                  <a:moveTo>
                    <a:pt x="3715" y="1"/>
                  </a:moveTo>
                  <a:cubicBezTo>
                    <a:pt x="1656" y="1"/>
                    <a:pt x="1" y="1656"/>
                    <a:pt x="1" y="3716"/>
                  </a:cubicBezTo>
                  <a:lnTo>
                    <a:pt x="1" y="142137"/>
                  </a:lnTo>
                  <a:cubicBezTo>
                    <a:pt x="1" y="144185"/>
                    <a:pt x="1656" y="145852"/>
                    <a:pt x="3715" y="145852"/>
                  </a:cubicBezTo>
                  <a:lnTo>
                    <a:pt x="236780" y="145852"/>
                  </a:lnTo>
                  <a:cubicBezTo>
                    <a:pt x="238840" y="145852"/>
                    <a:pt x="240507" y="144185"/>
                    <a:pt x="240507" y="142137"/>
                  </a:cubicBezTo>
                  <a:lnTo>
                    <a:pt x="240507" y="3716"/>
                  </a:lnTo>
                  <a:cubicBezTo>
                    <a:pt x="240507" y="1656"/>
                    <a:pt x="238840" y="1"/>
                    <a:pt x="236792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  <a:effectLst>
              <a:outerShdw algn="bl" blurRad="157320" dir="3435886" dist="65907" rotWithShape="0">
                <a:srgbClr val="000000">
                  <a:alpha val="32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Google Shape;39;p3"/>
            <p:cNvSpPr/>
            <p:nvPr/>
          </p:nvSpPr>
          <p:spPr>
            <a:xfrm>
              <a:off x="482760" y="250920"/>
              <a:ext cx="74880" cy="7488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Google Shape;40;p3"/>
            <p:cNvSpPr/>
            <p:nvPr/>
          </p:nvSpPr>
          <p:spPr>
            <a:xfrm>
              <a:off x="605520" y="250920"/>
              <a:ext cx="74880" cy="7488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Google Shape;41;p3"/>
            <p:cNvSpPr/>
            <p:nvPr/>
          </p:nvSpPr>
          <p:spPr>
            <a:xfrm>
              <a:off x="728640" y="250920"/>
              <a:ext cx="74880" cy="748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0" name="Google Shape;42;p3"/>
          <p:cNvGrpSpPr/>
          <p:nvPr/>
        </p:nvGrpSpPr>
        <p:grpSpPr>
          <a:xfrm>
            <a:off x="326160" y="326520"/>
            <a:ext cx="2448360" cy="4546440"/>
            <a:chOff x="326160" y="326520"/>
            <a:chExt cx="2448360" cy="4546440"/>
          </a:xfrm>
        </p:grpSpPr>
        <p:sp>
          <p:nvSpPr>
            <p:cNvPr id="131" name="Google Shape;43;p3"/>
            <p:cNvSpPr/>
            <p:nvPr/>
          </p:nvSpPr>
          <p:spPr>
            <a:xfrm>
              <a:off x="2558520" y="4821480"/>
              <a:ext cx="216000" cy="39240"/>
            </a:xfrm>
            <a:custGeom>
              <a:avLst/>
              <a:gdLst/>
              <a:ahLst/>
              <a:rect l="l" t="t" r="r" b="b"/>
              <a:pathLst>
                <a:path w="35719" h="344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>
              <a:solidFill>
                <a:srgbClr val="fbbc0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Google Shape;44;p3"/>
            <p:cNvSpPr/>
            <p:nvPr/>
          </p:nvSpPr>
          <p:spPr>
            <a:xfrm>
              <a:off x="611280" y="348120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Google Shape;45;p3"/>
            <p:cNvSpPr/>
            <p:nvPr/>
          </p:nvSpPr>
          <p:spPr>
            <a:xfrm>
              <a:off x="750600" y="124632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fbbc0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Google Shape;46;p3"/>
            <p:cNvSpPr/>
            <p:nvPr/>
          </p:nvSpPr>
          <p:spPr>
            <a:xfrm>
              <a:off x="380160" y="77976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Google Shape;47;p3"/>
            <p:cNvSpPr/>
            <p:nvPr/>
          </p:nvSpPr>
          <p:spPr>
            <a:xfrm>
              <a:off x="552960" y="457632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Google Shape;48;p3"/>
            <p:cNvSpPr/>
            <p:nvPr/>
          </p:nvSpPr>
          <p:spPr>
            <a:xfrm>
              <a:off x="444240" y="279108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Google Shape;49;p3"/>
            <p:cNvSpPr/>
            <p:nvPr/>
          </p:nvSpPr>
          <p:spPr>
            <a:xfrm>
              <a:off x="326160" y="1797480"/>
              <a:ext cx="300240" cy="39240"/>
            </a:xfrm>
            <a:custGeom>
              <a:avLst/>
              <a:gdLst/>
              <a:ahLst/>
              <a:rect l="l" t="t" r="r" b="b"/>
              <a:pathLst>
                <a:path w="35719" h="344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>
              <a:solidFill>
                <a:srgbClr val="4d8cf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Google Shape;50;p3"/>
            <p:cNvSpPr/>
            <p:nvPr/>
          </p:nvSpPr>
          <p:spPr>
            <a:xfrm>
              <a:off x="1375200" y="32652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Google Shape;51;p3"/>
            <p:cNvSpPr/>
            <p:nvPr/>
          </p:nvSpPr>
          <p:spPr>
            <a:xfrm>
              <a:off x="1375200" y="480924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Google Shape;52;p3"/>
            <p:cNvSpPr/>
            <p:nvPr/>
          </p:nvSpPr>
          <p:spPr>
            <a:xfrm>
              <a:off x="370080" y="4106520"/>
              <a:ext cx="300240" cy="39240"/>
            </a:xfrm>
            <a:custGeom>
              <a:avLst/>
              <a:gdLst/>
              <a:ahLst/>
              <a:rect l="l" t="t" r="r" b="b"/>
              <a:pathLst>
                <a:path w="35719" h="344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>
              <a:solidFill>
                <a:srgbClr val="4d8cf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Google Shape;53;p3"/>
            <p:cNvSpPr/>
            <p:nvPr/>
          </p:nvSpPr>
          <p:spPr>
            <a:xfrm>
              <a:off x="370080" y="1070640"/>
              <a:ext cx="300240" cy="39240"/>
            </a:xfrm>
            <a:custGeom>
              <a:avLst/>
              <a:gdLst/>
              <a:ahLst/>
              <a:rect l="l" t="t" r="r" b="b"/>
              <a:pathLst>
                <a:path w="35719" h="344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>
              <a:solidFill>
                <a:srgbClr val="34a8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2" name="Google Shape;54;p3"/>
          <p:cNvSpPr/>
          <p:nvPr/>
        </p:nvSpPr>
        <p:spPr>
          <a:xfrm>
            <a:off x="1112400" y="882000"/>
            <a:ext cx="6878880" cy="3726000"/>
          </a:xfrm>
          <a:prstGeom prst="roundRect">
            <a:avLst>
              <a:gd name="adj" fmla="val 5212"/>
            </a:avLst>
          </a:prstGeom>
          <a:solidFill>
            <a:schemeClr val="lt2"/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3" name="Google Shape;55;p3"/>
          <p:cNvSpPr/>
          <p:nvPr/>
        </p:nvSpPr>
        <p:spPr>
          <a:xfrm>
            <a:off x="815040" y="539640"/>
            <a:ext cx="7431840" cy="500040"/>
          </a:xfrm>
          <a:custGeom>
            <a:avLst/>
            <a:gdLst/>
            <a:ahLst/>
            <a:rect l="l" t="t" r="r" b="b"/>
            <a:pathLst>
              <a:path w="285176" h="20331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  <a:effectLst>
            <a:outerShdw algn="bl" blurRad="57240" dir="5400000" dist="19080" rotWithShape="0">
              <a:schemeClr val="dk2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4" name="Google Shape;56;p3"/>
          <p:cNvSpPr/>
          <p:nvPr/>
        </p:nvSpPr>
        <p:spPr>
          <a:xfrm>
            <a:off x="1091880" y="595440"/>
            <a:ext cx="391320" cy="388080"/>
          </a:xfrm>
          <a:custGeom>
            <a:avLst/>
            <a:gdLst/>
            <a:ahLst/>
            <a:rect l="l" t="t" r="r" b="b"/>
            <a:pathLst>
              <a:path w="209147" h="207264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TW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69;p5"/>
          <p:cNvSpPr/>
          <p:nvPr/>
        </p:nvSpPr>
        <p:spPr>
          <a:xfrm>
            <a:off x="270720" y="111600"/>
            <a:ext cx="8601480" cy="4929840"/>
          </a:xfrm>
          <a:custGeom>
            <a:avLst/>
            <a:gdLst/>
            <a:ahLst/>
            <a:rect l="l" t="t" r="r" b="b"/>
            <a:pathLst>
              <a:path w="240507" h="145853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  <a:effectLst>
            <a:outerShdw algn="bl" blurRad="157320" dir="3435886" dist="65907" rotWithShape="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4" name="Google Shape;70;p5"/>
          <p:cNvSpPr/>
          <p:nvPr/>
        </p:nvSpPr>
        <p:spPr>
          <a:xfrm>
            <a:off x="482760" y="250920"/>
            <a:ext cx="74880" cy="7488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Google Shape;71;p5"/>
          <p:cNvSpPr/>
          <p:nvPr/>
        </p:nvSpPr>
        <p:spPr>
          <a:xfrm>
            <a:off x="605520" y="250920"/>
            <a:ext cx="74880" cy="7488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Google Shape;72;p5"/>
          <p:cNvSpPr/>
          <p:nvPr/>
        </p:nvSpPr>
        <p:spPr>
          <a:xfrm>
            <a:off x="728640" y="250920"/>
            <a:ext cx="74880" cy="748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Google Shape;73;p5"/>
          <p:cNvSpPr/>
          <p:nvPr/>
        </p:nvSpPr>
        <p:spPr>
          <a:xfrm>
            <a:off x="815040" y="539640"/>
            <a:ext cx="7431840" cy="500040"/>
          </a:xfrm>
          <a:custGeom>
            <a:avLst/>
            <a:gdLst/>
            <a:ahLst/>
            <a:rect l="l" t="t" r="r" b="b"/>
            <a:pathLst>
              <a:path w="285176" h="20331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  <a:effectLst>
            <a:outerShdw algn="bl" blurRad="57240" dir="5400000" dist="19080" rotWithShape="0">
              <a:schemeClr val="dk2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8" name="Google Shape;74;p5"/>
          <p:cNvSpPr/>
          <p:nvPr/>
        </p:nvSpPr>
        <p:spPr>
          <a:xfrm>
            <a:off x="1091880" y="595440"/>
            <a:ext cx="391320" cy="388080"/>
          </a:xfrm>
          <a:custGeom>
            <a:avLst/>
            <a:gdLst/>
            <a:ahLst/>
            <a:rect l="l" t="t" r="r" b="b"/>
            <a:pathLst>
              <a:path w="209147" h="207264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Google Shape;80;p5"/>
          <p:cNvSpPr/>
          <p:nvPr/>
        </p:nvSpPr>
        <p:spPr>
          <a:xfrm>
            <a:off x="2558520" y="4821480"/>
            <a:ext cx="216000" cy="3924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fbbc0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Google Shape;81;p5"/>
          <p:cNvSpPr/>
          <p:nvPr/>
        </p:nvSpPr>
        <p:spPr>
          <a:xfrm>
            <a:off x="611280" y="3481200"/>
            <a:ext cx="63720" cy="6372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Google Shape;82;p5"/>
          <p:cNvSpPr/>
          <p:nvPr/>
        </p:nvSpPr>
        <p:spPr>
          <a:xfrm>
            <a:off x="750600" y="1246320"/>
            <a:ext cx="63720" cy="6372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fbbc0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Google Shape;83;p5"/>
          <p:cNvSpPr/>
          <p:nvPr/>
        </p:nvSpPr>
        <p:spPr>
          <a:xfrm>
            <a:off x="380160" y="779760"/>
            <a:ext cx="63720" cy="6372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Google Shape;84;p5"/>
          <p:cNvSpPr/>
          <p:nvPr/>
        </p:nvSpPr>
        <p:spPr>
          <a:xfrm>
            <a:off x="552960" y="4576320"/>
            <a:ext cx="63720" cy="6372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Google Shape;85;p5"/>
          <p:cNvSpPr/>
          <p:nvPr/>
        </p:nvSpPr>
        <p:spPr>
          <a:xfrm>
            <a:off x="444240" y="2791080"/>
            <a:ext cx="63720" cy="6372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Google Shape;86;p5"/>
          <p:cNvSpPr/>
          <p:nvPr/>
        </p:nvSpPr>
        <p:spPr>
          <a:xfrm>
            <a:off x="326160" y="1797480"/>
            <a:ext cx="300240" cy="3924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4d8cf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Google Shape;87;p5"/>
          <p:cNvSpPr/>
          <p:nvPr/>
        </p:nvSpPr>
        <p:spPr>
          <a:xfrm>
            <a:off x="1375200" y="326520"/>
            <a:ext cx="63720" cy="6372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Google Shape;88;p5"/>
          <p:cNvSpPr/>
          <p:nvPr/>
        </p:nvSpPr>
        <p:spPr>
          <a:xfrm>
            <a:off x="1375200" y="4809240"/>
            <a:ext cx="63720" cy="6372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Google Shape;89;p5"/>
          <p:cNvSpPr/>
          <p:nvPr/>
        </p:nvSpPr>
        <p:spPr>
          <a:xfrm>
            <a:off x="370080" y="4106520"/>
            <a:ext cx="300240" cy="3924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4d8cf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Google Shape;90;p5"/>
          <p:cNvSpPr/>
          <p:nvPr/>
        </p:nvSpPr>
        <p:spPr>
          <a:xfrm>
            <a:off x="370080" y="1070640"/>
            <a:ext cx="300240" cy="3924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34a85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541160" y="544320"/>
            <a:ext cx="648612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TW" sz="1800" spc="-1" strike="noStrike">
                <a:latin typeface="Arial"/>
              </a:rPr>
              <a:t>請按這裡編輯題名文字格式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請按這裡編輯大綱文字格式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latin typeface="Arial"/>
              </a:rPr>
              <a:t>第二個大綱層次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第三個大綱層次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latin typeface="Arial"/>
              </a:rPr>
              <a:t>第四個大綱層次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第五個大綱層次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第六個大綱層次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第七個大綱層次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請按這裡編輯大綱文字格式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latin typeface="Arial"/>
              </a:rPr>
              <a:t>第二個大綱層次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第三個大綱層次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latin typeface="Arial"/>
              </a:rPr>
              <a:t>第四個大綱層次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第五個大綱層次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第六個大綱層次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第七個大綱層次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387;p22"/>
          <p:cNvSpPr/>
          <p:nvPr/>
        </p:nvSpPr>
        <p:spPr>
          <a:xfrm>
            <a:off x="270720" y="111600"/>
            <a:ext cx="8601480" cy="4929840"/>
          </a:xfrm>
          <a:custGeom>
            <a:avLst/>
            <a:gdLst/>
            <a:ahLst/>
            <a:rect l="l" t="t" r="r" b="b"/>
            <a:pathLst>
              <a:path w="240507" h="145853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  <a:effectLst>
            <a:outerShdw algn="bl" blurRad="157320" dir="3435886" dist="65907" rotWithShape="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0" name="Google Shape;388;p22"/>
          <p:cNvSpPr/>
          <p:nvPr/>
        </p:nvSpPr>
        <p:spPr>
          <a:xfrm>
            <a:off x="482760" y="250920"/>
            <a:ext cx="74880" cy="7488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Google Shape;389;p22"/>
          <p:cNvSpPr/>
          <p:nvPr/>
        </p:nvSpPr>
        <p:spPr>
          <a:xfrm>
            <a:off x="605520" y="250920"/>
            <a:ext cx="74880" cy="7488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Google Shape;390;p22"/>
          <p:cNvSpPr/>
          <p:nvPr/>
        </p:nvSpPr>
        <p:spPr>
          <a:xfrm>
            <a:off x="728640" y="250920"/>
            <a:ext cx="74880" cy="748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Google Shape;391;p22"/>
          <p:cNvSpPr/>
          <p:nvPr/>
        </p:nvSpPr>
        <p:spPr>
          <a:xfrm>
            <a:off x="815040" y="539640"/>
            <a:ext cx="7431840" cy="500040"/>
          </a:xfrm>
          <a:custGeom>
            <a:avLst/>
            <a:gdLst/>
            <a:ahLst/>
            <a:rect l="l" t="t" r="r" b="b"/>
            <a:pathLst>
              <a:path w="285176" h="20331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  <a:effectLst>
            <a:outerShdw algn="bl" blurRad="57240" dir="5400000" dist="19080" rotWithShape="0">
              <a:schemeClr val="dk2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4" name="Google Shape;392;p22"/>
          <p:cNvSpPr/>
          <p:nvPr/>
        </p:nvSpPr>
        <p:spPr>
          <a:xfrm>
            <a:off x="1091880" y="595440"/>
            <a:ext cx="391320" cy="388080"/>
          </a:xfrm>
          <a:custGeom>
            <a:avLst/>
            <a:gdLst/>
            <a:ahLst/>
            <a:rect l="l" t="t" r="r" b="b"/>
            <a:pathLst>
              <a:path w="209147" h="207264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5" name="Google Shape;400;p22"/>
          <p:cNvGrpSpPr/>
          <p:nvPr/>
        </p:nvGrpSpPr>
        <p:grpSpPr>
          <a:xfrm>
            <a:off x="370080" y="189000"/>
            <a:ext cx="7453800" cy="4778280"/>
            <a:chOff x="370080" y="189000"/>
            <a:chExt cx="7453800" cy="4778280"/>
          </a:xfrm>
        </p:grpSpPr>
        <p:sp>
          <p:nvSpPr>
            <p:cNvPr id="246" name="Google Shape;401;p22"/>
            <p:cNvSpPr/>
            <p:nvPr/>
          </p:nvSpPr>
          <p:spPr>
            <a:xfrm>
              <a:off x="3728880" y="4696200"/>
              <a:ext cx="216000" cy="39240"/>
            </a:xfrm>
            <a:custGeom>
              <a:avLst/>
              <a:gdLst/>
              <a:ahLst/>
              <a:rect l="l" t="t" r="r" b="b"/>
              <a:pathLst>
                <a:path w="35719" h="344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>
              <a:solidFill>
                <a:srgbClr val="fbbc0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Google Shape;402;p22"/>
            <p:cNvSpPr/>
            <p:nvPr/>
          </p:nvSpPr>
          <p:spPr>
            <a:xfrm>
              <a:off x="7409520" y="4903560"/>
              <a:ext cx="414360" cy="39240"/>
            </a:xfrm>
            <a:custGeom>
              <a:avLst/>
              <a:gdLst/>
              <a:ahLst/>
              <a:rect l="l" t="t" r="r" b="b"/>
              <a:pathLst>
                <a:path w="35719" h="344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>
              <a:solidFill>
                <a:srgbClr val="34a8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Google Shape;403;p22"/>
            <p:cNvSpPr/>
            <p:nvPr/>
          </p:nvSpPr>
          <p:spPr>
            <a:xfrm>
              <a:off x="488520" y="363996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Google Shape;404;p22"/>
            <p:cNvSpPr/>
            <p:nvPr/>
          </p:nvSpPr>
          <p:spPr>
            <a:xfrm>
              <a:off x="721440" y="131652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Google Shape;405;p22"/>
            <p:cNvSpPr/>
            <p:nvPr/>
          </p:nvSpPr>
          <p:spPr>
            <a:xfrm>
              <a:off x="380160" y="77976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Google Shape;406;p22"/>
            <p:cNvSpPr/>
            <p:nvPr/>
          </p:nvSpPr>
          <p:spPr>
            <a:xfrm>
              <a:off x="795240" y="443952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Google Shape;407;p22"/>
            <p:cNvSpPr/>
            <p:nvPr/>
          </p:nvSpPr>
          <p:spPr>
            <a:xfrm>
              <a:off x="1919880" y="490356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34a8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Google Shape;408;p22"/>
            <p:cNvSpPr/>
            <p:nvPr/>
          </p:nvSpPr>
          <p:spPr>
            <a:xfrm>
              <a:off x="6460920" y="477144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Google Shape;409;p22"/>
            <p:cNvSpPr/>
            <p:nvPr/>
          </p:nvSpPr>
          <p:spPr>
            <a:xfrm>
              <a:off x="412200" y="1593720"/>
              <a:ext cx="300240" cy="39240"/>
            </a:xfrm>
            <a:custGeom>
              <a:avLst/>
              <a:gdLst/>
              <a:ahLst/>
              <a:rect l="l" t="t" r="r" b="b"/>
              <a:pathLst>
                <a:path w="35719" h="344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>
              <a:solidFill>
                <a:srgbClr val="4d8cf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Google Shape;410;p22"/>
            <p:cNvSpPr/>
            <p:nvPr/>
          </p:nvSpPr>
          <p:spPr>
            <a:xfrm>
              <a:off x="4872240" y="32652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Google Shape;411;p22"/>
            <p:cNvSpPr/>
            <p:nvPr/>
          </p:nvSpPr>
          <p:spPr>
            <a:xfrm>
              <a:off x="370080" y="4106520"/>
              <a:ext cx="300240" cy="39240"/>
            </a:xfrm>
            <a:custGeom>
              <a:avLst/>
              <a:gdLst/>
              <a:ahLst/>
              <a:rect l="l" t="t" r="r" b="b"/>
              <a:pathLst>
                <a:path w="35719" h="344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>
              <a:solidFill>
                <a:srgbClr val="4d8cf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Google Shape;412;p22"/>
            <p:cNvSpPr/>
            <p:nvPr/>
          </p:nvSpPr>
          <p:spPr>
            <a:xfrm>
              <a:off x="965520" y="1218960"/>
              <a:ext cx="300240" cy="39240"/>
            </a:xfrm>
            <a:custGeom>
              <a:avLst/>
              <a:gdLst/>
              <a:ahLst/>
              <a:rect l="l" t="t" r="r" b="b"/>
              <a:pathLst>
                <a:path w="35719" h="344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>
              <a:solidFill>
                <a:srgbClr val="34a8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Google Shape;413;p22"/>
            <p:cNvSpPr/>
            <p:nvPr/>
          </p:nvSpPr>
          <p:spPr>
            <a:xfrm>
              <a:off x="2008080" y="189000"/>
              <a:ext cx="216000" cy="39240"/>
            </a:xfrm>
            <a:custGeom>
              <a:avLst/>
              <a:gdLst/>
              <a:ahLst/>
              <a:rect l="l" t="t" r="r" b="b"/>
              <a:pathLst>
                <a:path w="35719" h="344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>
              <a:solidFill>
                <a:srgbClr val="fbbc0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TW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440;p24"/>
          <p:cNvSpPr/>
          <p:nvPr/>
        </p:nvSpPr>
        <p:spPr>
          <a:xfrm>
            <a:off x="270720" y="111600"/>
            <a:ext cx="8601480" cy="4929840"/>
          </a:xfrm>
          <a:custGeom>
            <a:avLst/>
            <a:gdLst/>
            <a:ahLst/>
            <a:rect l="l" t="t" r="r" b="b"/>
            <a:pathLst>
              <a:path w="240507" h="145853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  <a:effectLst>
            <a:outerShdw algn="bl" blurRad="157320" dir="3435886" dist="65907" rotWithShape="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8" name="Google Shape;441;p24"/>
          <p:cNvSpPr/>
          <p:nvPr/>
        </p:nvSpPr>
        <p:spPr>
          <a:xfrm>
            <a:off x="482760" y="250920"/>
            <a:ext cx="74880" cy="7488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Google Shape;442;p24"/>
          <p:cNvSpPr/>
          <p:nvPr/>
        </p:nvSpPr>
        <p:spPr>
          <a:xfrm>
            <a:off x="605520" y="250920"/>
            <a:ext cx="74880" cy="7488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Google Shape;443;p24"/>
          <p:cNvSpPr/>
          <p:nvPr/>
        </p:nvSpPr>
        <p:spPr>
          <a:xfrm>
            <a:off x="728640" y="250920"/>
            <a:ext cx="74880" cy="748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Google Shape;444;p24"/>
          <p:cNvSpPr/>
          <p:nvPr/>
        </p:nvSpPr>
        <p:spPr>
          <a:xfrm>
            <a:off x="815040" y="539640"/>
            <a:ext cx="7431840" cy="500040"/>
          </a:xfrm>
          <a:custGeom>
            <a:avLst/>
            <a:gdLst/>
            <a:ahLst/>
            <a:rect l="l" t="t" r="r" b="b"/>
            <a:pathLst>
              <a:path w="285176" h="20331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  <a:effectLst>
            <a:outerShdw algn="bl" blurRad="57240" dir="5400000" dist="19080" rotWithShape="0">
              <a:schemeClr val="dk2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2" name="Google Shape;445;p24"/>
          <p:cNvSpPr/>
          <p:nvPr/>
        </p:nvSpPr>
        <p:spPr>
          <a:xfrm>
            <a:off x="1091880" y="595440"/>
            <a:ext cx="391320" cy="388080"/>
          </a:xfrm>
          <a:custGeom>
            <a:avLst/>
            <a:gdLst/>
            <a:ahLst/>
            <a:rect l="l" t="t" r="r" b="b"/>
            <a:pathLst>
              <a:path w="209147" h="207264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Google Shape;455;p24"/>
          <p:cNvSpPr/>
          <p:nvPr/>
        </p:nvSpPr>
        <p:spPr>
          <a:xfrm>
            <a:off x="3728880" y="4696200"/>
            <a:ext cx="216000" cy="3924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fbbc0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Google Shape;456;p24"/>
          <p:cNvSpPr/>
          <p:nvPr/>
        </p:nvSpPr>
        <p:spPr>
          <a:xfrm>
            <a:off x="7409520" y="4903560"/>
            <a:ext cx="414360" cy="3924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34a85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Google Shape;457;p24"/>
          <p:cNvSpPr/>
          <p:nvPr/>
        </p:nvSpPr>
        <p:spPr>
          <a:xfrm>
            <a:off x="488520" y="3639960"/>
            <a:ext cx="63720" cy="6372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Google Shape;458;p24"/>
          <p:cNvSpPr/>
          <p:nvPr/>
        </p:nvSpPr>
        <p:spPr>
          <a:xfrm>
            <a:off x="721440" y="1316520"/>
            <a:ext cx="63720" cy="6372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Google Shape;459;p24"/>
          <p:cNvSpPr/>
          <p:nvPr/>
        </p:nvSpPr>
        <p:spPr>
          <a:xfrm>
            <a:off x="380160" y="779760"/>
            <a:ext cx="63720" cy="6372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Google Shape;460;p24"/>
          <p:cNvSpPr/>
          <p:nvPr/>
        </p:nvSpPr>
        <p:spPr>
          <a:xfrm>
            <a:off x="795240" y="4439520"/>
            <a:ext cx="63720" cy="6372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Google Shape;461;p24"/>
          <p:cNvSpPr/>
          <p:nvPr/>
        </p:nvSpPr>
        <p:spPr>
          <a:xfrm>
            <a:off x="1919880" y="4903560"/>
            <a:ext cx="63720" cy="6372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34a85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Google Shape;462;p24"/>
          <p:cNvSpPr/>
          <p:nvPr/>
        </p:nvSpPr>
        <p:spPr>
          <a:xfrm>
            <a:off x="6460920" y="4771440"/>
            <a:ext cx="63720" cy="6372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Google Shape;463;p24"/>
          <p:cNvSpPr/>
          <p:nvPr/>
        </p:nvSpPr>
        <p:spPr>
          <a:xfrm>
            <a:off x="412200" y="1593720"/>
            <a:ext cx="300240" cy="3924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4d8cf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Google Shape;464;p24"/>
          <p:cNvSpPr/>
          <p:nvPr/>
        </p:nvSpPr>
        <p:spPr>
          <a:xfrm>
            <a:off x="4872240" y="326520"/>
            <a:ext cx="63720" cy="6372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Google Shape;465;p24"/>
          <p:cNvSpPr/>
          <p:nvPr/>
        </p:nvSpPr>
        <p:spPr>
          <a:xfrm>
            <a:off x="370080" y="4106520"/>
            <a:ext cx="300240" cy="3924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4d8cf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Google Shape;466;p24"/>
          <p:cNvSpPr/>
          <p:nvPr/>
        </p:nvSpPr>
        <p:spPr>
          <a:xfrm>
            <a:off x="965520" y="1218960"/>
            <a:ext cx="300240" cy="3924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34a85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Google Shape;467;p24"/>
          <p:cNvSpPr/>
          <p:nvPr/>
        </p:nvSpPr>
        <p:spPr>
          <a:xfrm>
            <a:off x="2008080" y="189000"/>
            <a:ext cx="216000" cy="3924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fbbc0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TW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553;p28"/>
          <p:cNvSpPr/>
          <p:nvPr/>
        </p:nvSpPr>
        <p:spPr>
          <a:xfrm>
            <a:off x="270720" y="111600"/>
            <a:ext cx="8601840" cy="4930200"/>
          </a:xfrm>
          <a:custGeom>
            <a:avLst/>
            <a:gdLst/>
            <a:ahLst/>
            <a:rect l="l" t="t" r="r" b="b"/>
            <a:pathLst>
              <a:path w="240507" h="145853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  <a:effectLst>
            <a:outerShdw algn="bl" blurRad="157320" dir="3430287" dist="66405" rotWithShape="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5" name="Google Shape;554;p28"/>
          <p:cNvSpPr/>
          <p:nvPr/>
        </p:nvSpPr>
        <p:spPr>
          <a:xfrm>
            <a:off x="482760" y="250920"/>
            <a:ext cx="75240" cy="7524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Google Shape;555;p28"/>
          <p:cNvSpPr/>
          <p:nvPr/>
        </p:nvSpPr>
        <p:spPr>
          <a:xfrm>
            <a:off x="605520" y="250920"/>
            <a:ext cx="75240" cy="7524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Google Shape;556;p28"/>
          <p:cNvSpPr/>
          <p:nvPr/>
        </p:nvSpPr>
        <p:spPr>
          <a:xfrm>
            <a:off x="728640" y="250920"/>
            <a:ext cx="75240" cy="7524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Google Shape;557;p28"/>
          <p:cNvSpPr/>
          <p:nvPr/>
        </p:nvSpPr>
        <p:spPr>
          <a:xfrm>
            <a:off x="814320" y="534240"/>
            <a:ext cx="7432200" cy="500400"/>
          </a:xfrm>
          <a:custGeom>
            <a:avLst/>
            <a:gdLst/>
            <a:ahLst/>
            <a:rect l="l" t="t" r="r" b="b"/>
            <a:pathLst>
              <a:path w="285176" h="20331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  <a:effectLst>
            <a:outerShdw algn="bl" blurRad="57240" dir="5400000" dist="19080" rotWithShape="0">
              <a:schemeClr val="dk2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9" name="Google Shape;558;p28"/>
          <p:cNvSpPr/>
          <p:nvPr/>
        </p:nvSpPr>
        <p:spPr>
          <a:xfrm>
            <a:off x="1091160" y="590400"/>
            <a:ext cx="391680" cy="388440"/>
          </a:xfrm>
          <a:custGeom>
            <a:avLst/>
            <a:gdLst/>
            <a:ahLst/>
            <a:rect l="l" t="t" r="r" b="b"/>
            <a:pathLst>
              <a:path w="209147" h="207264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1540440" y="534240"/>
            <a:ext cx="6486480" cy="4777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zh-TW" sz="28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Google Shape;564;p28"/>
          <p:cNvSpPr/>
          <p:nvPr/>
        </p:nvSpPr>
        <p:spPr>
          <a:xfrm>
            <a:off x="482760" y="250920"/>
            <a:ext cx="75240" cy="7524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Google Shape;565;p28"/>
          <p:cNvSpPr/>
          <p:nvPr/>
        </p:nvSpPr>
        <p:spPr>
          <a:xfrm>
            <a:off x="605520" y="250920"/>
            <a:ext cx="75240" cy="7524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Google Shape;566;p28"/>
          <p:cNvSpPr/>
          <p:nvPr/>
        </p:nvSpPr>
        <p:spPr>
          <a:xfrm>
            <a:off x="728640" y="250920"/>
            <a:ext cx="75240" cy="7524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Google Shape;567;p28"/>
          <p:cNvSpPr/>
          <p:nvPr/>
        </p:nvSpPr>
        <p:spPr>
          <a:xfrm>
            <a:off x="488520" y="3639960"/>
            <a:ext cx="64080" cy="6408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Google Shape;568;p28"/>
          <p:cNvSpPr/>
          <p:nvPr/>
        </p:nvSpPr>
        <p:spPr>
          <a:xfrm>
            <a:off x="573840" y="1392480"/>
            <a:ext cx="64080" cy="6408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Google Shape;569;p28"/>
          <p:cNvSpPr/>
          <p:nvPr/>
        </p:nvSpPr>
        <p:spPr>
          <a:xfrm>
            <a:off x="380160" y="779760"/>
            <a:ext cx="64080" cy="6408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Google Shape;570;p28"/>
          <p:cNvSpPr/>
          <p:nvPr/>
        </p:nvSpPr>
        <p:spPr>
          <a:xfrm>
            <a:off x="566640" y="4592160"/>
            <a:ext cx="64080" cy="6408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Google Shape;571;p28"/>
          <p:cNvSpPr/>
          <p:nvPr/>
        </p:nvSpPr>
        <p:spPr>
          <a:xfrm>
            <a:off x="412200" y="1593720"/>
            <a:ext cx="300600" cy="3960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4d8cf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Google Shape;572;p28"/>
          <p:cNvSpPr/>
          <p:nvPr/>
        </p:nvSpPr>
        <p:spPr>
          <a:xfrm>
            <a:off x="370080" y="4106520"/>
            <a:ext cx="300600" cy="3960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4d8cf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Google Shape;573;p28"/>
          <p:cNvSpPr/>
          <p:nvPr/>
        </p:nvSpPr>
        <p:spPr>
          <a:xfrm>
            <a:off x="478800" y="1142640"/>
            <a:ext cx="300600" cy="3960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34a85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114;p7"/>
          <p:cNvSpPr/>
          <p:nvPr/>
        </p:nvSpPr>
        <p:spPr>
          <a:xfrm>
            <a:off x="270720" y="111600"/>
            <a:ext cx="8601840" cy="4930200"/>
          </a:xfrm>
          <a:custGeom>
            <a:avLst/>
            <a:gdLst/>
            <a:ahLst/>
            <a:rect l="l" t="t" r="r" b="b"/>
            <a:pathLst>
              <a:path w="240507" h="145853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  <a:effectLst>
            <a:outerShdw algn="bl" blurRad="157320" dir="3430287" dist="66405" rotWithShape="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9" name="Google Shape;115;p7"/>
          <p:cNvSpPr/>
          <p:nvPr/>
        </p:nvSpPr>
        <p:spPr>
          <a:xfrm>
            <a:off x="482760" y="250920"/>
            <a:ext cx="75240" cy="7524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Google Shape;116;p7"/>
          <p:cNvSpPr/>
          <p:nvPr/>
        </p:nvSpPr>
        <p:spPr>
          <a:xfrm>
            <a:off x="605520" y="250920"/>
            <a:ext cx="75240" cy="7524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Google Shape;117;p7"/>
          <p:cNvSpPr/>
          <p:nvPr/>
        </p:nvSpPr>
        <p:spPr>
          <a:xfrm>
            <a:off x="728640" y="250920"/>
            <a:ext cx="75240" cy="7524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Google Shape;118;p7"/>
          <p:cNvSpPr/>
          <p:nvPr/>
        </p:nvSpPr>
        <p:spPr>
          <a:xfrm>
            <a:off x="815040" y="539640"/>
            <a:ext cx="7432200" cy="500400"/>
          </a:xfrm>
          <a:custGeom>
            <a:avLst/>
            <a:gdLst/>
            <a:ahLst/>
            <a:rect l="l" t="t" r="r" b="b"/>
            <a:pathLst>
              <a:path w="285176" h="20331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  <a:effectLst>
            <a:outerShdw algn="bl" blurRad="57240" dir="5400000" dist="19080" rotWithShape="0">
              <a:schemeClr val="dk2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3" name="Google Shape;119;p7"/>
          <p:cNvSpPr/>
          <p:nvPr/>
        </p:nvSpPr>
        <p:spPr>
          <a:xfrm>
            <a:off x="1091880" y="595440"/>
            <a:ext cx="391680" cy="388440"/>
          </a:xfrm>
          <a:custGeom>
            <a:avLst/>
            <a:gdLst/>
            <a:ahLst/>
            <a:rect l="l" t="t" r="r" b="b"/>
            <a:pathLst>
              <a:path w="209147" h="207264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1541160" y="544320"/>
            <a:ext cx="6486480" cy="4777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zh-TW" sz="28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Google Shape;122;p7"/>
          <p:cNvSpPr/>
          <p:nvPr/>
        </p:nvSpPr>
        <p:spPr>
          <a:xfrm>
            <a:off x="3728880" y="4696200"/>
            <a:ext cx="216360" cy="3960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fbbc0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Google Shape;123;p7"/>
          <p:cNvSpPr/>
          <p:nvPr/>
        </p:nvSpPr>
        <p:spPr>
          <a:xfrm>
            <a:off x="7409520" y="4903560"/>
            <a:ext cx="414720" cy="3960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34a85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Google Shape;124;p7"/>
          <p:cNvSpPr/>
          <p:nvPr/>
        </p:nvSpPr>
        <p:spPr>
          <a:xfrm>
            <a:off x="488520" y="3639960"/>
            <a:ext cx="64080" cy="6408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Google Shape;125;p7"/>
          <p:cNvSpPr/>
          <p:nvPr/>
        </p:nvSpPr>
        <p:spPr>
          <a:xfrm>
            <a:off x="721440" y="1316520"/>
            <a:ext cx="64080" cy="6408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Google Shape;126;p7"/>
          <p:cNvSpPr/>
          <p:nvPr/>
        </p:nvSpPr>
        <p:spPr>
          <a:xfrm>
            <a:off x="380160" y="779760"/>
            <a:ext cx="64080" cy="6408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Google Shape;127;p7"/>
          <p:cNvSpPr/>
          <p:nvPr/>
        </p:nvSpPr>
        <p:spPr>
          <a:xfrm>
            <a:off x="795240" y="4439520"/>
            <a:ext cx="64080" cy="6408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Google Shape;128;p7"/>
          <p:cNvSpPr/>
          <p:nvPr/>
        </p:nvSpPr>
        <p:spPr>
          <a:xfrm>
            <a:off x="1919880" y="4903560"/>
            <a:ext cx="64080" cy="6408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34a85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Google Shape;129;p7"/>
          <p:cNvSpPr/>
          <p:nvPr/>
        </p:nvSpPr>
        <p:spPr>
          <a:xfrm>
            <a:off x="6460920" y="4771440"/>
            <a:ext cx="64080" cy="6408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Google Shape;130;p7"/>
          <p:cNvSpPr/>
          <p:nvPr/>
        </p:nvSpPr>
        <p:spPr>
          <a:xfrm>
            <a:off x="412200" y="1593720"/>
            <a:ext cx="300600" cy="3960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4d8cf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Google Shape;131;p7"/>
          <p:cNvSpPr/>
          <p:nvPr/>
        </p:nvSpPr>
        <p:spPr>
          <a:xfrm>
            <a:off x="4872240" y="326520"/>
            <a:ext cx="64080" cy="64080"/>
          </a:xfrm>
          <a:custGeom>
            <a:avLst/>
            <a:gdLst/>
            <a:ahLst/>
            <a:rect l="l" t="t" r="r" b="b"/>
            <a:pathLst>
              <a:path w="5533" h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>
            <a:solidFill>
              <a:srgbClr val="ea433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Google Shape;132;p7"/>
          <p:cNvSpPr/>
          <p:nvPr/>
        </p:nvSpPr>
        <p:spPr>
          <a:xfrm>
            <a:off x="370080" y="4106520"/>
            <a:ext cx="300600" cy="3960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4d8cf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Google Shape;133;p7"/>
          <p:cNvSpPr/>
          <p:nvPr/>
        </p:nvSpPr>
        <p:spPr>
          <a:xfrm>
            <a:off x="965520" y="1218960"/>
            <a:ext cx="300600" cy="3960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34a85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Google Shape;134;p7"/>
          <p:cNvSpPr/>
          <p:nvPr/>
        </p:nvSpPr>
        <p:spPr>
          <a:xfrm>
            <a:off x="2008080" y="189000"/>
            <a:ext cx="216360" cy="39600"/>
          </a:xfrm>
          <a:custGeom>
            <a:avLst/>
            <a:gdLst/>
            <a:ahLst/>
            <a:rect l="l" t="t" r="r" b="b"/>
            <a:pathLst>
              <a:path w="35719" h="344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>
            <a:solidFill>
              <a:srgbClr val="fbbc0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9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2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43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689;p37"/>
          <p:cNvSpPr/>
          <p:nvPr/>
        </p:nvSpPr>
        <p:spPr>
          <a:xfrm>
            <a:off x="713160" y="923760"/>
            <a:ext cx="7716960" cy="90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600" spc="-1" strike="noStrike">
                <a:solidFill>
                  <a:srgbClr val="4d8cf5"/>
                </a:solidFill>
                <a:latin typeface="Ubuntu"/>
                <a:ea typeface="Ubuntu"/>
              </a:rPr>
              <a:t>T</a:t>
            </a:r>
            <a:r>
              <a:rPr b="1" lang="en" sz="4600" spc="-1" strike="noStrike">
                <a:solidFill>
                  <a:srgbClr val="ea4335"/>
                </a:solidFill>
                <a:latin typeface="Ubuntu"/>
                <a:ea typeface="Ubuntu"/>
              </a:rPr>
              <a:t>e</a:t>
            </a:r>
            <a:r>
              <a:rPr b="1" lang="en" sz="4600" spc="-1" strike="noStrike">
                <a:solidFill>
                  <a:srgbClr val="fbbc05"/>
                </a:solidFill>
                <a:latin typeface="Ubuntu"/>
                <a:ea typeface="Ubuntu"/>
              </a:rPr>
              <a:t>r</a:t>
            </a:r>
            <a:r>
              <a:rPr b="1" lang="en" sz="4600" spc="-1" strike="noStrike">
                <a:solidFill>
                  <a:srgbClr val="34a853"/>
                </a:solidFill>
                <a:latin typeface="Ubuntu"/>
                <a:ea typeface="Ubuntu"/>
              </a:rPr>
              <a:t>m</a:t>
            </a:r>
            <a:r>
              <a:rPr b="1" lang="en" sz="4600" spc="-1" strike="noStrike">
                <a:solidFill>
                  <a:srgbClr val="7c7c7c"/>
                </a:solidFill>
                <a:latin typeface="Ubuntu"/>
                <a:ea typeface="Ubuntu"/>
              </a:rPr>
              <a:t> </a:t>
            </a:r>
            <a:r>
              <a:rPr b="1" lang="en" sz="4600" spc="-1" strike="noStrike">
                <a:solidFill>
                  <a:srgbClr val="4d8cf5"/>
                </a:solidFill>
                <a:latin typeface="Ubuntu"/>
                <a:ea typeface="Ubuntu"/>
              </a:rPr>
              <a:t>P</a:t>
            </a:r>
            <a:r>
              <a:rPr b="1" lang="en" sz="4600" spc="-1" strike="noStrike">
                <a:solidFill>
                  <a:srgbClr val="34a853"/>
                </a:solidFill>
                <a:latin typeface="Ubuntu"/>
                <a:ea typeface="Ubuntu"/>
              </a:rPr>
              <a:t>r</a:t>
            </a:r>
            <a:r>
              <a:rPr b="1" lang="en" sz="4600" spc="-1" strike="noStrike">
                <a:solidFill>
                  <a:srgbClr val="fbbc05"/>
                </a:solidFill>
                <a:latin typeface="Ubuntu"/>
                <a:ea typeface="Ubuntu"/>
              </a:rPr>
              <a:t>o</a:t>
            </a:r>
            <a:r>
              <a:rPr b="1" lang="en" sz="4600" spc="-1" strike="noStrike">
                <a:solidFill>
                  <a:srgbClr val="ea4335"/>
                </a:solidFill>
                <a:latin typeface="Ubuntu"/>
                <a:ea typeface="Ubuntu"/>
              </a:rPr>
              <a:t>j</a:t>
            </a:r>
            <a:r>
              <a:rPr b="1" lang="en" sz="4600" spc="-1" strike="noStrike">
                <a:solidFill>
                  <a:srgbClr val="34a853"/>
                </a:solidFill>
                <a:latin typeface="Ubuntu"/>
                <a:ea typeface="Ubuntu"/>
              </a:rPr>
              <a:t>e</a:t>
            </a:r>
            <a:r>
              <a:rPr b="1" lang="en" sz="4600" spc="-1" strike="noStrike">
                <a:solidFill>
                  <a:srgbClr val="4d8cf5"/>
                </a:solidFill>
                <a:latin typeface="Ubuntu"/>
                <a:ea typeface="Ubuntu"/>
              </a:rPr>
              <a:t>c</a:t>
            </a:r>
            <a:r>
              <a:rPr b="1" lang="en" sz="4600" spc="-1" strike="noStrike">
                <a:solidFill>
                  <a:srgbClr val="fbbc05"/>
                </a:solidFill>
                <a:latin typeface="Ubuntu"/>
                <a:ea typeface="Ubuntu"/>
              </a:rPr>
              <a:t>t</a:t>
            </a:r>
            <a:r>
              <a:rPr b="1" lang="en" sz="4600" spc="-1" strike="noStrike">
                <a:solidFill>
                  <a:srgbClr val="7c7c7c"/>
                </a:solidFill>
                <a:latin typeface="Ubuntu"/>
                <a:ea typeface="Ubuntu"/>
              </a:rPr>
              <a:t> </a:t>
            </a:r>
            <a:r>
              <a:rPr b="1" lang="en" sz="4600" spc="-1" strike="noStrike">
                <a:solidFill>
                  <a:srgbClr val="4d8cf5"/>
                </a:solidFill>
                <a:latin typeface="Ubuntu"/>
                <a:ea typeface="Ubuntu"/>
              </a:rPr>
              <a:t>D</a:t>
            </a:r>
            <a:r>
              <a:rPr b="1" lang="en" sz="4600" spc="-1" strike="noStrike">
                <a:solidFill>
                  <a:srgbClr val="34a853"/>
                </a:solidFill>
                <a:latin typeface="Ubuntu"/>
                <a:ea typeface="Ubuntu"/>
              </a:rPr>
              <a:t>e</a:t>
            </a:r>
            <a:r>
              <a:rPr b="1" lang="en" sz="4600" spc="-1" strike="noStrike">
                <a:solidFill>
                  <a:srgbClr val="fbbc05"/>
                </a:solidFill>
                <a:latin typeface="Ubuntu"/>
                <a:ea typeface="Ubuntu"/>
              </a:rPr>
              <a:t>m</a:t>
            </a:r>
            <a:r>
              <a:rPr b="1" lang="en" sz="4600" spc="-1" strike="noStrike">
                <a:solidFill>
                  <a:srgbClr val="ea4335"/>
                </a:solidFill>
                <a:latin typeface="Ubuntu"/>
                <a:ea typeface="Ubuntu"/>
              </a:rPr>
              <a:t>o</a:t>
            </a:r>
            <a:endParaRPr b="0" lang="en-US" sz="4600" spc="-1" strike="noStrike">
              <a:latin typeface="Arial"/>
            </a:endParaRPr>
          </a:p>
        </p:txBody>
      </p:sp>
      <p:sp>
        <p:nvSpPr>
          <p:cNvPr id="740" name="Google Shape;690;p37"/>
          <p:cNvSpPr/>
          <p:nvPr/>
        </p:nvSpPr>
        <p:spPr>
          <a:xfrm>
            <a:off x="1884960" y="1904400"/>
            <a:ext cx="5373360" cy="51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ea4335"/>
                </a:solidFill>
                <a:latin typeface="Ubuntu"/>
                <a:ea typeface="Ubuntu"/>
              </a:rPr>
              <a:t>NPTeacher 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741" name="Google Shape;692;p37"/>
          <p:cNvGrpSpPr/>
          <p:nvPr/>
        </p:nvGrpSpPr>
        <p:grpSpPr>
          <a:xfrm>
            <a:off x="3918600" y="3359160"/>
            <a:ext cx="1281960" cy="1335240"/>
            <a:chOff x="3918600" y="3359160"/>
            <a:chExt cx="1281960" cy="1335240"/>
          </a:xfrm>
        </p:grpSpPr>
        <p:sp>
          <p:nvSpPr>
            <p:cNvPr id="742" name="Google Shape;693;p37"/>
            <p:cNvSpPr/>
            <p:nvPr/>
          </p:nvSpPr>
          <p:spPr>
            <a:xfrm>
              <a:off x="4409640" y="4488480"/>
              <a:ext cx="191880" cy="133200"/>
            </a:xfrm>
            <a:custGeom>
              <a:avLst/>
              <a:gdLst/>
              <a:ahLst/>
              <a:rect l="l" t="t" r="r" b="b"/>
              <a:pathLst>
                <a:path w="16579" h="11510">
                  <a:moveTo>
                    <a:pt x="12196" y="0"/>
                  </a:moveTo>
                  <a:cubicBezTo>
                    <a:pt x="8194" y="0"/>
                    <a:pt x="443" y="1974"/>
                    <a:pt x="443" y="1974"/>
                  </a:cubicBezTo>
                  <a:lnTo>
                    <a:pt x="1" y="9608"/>
                  </a:lnTo>
                  <a:lnTo>
                    <a:pt x="9645" y="11231"/>
                  </a:lnTo>
                  <a:cubicBezTo>
                    <a:pt x="9645" y="11231"/>
                    <a:pt x="10521" y="11509"/>
                    <a:pt x="11634" y="11509"/>
                  </a:cubicBezTo>
                  <a:cubicBezTo>
                    <a:pt x="13470" y="11509"/>
                    <a:pt x="15950" y="10751"/>
                    <a:pt x="16191" y="6732"/>
                  </a:cubicBezTo>
                  <a:cubicBezTo>
                    <a:pt x="16578" y="278"/>
                    <a:pt x="13554" y="112"/>
                    <a:pt x="13554" y="112"/>
                  </a:cubicBezTo>
                  <a:cubicBezTo>
                    <a:pt x="13184" y="34"/>
                    <a:pt x="12722" y="0"/>
                    <a:pt x="1219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Google Shape;694;p37"/>
            <p:cNvSpPr/>
            <p:nvPr/>
          </p:nvSpPr>
          <p:spPr>
            <a:xfrm>
              <a:off x="4012200" y="3508560"/>
              <a:ext cx="1090080" cy="579240"/>
            </a:xfrm>
            <a:custGeom>
              <a:avLst/>
              <a:gdLst/>
              <a:ahLst/>
              <a:rect l="l" t="t" r="r" b="b"/>
              <a:pathLst>
                <a:path w="79718" h="42387">
                  <a:moveTo>
                    <a:pt x="38891" y="1"/>
                  </a:moveTo>
                  <a:lnTo>
                    <a:pt x="19325" y="5883"/>
                  </a:lnTo>
                  <a:cubicBezTo>
                    <a:pt x="18259" y="5438"/>
                    <a:pt x="17164" y="5234"/>
                    <a:pt x="16085" y="5234"/>
                  </a:cubicBezTo>
                  <a:cubicBezTo>
                    <a:pt x="8977" y="5234"/>
                    <a:pt x="2559" y="14096"/>
                    <a:pt x="9331" y="21428"/>
                  </a:cubicBezTo>
                  <a:cubicBezTo>
                    <a:pt x="9331" y="21428"/>
                    <a:pt x="0" y="37785"/>
                    <a:pt x="18846" y="41565"/>
                  </a:cubicBezTo>
                  <a:cubicBezTo>
                    <a:pt x="21721" y="42140"/>
                    <a:pt x="24208" y="42387"/>
                    <a:pt x="26360" y="42387"/>
                  </a:cubicBezTo>
                  <a:cubicBezTo>
                    <a:pt x="36413" y="42387"/>
                    <a:pt x="39151" y="37010"/>
                    <a:pt x="39849" y="34687"/>
                  </a:cubicBezTo>
                  <a:cubicBezTo>
                    <a:pt x="40563" y="37010"/>
                    <a:pt x="43304" y="42387"/>
                    <a:pt x="53357" y="42387"/>
                  </a:cubicBezTo>
                  <a:cubicBezTo>
                    <a:pt x="55509" y="42387"/>
                    <a:pt x="57997" y="42140"/>
                    <a:pt x="60871" y="41565"/>
                  </a:cubicBezTo>
                  <a:cubicBezTo>
                    <a:pt x="79717" y="37785"/>
                    <a:pt x="70368" y="21447"/>
                    <a:pt x="70368" y="21447"/>
                  </a:cubicBezTo>
                  <a:cubicBezTo>
                    <a:pt x="77156" y="14098"/>
                    <a:pt x="70739" y="5234"/>
                    <a:pt x="63632" y="5234"/>
                  </a:cubicBezTo>
                  <a:cubicBezTo>
                    <a:pt x="62553" y="5234"/>
                    <a:pt x="61459" y="5438"/>
                    <a:pt x="60392" y="5883"/>
                  </a:cubicBezTo>
                  <a:lnTo>
                    <a:pt x="40827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Google Shape;695;p37"/>
            <p:cNvSpPr/>
            <p:nvPr/>
          </p:nvSpPr>
          <p:spPr>
            <a:xfrm>
              <a:off x="4234320" y="4232880"/>
              <a:ext cx="622800" cy="221760"/>
            </a:xfrm>
            <a:custGeom>
              <a:avLst/>
              <a:gdLst/>
              <a:ahLst/>
              <a:rect l="l" t="t" r="r" b="b"/>
              <a:pathLst>
                <a:path w="45567" h="16266">
                  <a:moveTo>
                    <a:pt x="1" y="1"/>
                  </a:moveTo>
                  <a:lnTo>
                    <a:pt x="1" y="16265"/>
                  </a:lnTo>
                  <a:lnTo>
                    <a:pt x="45567" y="16265"/>
                  </a:lnTo>
                  <a:lnTo>
                    <a:pt x="4556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Google Shape;696;p37"/>
            <p:cNvSpPr/>
            <p:nvPr/>
          </p:nvSpPr>
          <p:spPr>
            <a:xfrm>
              <a:off x="3918600" y="4263480"/>
              <a:ext cx="924840" cy="355680"/>
            </a:xfrm>
            <a:custGeom>
              <a:avLst/>
              <a:gdLst/>
              <a:ahLst/>
              <a:rect l="l" t="t" r="r" b="b"/>
              <a:pathLst>
                <a:path w="67622" h="26046">
                  <a:moveTo>
                    <a:pt x="15395" y="0"/>
                  </a:moveTo>
                  <a:cubicBezTo>
                    <a:pt x="11476" y="0"/>
                    <a:pt x="7066" y="1286"/>
                    <a:pt x="4758" y="6296"/>
                  </a:cubicBezTo>
                  <a:cubicBezTo>
                    <a:pt x="1" y="16585"/>
                    <a:pt x="19381" y="18854"/>
                    <a:pt x="19381" y="18854"/>
                  </a:cubicBezTo>
                  <a:lnTo>
                    <a:pt x="58936" y="24386"/>
                  </a:lnTo>
                  <a:cubicBezTo>
                    <a:pt x="62937" y="24957"/>
                    <a:pt x="67179" y="26045"/>
                    <a:pt x="67179" y="26045"/>
                  </a:cubicBezTo>
                  <a:lnTo>
                    <a:pt x="67621" y="18411"/>
                  </a:lnTo>
                  <a:cubicBezTo>
                    <a:pt x="66588" y="18300"/>
                    <a:pt x="65427" y="18116"/>
                    <a:pt x="64247" y="17876"/>
                  </a:cubicBezTo>
                  <a:lnTo>
                    <a:pt x="23106" y="1428"/>
                  </a:lnTo>
                  <a:cubicBezTo>
                    <a:pt x="23106" y="1428"/>
                    <a:pt x="19524" y="0"/>
                    <a:pt x="15395" y="0"/>
                  </a:cubicBezTo>
                  <a:close/>
                </a:path>
              </a:pathLst>
            </a:custGeom>
            <a:solidFill>
              <a:srgbClr val="fbb3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Google Shape;697;p37"/>
            <p:cNvSpPr/>
            <p:nvPr/>
          </p:nvSpPr>
          <p:spPr>
            <a:xfrm>
              <a:off x="4348440" y="4336200"/>
              <a:ext cx="510120" cy="344520"/>
            </a:xfrm>
            <a:custGeom>
              <a:avLst/>
              <a:gdLst/>
              <a:ahLst/>
              <a:rect l="l" t="t" r="r" b="b"/>
              <a:pathLst>
                <a:path w="37324" h="25227">
                  <a:moveTo>
                    <a:pt x="5367" y="0"/>
                  </a:moveTo>
                  <a:lnTo>
                    <a:pt x="0" y="19787"/>
                  </a:lnTo>
                  <a:lnTo>
                    <a:pt x="37324" y="25227"/>
                  </a:lnTo>
                  <a:lnTo>
                    <a:pt x="37010" y="8907"/>
                  </a:lnTo>
                  <a:lnTo>
                    <a:pt x="5367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Google Shape;698;p37"/>
            <p:cNvSpPr/>
            <p:nvPr/>
          </p:nvSpPr>
          <p:spPr>
            <a:xfrm>
              <a:off x="4426920" y="4351320"/>
              <a:ext cx="70560" cy="244440"/>
            </a:xfrm>
            <a:custGeom>
              <a:avLst/>
              <a:gdLst/>
              <a:ahLst/>
              <a:rect l="l" t="t" r="r" b="b"/>
              <a:pathLst>
                <a:path w="5201" h="17925">
                  <a:moveTo>
                    <a:pt x="5201" y="0"/>
                  </a:moveTo>
                  <a:lnTo>
                    <a:pt x="0" y="17924"/>
                  </a:lnTo>
                </a:path>
              </a:pathLst>
            </a:custGeom>
            <a:noFill/>
            <a:ln w="2535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Google Shape;699;p37"/>
            <p:cNvSpPr/>
            <p:nvPr/>
          </p:nvSpPr>
          <p:spPr>
            <a:xfrm>
              <a:off x="4359240" y="4352400"/>
              <a:ext cx="70560" cy="244440"/>
            </a:xfrm>
            <a:custGeom>
              <a:avLst/>
              <a:gdLst/>
              <a:ahLst/>
              <a:rect l="l" t="t" r="r" b="b"/>
              <a:pathLst>
                <a:path w="5201" h="17925">
                  <a:moveTo>
                    <a:pt x="5201" y="1"/>
                  </a:moveTo>
                  <a:lnTo>
                    <a:pt x="0" y="17925"/>
                  </a:lnTo>
                </a:path>
              </a:pathLst>
            </a:custGeom>
            <a:noFill/>
            <a:ln w="2535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Google Shape;700;p37"/>
            <p:cNvSpPr/>
            <p:nvPr/>
          </p:nvSpPr>
          <p:spPr>
            <a:xfrm>
              <a:off x="4275720" y="4277160"/>
              <a:ext cx="924840" cy="355680"/>
            </a:xfrm>
            <a:custGeom>
              <a:avLst/>
              <a:gdLst/>
              <a:ahLst/>
              <a:rect l="l" t="t" r="r" b="b"/>
              <a:pathLst>
                <a:path w="67621" h="26045">
                  <a:moveTo>
                    <a:pt x="52229" y="0"/>
                  </a:moveTo>
                  <a:cubicBezTo>
                    <a:pt x="48098" y="0"/>
                    <a:pt x="44515" y="1427"/>
                    <a:pt x="44515" y="1427"/>
                  </a:cubicBezTo>
                  <a:lnTo>
                    <a:pt x="3375" y="17894"/>
                  </a:lnTo>
                  <a:cubicBezTo>
                    <a:pt x="2195" y="18116"/>
                    <a:pt x="1051" y="18300"/>
                    <a:pt x="0" y="18411"/>
                  </a:cubicBezTo>
                  <a:lnTo>
                    <a:pt x="443" y="26045"/>
                  </a:lnTo>
                  <a:cubicBezTo>
                    <a:pt x="443" y="26045"/>
                    <a:pt x="4702" y="24957"/>
                    <a:pt x="8685" y="24404"/>
                  </a:cubicBezTo>
                  <a:lnTo>
                    <a:pt x="48240" y="18853"/>
                  </a:lnTo>
                  <a:cubicBezTo>
                    <a:pt x="48240" y="18853"/>
                    <a:pt x="67621" y="16585"/>
                    <a:pt x="62881" y="6296"/>
                  </a:cubicBezTo>
                  <a:cubicBezTo>
                    <a:pt x="60565" y="1285"/>
                    <a:pt x="56150" y="0"/>
                    <a:pt x="52229" y="0"/>
                  </a:cubicBezTo>
                  <a:close/>
                </a:path>
              </a:pathLst>
            </a:custGeom>
            <a:solidFill>
              <a:srgbClr val="fbb3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Google Shape;701;p37"/>
            <p:cNvSpPr/>
            <p:nvPr/>
          </p:nvSpPr>
          <p:spPr>
            <a:xfrm>
              <a:off x="4260600" y="4349880"/>
              <a:ext cx="510120" cy="344520"/>
            </a:xfrm>
            <a:custGeom>
              <a:avLst/>
              <a:gdLst/>
              <a:ahLst/>
              <a:rect l="l" t="t" r="r" b="b"/>
              <a:pathLst>
                <a:path w="37324" h="25227">
                  <a:moveTo>
                    <a:pt x="31958" y="0"/>
                  </a:moveTo>
                  <a:lnTo>
                    <a:pt x="333" y="8907"/>
                  </a:lnTo>
                  <a:lnTo>
                    <a:pt x="1" y="25226"/>
                  </a:lnTo>
                  <a:lnTo>
                    <a:pt x="37324" y="19787"/>
                  </a:lnTo>
                  <a:lnTo>
                    <a:pt x="3195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Google Shape;702;p37"/>
            <p:cNvSpPr/>
            <p:nvPr/>
          </p:nvSpPr>
          <p:spPr>
            <a:xfrm>
              <a:off x="4621680" y="4364640"/>
              <a:ext cx="70560" cy="244440"/>
            </a:xfrm>
            <a:custGeom>
              <a:avLst/>
              <a:gdLst/>
              <a:ahLst/>
              <a:rect l="l" t="t" r="r" b="b"/>
              <a:pathLst>
                <a:path w="5201" h="17925">
                  <a:moveTo>
                    <a:pt x="1" y="0"/>
                  </a:moveTo>
                  <a:lnTo>
                    <a:pt x="5201" y="17924"/>
                  </a:lnTo>
                </a:path>
              </a:pathLst>
            </a:custGeom>
            <a:noFill/>
            <a:ln w="2535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2" name="Google Shape;703;p37"/>
            <p:cNvSpPr/>
            <p:nvPr/>
          </p:nvSpPr>
          <p:spPr>
            <a:xfrm>
              <a:off x="4689360" y="4366080"/>
              <a:ext cx="70560" cy="244440"/>
            </a:xfrm>
            <a:custGeom>
              <a:avLst/>
              <a:gdLst/>
              <a:ahLst/>
              <a:rect l="l" t="t" r="r" b="b"/>
              <a:pathLst>
                <a:path w="5201" h="17925">
                  <a:moveTo>
                    <a:pt x="1" y="0"/>
                  </a:moveTo>
                  <a:lnTo>
                    <a:pt x="5201" y="17924"/>
                  </a:lnTo>
                </a:path>
              </a:pathLst>
            </a:custGeom>
            <a:noFill/>
            <a:ln w="2535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Google Shape;704;p37"/>
            <p:cNvSpPr/>
            <p:nvPr/>
          </p:nvSpPr>
          <p:spPr>
            <a:xfrm>
              <a:off x="4310640" y="3844800"/>
              <a:ext cx="483840" cy="440280"/>
            </a:xfrm>
            <a:custGeom>
              <a:avLst/>
              <a:gdLst/>
              <a:ahLst/>
              <a:rect l="l" t="t" r="r" b="b"/>
              <a:pathLst>
                <a:path w="35407" h="32234">
                  <a:moveTo>
                    <a:pt x="941" y="0"/>
                  </a:moveTo>
                  <a:cubicBezTo>
                    <a:pt x="941" y="0"/>
                    <a:pt x="1" y="8501"/>
                    <a:pt x="5072" y="18016"/>
                  </a:cubicBezTo>
                  <a:cubicBezTo>
                    <a:pt x="5072" y="18016"/>
                    <a:pt x="7266" y="24950"/>
                    <a:pt x="4132" y="32234"/>
                  </a:cubicBezTo>
                  <a:lnTo>
                    <a:pt x="31294" y="32234"/>
                  </a:lnTo>
                  <a:cubicBezTo>
                    <a:pt x="28159" y="24950"/>
                    <a:pt x="30354" y="18016"/>
                    <a:pt x="30354" y="18016"/>
                  </a:cubicBezTo>
                  <a:cubicBezTo>
                    <a:pt x="35406" y="8501"/>
                    <a:pt x="34484" y="0"/>
                    <a:pt x="3448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Google Shape;705;p37"/>
            <p:cNvSpPr/>
            <p:nvPr/>
          </p:nvSpPr>
          <p:spPr>
            <a:xfrm>
              <a:off x="4435560" y="3844800"/>
              <a:ext cx="236160" cy="68040"/>
            </a:xfrm>
            <a:custGeom>
              <a:avLst/>
              <a:gdLst/>
              <a:ahLst/>
              <a:rect l="l" t="t" r="r" b="b"/>
              <a:pathLst>
                <a:path w="17317" h="5017">
                  <a:moveTo>
                    <a:pt x="1" y="0"/>
                  </a:moveTo>
                  <a:lnTo>
                    <a:pt x="8778" y="5016"/>
                  </a:lnTo>
                  <a:lnTo>
                    <a:pt x="17316" y="0"/>
                  </a:lnTo>
                  <a:close/>
                </a:path>
              </a:pathLst>
            </a:custGeom>
            <a:solidFill>
              <a:srgbClr val="fbb3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Google Shape;706;p37"/>
            <p:cNvSpPr/>
            <p:nvPr/>
          </p:nvSpPr>
          <p:spPr>
            <a:xfrm>
              <a:off x="4070520" y="4017240"/>
              <a:ext cx="270720" cy="293400"/>
            </a:xfrm>
            <a:custGeom>
              <a:avLst/>
              <a:gdLst/>
              <a:ahLst/>
              <a:rect l="l" t="t" r="r" b="b"/>
              <a:pathLst>
                <a:path w="19824" h="21497">
                  <a:moveTo>
                    <a:pt x="6325" y="1"/>
                  </a:moveTo>
                  <a:lnTo>
                    <a:pt x="1752" y="11618"/>
                  </a:lnTo>
                  <a:cubicBezTo>
                    <a:pt x="0" y="16099"/>
                    <a:pt x="3006" y="21004"/>
                    <a:pt x="7800" y="21465"/>
                  </a:cubicBezTo>
                  <a:cubicBezTo>
                    <a:pt x="8025" y="21486"/>
                    <a:pt x="8248" y="21496"/>
                    <a:pt x="8470" y="21496"/>
                  </a:cubicBezTo>
                  <a:cubicBezTo>
                    <a:pt x="11386" y="21496"/>
                    <a:pt x="14044" y="19726"/>
                    <a:pt x="15158" y="16984"/>
                  </a:cubicBezTo>
                  <a:lnTo>
                    <a:pt x="19823" y="5514"/>
                  </a:lnTo>
                  <a:lnTo>
                    <a:pt x="6325" y="1"/>
                  </a:lnTo>
                  <a:close/>
                </a:path>
              </a:pathLst>
            </a:custGeom>
            <a:solidFill>
              <a:srgbClr val="fbb3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Google Shape;707;p37"/>
            <p:cNvSpPr/>
            <p:nvPr/>
          </p:nvSpPr>
          <p:spPr>
            <a:xfrm>
              <a:off x="4157640" y="3844800"/>
              <a:ext cx="284400" cy="246960"/>
            </a:xfrm>
            <a:custGeom>
              <a:avLst/>
              <a:gdLst/>
              <a:ahLst/>
              <a:rect l="l" t="t" r="r" b="b"/>
              <a:pathLst>
                <a:path w="20839" h="18091">
                  <a:moveTo>
                    <a:pt x="10235" y="0"/>
                  </a:moveTo>
                  <a:cubicBezTo>
                    <a:pt x="7045" y="0"/>
                    <a:pt x="4187" y="1937"/>
                    <a:pt x="3025" y="4905"/>
                  </a:cubicBezTo>
                  <a:lnTo>
                    <a:pt x="1" y="12595"/>
                  </a:lnTo>
                  <a:lnTo>
                    <a:pt x="13480" y="18090"/>
                  </a:lnTo>
                  <a:lnTo>
                    <a:pt x="2083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Google Shape;708;p37"/>
            <p:cNvSpPr/>
            <p:nvPr/>
          </p:nvSpPr>
          <p:spPr>
            <a:xfrm>
              <a:off x="4094280" y="4154400"/>
              <a:ext cx="534960" cy="155880"/>
            </a:xfrm>
            <a:custGeom>
              <a:avLst/>
              <a:gdLst/>
              <a:ahLst/>
              <a:rect l="l" t="t" r="r" b="b"/>
              <a:pathLst>
                <a:path w="39149" h="11443">
                  <a:moveTo>
                    <a:pt x="12795" y="1"/>
                  </a:moveTo>
                  <a:cubicBezTo>
                    <a:pt x="9939" y="1"/>
                    <a:pt x="7111" y="362"/>
                    <a:pt x="4463" y="1245"/>
                  </a:cubicBezTo>
                  <a:cubicBezTo>
                    <a:pt x="2895" y="1761"/>
                    <a:pt x="1660" y="2978"/>
                    <a:pt x="1143" y="4546"/>
                  </a:cubicBezTo>
                  <a:cubicBezTo>
                    <a:pt x="0" y="7939"/>
                    <a:pt x="2508" y="11442"/>
                    <a:pt x="6104" y="11442"/>
                  </a:cubicBezTo>
                  <a:lnTo>
                    <a:pt x="36807" y="11442"/>
                  </a:lnTo>
                  <a:lnTo>
                    <a:pt x="39149" y="7367"/>
                  </a:lnTo>
                  <a:cubicBezTo>
                    <a:pt x="39149" y="7367"/>
                    <a:pt x="25689" y="1"/>
                    <a:pt x="12795" y="1"/>
                  </a:cubicBezTo>
                  <a:close/>
                </a:path>
              </a:pathLst>
            </a:custGeom>
            <a:solidFill>
              <a:srgbClr val="fbb3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Google Shape;709;p37"/>
            <p:cNvSpPr/>
            <p:nvPr/>
          </p:nvSpPr>
          <p:spPr>
            <a:xfrm>
              <a:off x="4491720" y="4154400"/>
              <a:ext cx="534960" cy="155880"/>
            </a:xfrm>
            <a:custGeom>
              <a:avLst/>
              <a:gdLst/>
              <a:ahLst/>
              <a:rect l="l" t="t" r="r" b="b"/>
              <a:pathLst>
                <a:path w="39150" h="11443">
                  <a:moveTo>
                    <a:pt x="26355" y="1"/>
                  </a:moveTo>
                  <a:cubicBezTo>
                    <a:pt x="13460" y="1"/>
                    <a:pt x="1" y="7367"/>
                    <a:pt x="1" y="7367"/>
                  </a:cubicBezTo>
                  <a:lnTo>
                    <a:pt x="2343" y="11442"/>
                  </a:lnTo>
                  <a:lnTo>
                    <a:pt x="33046" y="11442"/>
                  </a:lnTo>
                  <a:cubicBezTo>
                    <a:pt x="36642" y="11442"/>
                    <a:pt x="39150" y="7939"/>
                    <a:pt x="38006" y="4546"/>
                  </a:cubicBezTo>
                  <a:cubicBezTo>
                    <a:pt x="37490" y="2978"/>
                    <a:pt x="36255" y="1761"/>
                    <a:pt x="34687" y="1245"/>
                  </a:cubicBezTo>
                  <a:cubicBezTo>
                    <a:pt x="32039" y="362"/>
                    <a:pt x="29211" y="1"/>
                    <a:pt x="26355" y="1"/>
                  </a:cubicBezTo>
                  <a:close/>
                </a:path>
              </a:pathLst>
            </a:custGeom>
            <a:solidFill>
              <a:srgbClr val="fbb3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Google Shape;710;p37"/>
            <p:cNvSpPr/>
            <p:nvPr/>
          </p:nvSpPr>
          <p:spPr>
            <a:xfrm>
              <a:off x="4781160" y="4017240"/>
              <a:ext cx="270720" cy="293400"/>
            </a:xfrm>
            <a:custGeom>
              <a:avLst/>
              <a:gdLst/>
              <a:ahLst/>
              <a:rect l="l" t="t" r="r" b="b"/>
              <a:pathLst>
                <a:path w="19843" h="21497">
                  <a:moveTo>
                    <a:pt x="13499" y="1"/>
                  </a:moveTo>
                  <a:lnTo>
                    <a:pt x="1" y="5514"/>
                  </a:lnTo>
                  <a:lnTo>
                    <a:pt x="4666" y="16984"/>
                  </a:lnTo>
                  <a:cubicBezTo>
                    <a:pt x="5780" y="19726"/>
                    <a:pt x="8454" y="21496"/>
                    <a:pt x="11372" y="21496"/>
                  </a:cubicBezTo>
                  <a:cubicBezTo>
                    <a:pt x="11594" y="21496"/>
                    <a:pt x="11818" y="21486"/>
                    <a:pt x="12042" y="21465"/>
                  </a:cubicBezTo>
                  <a:cubicBezTo>
                    <a:pt x="16818" y="21004"/>
                    <a:pt x="19842" y="16099"/>
                    <a:pt x="18072" y="11618"/>
                  </a:cubicBezTo>
                  <a:lnTo>
                    <a:pt x="13499" y="1"/>
                  </a:lnTo>
                  <a:close/>
                </a:path>
              </a:pathLst>
            </a:custGeom>
            <a:solidFill>
              <a:srgbClr val="fbb3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Google Shape;711;p37"/>
            <p:cNvSpPr/>
            <p:nvPr/>
          </p:nvSpPr>
          <p:spPr>
            <a:xfrm>
              <a:off x="4680360" y="3844800"/>
              <a:ext cx="284760" cy="246960"/>
            </a:xfrm>
            <a:custGeom>
              <a:avLst/>
              <a:gdLst/>
              <a:ahLst/>
              <a:rect l="l" t="t" r="r" b="b"/>
              <a:pathLst>
                <a:path w="20857" h="18091">
                  <a:moveTo>
                    <a:pt x="1" y="0"/>
                  </a:moveTo>
                  <a:lnTo>
                    <a:pt x="7359" y="18090"/>
                  </a:lnTo>
                  <a:lnTo>
                    <a:pt x="20857" y="12595"/>
                  </a:lnTo>
                  <a:lnTo>
                    <a:pt x="17833" y="4905"/>
                  </a:lnTo>
                  <a:cubicBezTo>
                    <a:pt x="16652" y="1937"/>
                    <a:pt x="13794" y="0"/>
                    <a:pt x="1060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Google Shape;712;p37"/>
            <p:cNvSpPr/>
            <p:nvPr/>
          </p:nvSpPr>
          <p:spPr>
            <a:xfrm>
              <a:off x="4241880" y="4282920"/>
              <a:ext cx="631080" cy="30240"/>
            </a:xfrm>
            <a:custGeom>
              <a:avLst/>
              <a:gdLst/>
              <a:ahLst/>
              <a:rect l="l" t="t" r="r" b="b"/>
              <a:pathLst>
                <a:path w="46157" h="2269">
                  <a:moveTo>
                    <a:pt x="1" y="0"/>
                  </a:moveTo>
                  <a:lnTo>
                    <a:pt x="1" y="2268"/>
                  </a:lnTo>
                  <a:lnTo>
                    <a:pt x="46157" y="2268"/>
                  </a:lnTo>
                  <a:lnTo>
                    <a:pt x="46157" y="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Google Shape;713;p37"/>
            <p:cNvSpPr/>
            <p:nvPr/>
          </p:nvSpPr>
          <p:spPr>
            <a:xfrm>
              <a:off x="4275720" y="3953160"/>
              <a:ext cx="562680" cy="360000"/>
            </a:xfrm>
            <a:custGeom>
              <a:avLst/>
              <a:gdLst/>
              <a:ahLst/>
              <a:rect l="l" t="t" r="r" b="b"/>
              <a:pathLst>
                <a:path w="41178" h="26352">
                  <a:moveTo>
                    <a:pt x="1660" y="0"/>
                  </a:moveTo>
                  <a:cubicBezTo>
                    <a:pt x="738" y="0"/>
                    <a:pt x="0" y="738"/>
                    <a:pt x="0" y="1641"/>
                  </a:cubicBezTo>
                  <a:lnTo>
                    <a:pt x="0" y="26351"/>
                  </a:lnTo>
                  <a:lnTo>
                    <a:pt x="41177" y="26351"/>
                  </a:lnTo>
                  <a:lnTo>
                    <a:pt x="41177" y="1641"/>
                  </a:lnTo>
                  <a:cubicBezTo>
                    <a:pt x="41177" y="738"/>
                    <a:pt x="40440" y="0"/>
                    <a:pt x="3951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Google Shape;714;p37"/>
            <p:cNvSpPr/>
            <p:nvPr/>
          </p:nvSpPr>
          <p:spPr>
            <a:xfrm>
              <a:off x="4519440" y="4107960"/>
              <a:ext cx="74160" cy="73800"/>
            </a:xfrm>
            <a:custGeom>
              <a:avLst/>
              <a:gdLst/>
              <a:ahLst/>
              <a:rect l="l" t="t" r="r" b="b"/>
              <a:pathLst>
                <a:path w="5459" h="5440">
                  <a:moveTo>
                    <a:pt x="2730" y="0"/>
                  </a:moveTo>
                  <a:cubicBezTo>
                    <a:pt x="1217" y="0"/>
                    <a:pt x="0" y="1217"/>
                    <a:pt x="0" y="2711"/>
                  </a:cubicBezTo>
                  <a:cubicBezTo>
                    <a:pt x="0" y="4223"/>
                    <a:pt x="1217" y="5440"/>
                    <a:pt x="2730" y="5440"/>
                  </a:cubicBezTo>
                  <a:cubicBezTo>
                    <a:pt x="4242" y="5440"/>
                    <a:pt x="5459" y="4223"/>
                    <a:pt x="5459" y="2711"/>
                  </a:cubicBezTo>
                  <a:cubicBezTo>
                    <a:pt x="5459" y="1217"/>
                    <a:pt x="4242" y="0"/>
                    <a:pt x="2730" y="0"/>
                  </a:cubicBezTo>
                  <a:close/>
                </a:path>
              </a:pathLst>
            </a:custGeom>
            <a:solidFill>
              <a:srgbClr val="e1e1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Google Shape;715;p37"/>
            <p:cNvSpPr/>
            <p:nvPr/>
          </p:nvSpPr>
          <p:spPr>
            <a:xfrm>
              <a:off x="4500000" y="3736080"/>
              <a:ext cx="102960" cy="124560"/>
            </a:xfrm>
            <a:custGeom>
              <a:avLst/>
              <a:gdLst/>
              <a:ahLst/>
              <a:rect l="l" t="t" r="r" b="b"/>
              <a:pathLst>
                <a:path w="7580" h="9147">
                  <a:moveTo>
                    <a:pt x="1" y="0"/>
                  </a:moveTo>
                  <a:lnTo>
                    <a:pt x="1" y="9147"/>
                  </a:lnTo>
                  <a:lnTo>
                    <a:pt x="7579" y="9147"/>
                  </a:lnTo>
                  <a:lnTo>
                    <a:pt x="7579" y="0"/>
                  </a:lnTo>
                  <a:close/>
                </a:path>
              </a:pathLst>
            </a:custGeom>
            <a:solidFill>
              <a:srgbClr val="fbb3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Google Shape;716;p37"/>
            <p:cNvSpPr/>
            <p:nvPr/>
          </p:nvSpPr>
          <p:spPr>
            <a:xfrm>
              <a:off x="4500000" y="3720960"/>
              <a:ext cx="102960" cy="94320"/>
            </a:xfrm>
            <a:custGeom>
              <a:avLst/>
              <a:gdLst/>
              <a:ahLst/>
              <a:rect l="l" t="t" r="r" b="b"/>
              <a:pathLst>
                <a:path w="7580" h="6935">
                  <a:moveTo>
                    <a:pt x="7579" y="1"/>
                  </a:moveTo>
                  <a:lnTo>
                    <a:pt x="1" y="2638"/>
                  </a:lnTo>
                  <a:lnTo>
                    <a:pt x="7579" y="6934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rgbClr val="ee8d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Google Shape;717;p37"/>
            <p:cNvSpPr/>
            <p:nvPr/>
          </p:nvSpPr>
          <p:spPr>
            <a:xfrm>
              <a:off x="4327560" y="3359160"/>
              <a:ext cx="446400" cy="354960"/>
            </a:xfrm>
            <a:custGeom>
              <a:avLst/>
              <a:gdLst/>
              <a:ahLst/>
              <a:rect l="l" t="t" r="r" b="b"/>
              <a:pathLst>
                <a:path w="32677" h="25983">
                  <a:moveTo>
                    <a:pt x="16338" y="0"/>
                  </a:moveTo>
                  <a:cubicBezTo>
                    <a:pt x="7303" y="0"/>
                    <a:pt x="0" y="5809"/>
                    <a:pt x="0" y="13000"/>
                  </a:cubicBezTo>
                  <a:cubicBezTo>
                    <a:pt x="0" y="20174"/>
                    <a:pt x="7303" y="25982"/>
                    <a:pt x="16338" y="25982"/>
                  </a:cubicBezTo>
                  <a:cubicBezTo>
                    <a:pt x="25356" y="25982"/>
                    <a:pt x="32676" y="20174"/>
                    <a:pt x="32676" y="13000"/>
                  </a:cubicBezTo>
                  <a:cubicBezTo>
                    <a:pt x="32676" y="5809"/>
                    <a:pt x="25356" y="0"/>
                    <a:pt x="16338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Google Shape;718;p37"/>
            <p:cNvSpPr/>
            <p:nvPr/>
          </p:nvSpPr>
          <p:spPr>
            <a:xfrm>
              <a:off x="4317480" y="3398400"/>
              <a:ext cx="455760" cy="361800"/>
            </a:xfrm>
            <a:custGeom>
              <a:avLst/>
              <a:gdLst/>
              <a:ahLst/>
              <a:rect l="l" t="t" r="r" b="b"/>
              <a:pathLst>
                <a:path w="33360" h="26488">
                  <a:moveTo>
                    <a:pt x="18059" y="0"/>
                  </a:moveTo>
                  <a:cubicBezTo>
                    <a:pt x="17656" y="0"/>
                    <a:pt x="17243" y="9"/>
                    <a:pt x="16818" y="26"/>
                  </a:cubicBezTo>
                  <a:cubicBezTo>
                    <a:pt x="3763" y="524"/>
                    <a:pt x="1550" y="8803"/>
                    <a:pt x="1550" y="8803"/>
                  </a:cubicBezTo>
                  <a:cubicBezTo>
                    <a:pt x="1550" y="8803"/>
                    <a:pt x="1" y="26487"/>
                    <a:pt x="16781" y="26487"/>
                  </a:cubicBezTo>
                  <a:cubicBezTo>
                    <a:pt x="29560" y="26487"/>
                    <a:pt x="32400" y="17581"/>
                    <a:pt x="32990" y="12159"/>
                  </a:cubicBezTo>
                  <a:cubicBezTo>
                    <a:pt x="33359" y="8637"/>
                    <a:pt x="31902" y="5170"/>
                    <a:pt x="29044" y="3068"/>
                  </a:cubicBezTo>
                  <a:cubicBezTo>
                    <a:pt x="26783" y="1407"/>
                    <a:pt x="23314" y="0"/>
                    <a:pt x="18059" y="0"/>
                  </a:cubicBezTo>
                  <a:close/>
                </a:path>
              </a:pathLst>
            </a:custGeom>
            <a:solidFill>
              <a:srgbClr val="fbb3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Google Shape;719;p37"/>
            <p:cNvSpPr/>
            <p:nvPr/>
          </p:nvSpPr>
          <p:spPr>
            <a:xfrm>
              <a:off x="4319640" y="3394440"/>
              <a:ext cx="239400" cy="166680"/>
            </a:xfrm>
            <a:custGeom>
              <a:avLst/>
              <a:gdLst/>
              <a:ahLst/>
              <a:rect l="l" t="t" r="r" b="b"/>
              <a:pathLst>
                <a:path w="17556" h="12245">
                  <a:moveTo>
                    <a:pt x="14647" y="0"/>
                  </a:moveTo>
                  <a:cubicBezTo>
                    <a:pt x="12046" y="0"/>
                    <a:pt x="8138" y="448"/>
                    <a:pt x="4777" y="2674"/>
                  </a:cubicBezTo>
                  <a:cubicBezTo>
                    <a:pt x="1" y="5809"/>
                    <a:pt x="1328" y="12244"/>
                    <a:pt x="1328" y="12244"/>
                  </a:cubicBezTo>
                  <a:cubicBezTo>
                    <a:pt x="1328" y="12244"/>
                    <a:pt x="14200" y="10659"/>
                    <a:pt x="17556" y="203"/>
                  </a:cubicBezTo>
                  <a:cubicBezTo>
                    <a:pt x="17556" y="203"/>
                    <a:pt x="16397" y="0"/>
                    <a:pt x="1464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Google Shape;720;p37"/>
            <p:cNvSpPr/>
            <p:nvPr/>
          </p:nvSpPr>
          <p:spPr>
            <a:xfrm>
              <a:off x="4541760" y="3393360"/>
              <a:ext cx="240120" cy="160920"/>
            </a:xfrm>
            <a:custGeom>
              <a:avLst/>
              <a:gdLst/>
              <a:ahLst/>
              <a:rect l="l" t="t" r="r" b="b"/>
              <a:pathLst>
                <a:path w="17611" h="11824">
                  <a:moveTo>
                    <a:pt x="2990" y="1"/>
                  </a:moveTo>
                  <a:cubicBezTo>
                    <a:pt x="1182" y="1"/>
                    <a:pt x="0" y="243"/>
                    <a:pt x="0" y="243"/>
                  </a:cubicBezTo>
                  <a:cubicBezTo>
                    <a:pt x="2029" y="11049"/>
                    <a:pt x="16725" y="11824"/>
                    <a:pt x="16725" y="11824"/>
                  </a:cubicBezTo>
                  <a:cubicBezTo>
                    <a:pt x="16725" y="11824"/>
                    <a:pt x="17611" y="5628"/>
                    <a:pt x="12189" y="2401"/>
                  </a:cubicBezTo>
                  <a:cubicBezTo>
                    <a:pt x="8880" y="426"/>
                    <a:pt x="5385" y="1"/>
                    <a:pt x="299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Google Shape;721;p37"/>
            <p:cNvSpPr/>
            <p:nvPr/>
          </p:nvSpPr>
          <p:spPr>
            <a:xfrm>
              <a:off x="4260600" y="3550320"/>
              <a:ext cx="112680" cy="102600"/>
            </a:xfrm>
            <a:custGeom>
              <a:avLst/>
              <a:gdLst/>
              <a:ahLst/>
              <a:rect l="l" t="t" r="r" b="b"/>
              <a:pathLst>
                <a:path w="8281" h="7562">
                  <a:moveTo>
                    <a:pt x="4131" y="1"/>
                  </a:moveTo>
                  <a:cubicBezTo>
                    <a:pt x="1845" y="1"/>
                    <a:pt x="1" y="1697"/>
                    <a:pt x="1" y="3781"/>
                  </a:cubicBezTo>
                  <a:cubicBezTo>
                    <a:pt x="1" y="5865"/>
                    <a:pt x="1845" y="7561"/>
                    <a:pt x="4131" y="7561"/>
                  </a:cubicBezTo>
                  <a:cubicBezTo>
                    <a:pt x="6436" y="7561"/>
                    <a:pt x="8280" y="5865"/>
                    <a:pt x="8280" y="3781"/>
                  </a:cubicBezTo>
                  <a:cubicBezTo>
                    <a:pt x="8280" y="1697"/>
                    <a:pt x="6436" y="1"/>
                    <a:pt x="4131" y="1"/>
                  </a:cubicBezTo>
                  <a:close/>
                </a:path>
              </a:pathLst>
            </a:custGeom>
            <a:solidFill>
              <a:srgbClr val="fbb3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Google Shape;722;p37"/>
            <p:cNvSpPr/>
            <p:nvPr/>
          </p:nvSpPr>
          <p:spPr>
            <a:xfrm>
              <a:off x="4295160" y="3581280"/>
              <a:ext cx="34200" cy="42480"/>
            </a:xfrm>
            <a:custGeom>
              <a:avLst/>
              <a:gdLst/>
              <a:ahLst/>
              <a:rect l="l" t="t" r="r" b="b"/>
              <a:pathLst>
                <a:path w="2564" h="3154">
                  <a:moveTo>
                    <a:pt x="0" y="701"/>
                  </a:moveTo>
                  <a:cubicBezTo>
                    <a:pt x="0" y="701"/>
                    <a:pt x="2434" y="0"/>
                    <a:pt x="2563" y="3154"/>
                  </a:cubicBezTo>
                </a:path>
              </a:pathLst>
            </a:custGeom>
            <a:noFill/>
            <a:ln cap="rnd" w="5525">
              <a:solidFill>
                <a:srgbClr val="ee8d8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Google Shape;723;p37"/>
            <p:cNvSpPr/>
            <p:nvPr/>
          </p:nvSpPr>
          <p:spPr>
            <a:xfrm>
              <a:off x="4735080" y="3550320"/>
              <a:ext cx="112680" cy="102600"/>
            </a:xfrm>
            <a:custGeom>
              <a:avLst/>
              <a:gdLst/>
              <a:ahLst/>
              <a:rect l="l" t="t" r="r" b="b"/>
              <a:pathLst>
                <a:path w="8299" h="7562">
                  <a:moveTo>
                    <a:pt x="4149" y="1"/>
                  </a:moveTo>
                  <a:cubicBezTo>
                    <a:pt x="1863" y="1"/>
                    <a:pt x="0" y="1697"/>
                    <a:pt x="0" y="3781"/>
                  </a:cubicBezTo>
                  <a:cubicBezTo>
                    <a:pt x="0" y="5865"/>
                    <a:pt x="1863" y="7561"/>
                    <a:pt x="4149" y="7561"/>
                  </a:cubicBezTo>
                  <a:cubicBezTo>
                    <a:pt x="6436" y="7561"/>
                    <a:pt x="8298" y="5865"/>
                    <a:pt x="8298" y="3781"/>
                  </a:cubicBezTo>
                  <a:cubicBezTo>
                    <a:pt x="8298" y="1697"/>
                    <a:pt x="6436" y="1"/>
                    <a:pt x="4149" y="1"/>
                  </a:cubicBezTo>
                  <a:close/>
                </a:path>
              </a:pathLst>
            </a:custGeom>
            <a:solidFill>
              <a:srgbClr val="fbb3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Google Shape;724;p37"/>
            <p:cNvSpPr/>
            <p:nvPr/>
          </p:nvSpPr>
          <p:spPr>
            <a:xfrm>
              <a:off x="4774680" y="3577680"/>
              <a:ext cx="37440" cy="42480"/>
            </a:xfrm>
            <a:custGeom>
              <a:avLst/>
              <a:gdLst/>
              <a:ahLst/>
              <a:rect l="l" t="t" r="r" b="b"/>
              <a:pathLst>
                <a:path w="2785" h="3154">
                  <a:moveTo>
                    <a:pt x="2785" y="701"/>
                  </a:moveTo>
                  <a:cubicBezTo>
                    <a:pt x="2785" y="701"/>
                    <a:pt x="148" y="0"/>
                    <a:pt x="0" y="3153"/>
                  </a:cubicBezTo>
                </a:path>
              </a:pathLst>
            </a:custGeom>
            <a:noFill/>
            <a:ln cap="rnd" w="6000">
              <a:solidFill>
                <a:srgbClr val="ee8d8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Google Shape;725;p37"/>
            <p:cNvSpPr/>
            <p:nvPr/>
          </p:nvSpPr>
          <p:spPr>
            <a:xfrm>
              <a:off x="4327920" y="3535200"/>
              <a:ext cx="39600" cy="53640"/>
            </a:xfrm>
            <a:custGeom>
              <a:avLst/>
              <a:gdLst/>
              <a:ahLst/>
              <a:rect l="l" t="t" r="r" b="b"/>
              <a:pathLst>
                <a:path w="2951" h="3966">
                  <a:moveTo>
                    <a:pt x="2951" y="1"/>
                  </a:moveTo>
                  <a:lnTo>
                    <a:pt x="0" y="1199"/>
                  </a:lnTo>
                  <a:lnTo>
                    <a:pt x="1586" y="3965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Google Shape;726;p37"/>
            <p:cNvSpPr/>
            <p:nvPr/>
          </p:nvSpPr>
          <p:spPr>
            <a:xfrm>
              <a:off x="4724640" y="3537000"/>
              <a:ext cx="48600" cy="51480"/>
            </a:xfrm>
            <a:custGeom>
              <a:avLst/>
              <a:gdLst/>
              <a:ahLst/>
              <a:rect l="l" t="t" r="r" b="b"/>
              <a:pathLst>
                <a:path w="3616" h="3818">
                  <a:moveTo>
                    <a:pt x="1" y="0"/>
                  </a:moveTo>
                  <a:lnTo>
                    <a:pt x="2048" y="3817"/>
                  </a:lnTo>
                  <a:lnTo>
                    <a:pt x="3615" y="11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Google Shape;727;p37"/>
            <p:cNvSpPr/>
            <p:nvPr/>
          </p:nvSpPr>
          <p:spPr>
            <a:xfrm>
              <a:off x="4411080" y="3587040"/>
              <a:ext cx="96480" cy="56880"/>
            </a:xfrm>
            <a:custGeom>
              <a:avLst/>
              <a:gdLst/>
              <a:ahLst/>
              <a:rect l="l" t="t" r="r" b="b"/>
              <a:pathLst>
                <a:path w="7100" h="4207">
                  <a:moveTo>
                    <a:pt x="3273" y="1"/>
                  </a:moveTo>
                  <a:cubicBezTo>
                    <a:pt x="1318" y="1"/>
                    <a:pt x="0" y="1333"/>
                    <a:pt x="0" y="1333"/>
                  </a:cubicBezTo>
                  <a:cubicBezTo>
                    <a:pt x="0" y="1333"/>
                    <a:pt x="314" y="3528"/>
                    <a:pt x="3190" y="4081"/>
                  </a:cubicBezTo>
                  <a:cubicBezTo>
                    <a:pt x="3652" y="4169"/>
                    <a:pt x="4066" y="4206"/>
                    <a:pt x="4436" y="4206"/>
                  </a:cubicBezTo>
                  <a:cubicBezTo>
                    <a:pt x="6383" y="4206"/>
                    <a:pt x="7100" y="3177"/>
                    <a:pt x="7100" y="3177"/>
                  </a:cubicBezTo>
                  <a:cubicBezTo>
                    <a:pt x="7100" y="3177"/>
                    <a:pt x="6473" y="540"/>
                    <a:pt x="4094" y="79"/>
                  </a:cubicBezTo>
                  <a:cubicBezTo>
                    <a:pt x="3810" y="25"/>
                    <a:pt x="3536" y="1"/>
                    <a:pt x="327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Google Shape;728;p37"/>
            <p:cNvSpPr/>
            <p:nvPr/>
          </p:nvSpPr>
          <p:spPr>
            <a:xfrm>
              <a:off x="4423680" y="3582360"/>
              <a:ext cx="71280" cy="65520"/>
            </a:xfrm>
            <a:custGeom>
              <a:avLst/>
              <a:gdLst/>
              <a:ahLst/>
              <a:rect l="l" t="t" r="r" b="b"/>
              <a:pathLst>
                <a:path w="5256" h="4840">
                  <a:moveTo>
                    <a:pt x="2636" y="1"/>
                  </a:moveTo>
                  <a:cubicBezTo>
                    <a:pt x="1498" y="1"/>
                    <a:pt x="487" y="799"/>
                    <a:pt x="258" y="1959"/>
                  </a:cubicBezTo>
                  <a:cubicBezTo>
                    <a:pt x="0" y="3287"/>
                    <a:pt x="867" y="4541"/>
                    <a:pt x="2176" y="4799"/>
                  </a:cubicBezTo>
                  <a:cubicBezTo>
                    <a:pt x="2325" y="4826"/>
                    <a:pt x="2474" y="4840"/>
                    <a:pt x="2621" y="4840"/>
                  </a:cubicBezTo>
                  <a:cubicBezTo>
                    <a:pt x="3762" y="4840"/>
                    <a:pt x="4785" y="4041"/>
                    <a:pt x="4997" y="2881"/>
                  </a:cubicBezTo>
                  <a:cubicBezTo>
                    <a:pt x="5256" y="1572"/>
                    <a:pt x="4389" y="300"/>
                    <a:pt x="3080" y="41"/>
                  </a:cubicBezTo>
                  <a:cubicBezTo>
                    <a:pt x="2931" y="14"/>
                    <a:pt x="2782" y="1"/>
                    <a:pt x="2636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Google Shape;729;p37"/>
            <p:cNvSpPr/>
            <p:nvPr/>
          </p:nvSpPr>
          <p:spPr>
            <a:xfrm>
              <a:off x="4582800" y="3587040"/>
              <a:ext cx="96480" cy="56880"/>
            </a:xfrm>
            <a:custGeom>
              <a:avLst/>
              <a:gdLst/>
              <a:ahLst/>
              <a:rect l="l" t="t" r="r" b="b"/>
              <a:pathLst>
                <a:path w="7100" h="4207">
                  <a:moveTo>
                    <a:pt x="3822" y="1"/>
                  </a:moveTo>
                  <a:cubicBezTo>
                    <a:pt x="3561" y="1"/>
                    <a:pt x="3288" y="25"/>
                    <a:pt x="3006" y="79"/>
                  </a:cubicBezTo>
                  <a:cubicBezTo>
                    <a:pt x="627" y="540"/>
                    <a:pt x="0" y="3177"/>
                    <a:pt x="0" y="3177"/>
                  </a:cubicBezTo>
                  <a:cubicBezTo>
                    <a:pt x="0" y="3177"/>
                    <a:pt x="704" y="4206"/>
                    <a:pt x="2647" y="4206"/>
                  </a:cubicBezTo>
                  <a:cubicBezTo>
                    <a:pt x="3016" y="4206"/>
                    <a:pt x="3429" y="4169"/>
                    <a:pt x="3891" y="4081"/>
                  </a:cubicBezTo>
                  <a:cubicBezTo>
                    <a:pt x="6786" y="3528"/>
                    <a:pt x="7100" y="1333"/>
                    <a:pt x="7100" y="1333"/>
                  </a:cubicBezTo>
                  <a:cubicBezTo>
                    <a:pt x="7100" y="1333"/>
                    <a:pt x="5767" y="1"/>
                    <a:pt x="38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Google Shape;730;p37"/>
            <p:cNvSpPr/>
            <p:nvPr/>
          </p:nvSpPr>
          <p:spPr>
            <a:xfrm>
              <a:off x="4595040" y="3582360"/>
              <a:ext cx="71280" cy="65520"/>
            </a:xfrm>
            <a:custGeom>
              <a:avLst/>
              <a:gdLst/>
              <a:ahLst/>
              <a:rect l="l" t="t" r="r" b="b"/>
              <a:pathLst>
                <a:path w="5256" h="4840">
                  <a:moveTo>
                    <a:pt x="2621" y="1"/>
                  </a:moveTo>
                  <a:cubicBezTo>
                    <a:pt x="2474" y="1"/>
                    <a:pt x="2325" y="14"/>
                    <a:pt x="2176" y="41"/>
                  </a:cubicBezTo>
                  <a:cubicBezTo>
                    <a:pt x="867" y="300"/>
                    <a:pt x="0" y="1572"/>
                    <a:pt x="258" y="2881"/>
                  </a:cubicBezTo>
                  <a:cubicBezTo>
                    <a:pt x="487" y="4041"/>
                    <a:pt x="1498" y="4840"/>
                    <a:pt x="2636" y="4840"/>
                  </a:cubicBezTo>
                  <a:cubicBezTo>
                    <a:pt x="2782" y="4840"/>
                    <a:pt x="2930" y="4826"/>
                    <a:pt x="3080" y="4799"/>
                  </a:cubicBezTo>
                  <a:cubicBezTo>
                    <a:pt x="4407" y="4541"/>
                    <a:pt x="5256" y="3287"/>
                    <a:pt x="5016" y="1959"/>
                  </a:cubicBezTo>
                  <a:cubicBezTo>
                    <a:pt x="4787" y="799"/>
                    <a:pt x="3762" y="1"/>
                    <a:pt x="2621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Google Shape;731;p37"/>
            <p:cNvSpPr/>
            <p:nvPr/>
          </p:nvSpPr>
          <p:spPr>
            <a:xfrm>
              <a:off x="4543560" y="3669120"/>
              <a:ext cx="11160" cy="13320"/>
            </a:xfrm>
            <a:custGeom>
              <a:avLst/>
              <a:gdLst/>
              <a:ahLst/>
              <a:rect l="l" t="t" r="r" b="b"/>
              <a:pathLst>
                <a:path w="867" h="1015">
                  <a:moveTo>
                    <a:pt x="0" y="1"/>
                  </a:moveTo>
                  <a:lnTo>
                    <a:pt x="0" y="996"/>
                  </a:lnTo>
                  <a:lnTo>
                    <a:pt x="867" y="1015"/>
                  </a:lnTo>
                </a:path>
              </a:pathLst>
            </a:custGeom>
            <a:noFill/>
            <a:ln cap="rnd" w="6000">
              <a:solidFill>
                <a:srgbClr val="ee8d8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Google Shape;732;p37"/>
            <p:cNvSpPr/>
            <p:nvPr/>
          </p:nvSpPr>
          <p:spPr>
            <a:xfrm>
              <a:off x="4348440" y="3512880"/>
              <a:ext cx="191160" cy="191160"/>
            </a:xfrm>
            <a:custGeom>
              <a:avLst/>
              <a:gdLst/>
              <a:ahLst/>
              <a:rect l="l" t="t" r="r" b="b"/>
              <a:pathLst>
                <a:path w="14016" h="14015">
                  <a:moveTo>
                    <a:pt x="14015" y="7007"/>
                  </a:moveTo>
                  <a:cubicBezTo>
                    <a:pt x="14015" y="10880"/>
                    <a:pt x="10880" y="14015"/>
                    <a:pt x="7008" y="14015"/>
                  </a:cubicBezTo>
                  <a:cubicBezTo>
                    <a:pt x="3135" y="14015"/>
                    <a:pt x="0" y="10880"/>
                    <a:pt x="0" y="7007"/>
                  </a:cubicBezTo>
                  <a:cubicBezTo>
                    <a:pt x="0" y="3135"/>
                    <a:pt x="3135" y="0"/>
                    <a:pt x="7008" y="0"/>
                  </a:cubicBezTo>
                  <a:cubicBezTo>
                    <a:pt x="10880" y="0"/>
                    <a:pt x="14015" y="3135"/>
                    <a:pt x="14015" y="7007"/>
                  </a:cubicBezTo>
                  <a:close/>
                </a:path>
              </a:pathLst>
            </a:custGeom>
            <a:noFill/>
            <a:ln w="8300">
              <a:solidFill>
                <a:srgbClr val="fb4a0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Google Shape;733;p37"/>
            <p:cNvSpPr/>
            <p:nvPr/>
          </p:nvSpPr>
          <p:spPr>
            <a:xfrm>
              <a:off x="4561920" y="3512880"/>
              <a:ext cx="190800" cy="191160"/>
            </a:xfrm>
            <a:custGeom>
              <a:avLst/>
              <a:gdLst/>
              <a:ahLst/>
              <a:rect l="l" t="t" r="r" b="b"/>
              <a:pathLst>
                <a:path w="13998" h="14015">
                  <a:moveTo>
                    <a:pt x="13997" y="7007"/>
                  </a:moveTo>
                  <a:cubicBezTo>
                    <a:pt x="13997" y="10880"/>
                    <a:pt x="10862" y="14015"/>
                    <a:pt x="7008" y="14015"/>
                  </a:cubicBezTo>
                  <a:cubicBezTo>
                    <a:pt x="3136" y="14015"/>
                    <a:pt x="1" y="10880"/>
                    <a:pt x="1" y="7007"/>
                  </a:cubicBezTo>
                  <a:cubicBezTo>
                    <a:pt x="1" y="3135"/>
                    <a:pt x="3136" y="0"/>
                    <a:pt x="7008" y="0"/>
                  </a:cubicBezTo>
                  <a:cubicBezTo>
                    <a:pt x="10862" y="0"/>
                    <a:pt x="13997" y="3135"/>
                    <a:pt x="13997" y="7007"/>
                  </a:cubicBezTo>
                  <a:close/>
                </a:path>
              </a:pathLst>
            </a:custGeom>
            <a:noFill/>
            <a:ln w="8300">
              <a:solidFill>
                <a:srgbClr val="fb4a0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Google Shape;734;p37"/>
            <p:cNvSpPr/>
            <p:nvPr/>
          </p:nvSpPr>
          <p:spPr>
            <a:xfrm>
              <a:off x="4539960" y="3598920"/>
              <a:ext cx="20880" cy="9000"/>
            </a:xfrm>
            <a:custGeom>
              <a:avLst/>
              <a:gdLst/>
              <a:ahLst/>
              <a:rect l="l" t="t" r="r" b="b"/>
              <a:pathLst>
                <a:path w="1586" h="720">
                  <a:moveTo>
                    <a:pt x="0" y="719"/>
                  </a:moveTo>
                  <a:cubicBezTo>
                    <a:pt x="0" y="719"/>
                    <a:pt x="609" y="0"/>
                    <a:pt x="1586" y="719"/>
                  </a:cubicBezTo>
                </a:path>
              </a:pathLst>
            </a:custGeom>
            <a:noFill/>
            <a:ln w="8300">
              <a:solidFill>
                <a:srgbClr val="fb4a0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Google Shape;735;p37"/>
            <p:cNvSpPr/>
            <p:nvPr/>
          </p:nvSpPr>
          <p:spPr>
            <a:xfrm>
              <a:off x="4414320" y="3535920"/>
              <a:ext cx="83160" cy="23760"/>
            </a:xfrm>
            <a:custGeom>
              <a:avLst/>
              <a:gdLst/>
              <a:ahLst/>
              <a:rect l="l" t="t" r="r" b="b"/>
              <a:pathLst>
                <a:path w="6142" h="1789">
                  <a:moveTo>
                    <a:pt x="1" y="1346"/>
                  </a:moveTo>
                  <a:cubicBezTo>
                    <a:pt x="1" y="1346"/>
                    <a:pt x="2896" y="0"/>
                    <a:pt x="6141" y="1789"/>
                  </a:cubicBezTo>
                </a:path>
              </a:pathLst>
            </a:custGeom>
            <a:solidFill>
              <a:schemeClr val="accent6"/>
            </a:solidFill>
            <a:ln w="11975">
              <a:solidFill>
                <a:srgbClr val="1c1c3d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Google Shape;736;p37"/>
            <p:cNvSpPr/>
            <p:nvPr/>
          </p:nvSpPr>
          <p:spPr>
            <a:xfrm>
              <a:off x="4600080" y="3535920"/>
              <a:ext cx="83160" cy="23760"/>
            </a:xfrm>
            <a:custGeom>
              <a:avLst/>
              <a:gdLst/>
              <a:ahLst/>
              <a:rect l="l" t="t" r="r" b="b"/>
              <a:pathLst>
                <a:path w="6123" h="1789">
                  <a:moveTo>
                    <a:pt x="6123" y="1346"/>
                  </a:moveTo>
                  <a:cubicBezTo>
                    <a:pt x="6123" y="1346"/>
                    <a:pt x="3228" y="0"/>
                    <a:pt x="1" y="1789"/>
                  </a:cubicBezTo>
                </a:path>
              </a:pathLst>
            </a:custGeom>
            <a:solidFill>
              <a:schemeClr val="accent6"/>
            </a:solidFill>
            <a:ln w="11975">
              <a:solidFill>
                <a:srgbClr val="1c1c3d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Google Shape;737;p37"/>
            <p:cNvSpPr/>
            <p:nvPr/>
          </p:nvSpPr>
          <p:spPr>
            <a:xfrm>
              <a:off x="4511880" y="3702960"/>
              <a:ext cx="73080" cy="17640"/>
            </a:xfrm>
            <a:custGeom>
              <a:avLst/>
              <a:gdLst/>
              <a:ahLst/>
              <a:rect l="l" t="t" r="r" b="b"/>
              <a:pathLst>
                <a:path w="5386" h="1329">
                  <a:moveTo>
                    <a:pt x="1" y="1"/>
                  </a:moveTo>
                  <a:cubicBezTo>
                    <a:pt x="1" y="1"/>
                    <a:pt x="2343" y="1328"/>
                    <a:pt x="5385" y="1"/>
                  </a:cubicBezTo>
                </a:path>
              </a:pathLst>
            </a:custGeom>
            <a:noFill/>
            <a:ln cap="rnd" w="6000">
              <a:solidFill>
                <a:srgbClr val="ee8d8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7" name="Google Shape;738;p37"/>
          <p:cNvSpPr/>
          <p:nvPr/>
        </p:nvSpPr>
        <p:spPr>
          <a:xfrm>
            <a:off x="4131360" y="2653920"/>
            <a:ext cx="856440" cy="632160"/>
          </a:xfrm>
          <a:custGeom>
            <a:avLst/>
            <a:gdLst/>
            <a:ahLst/>
            <a:rect l="l" t="t" r="r" b="b"/>
            <a:pathLst>
              <a:path w="60164" h="44416">
                <a:moveTo>
                  <a:pt x="6325" y="1"/>
                </a:moveTo>
                <a:cubicBezTo>
                  <a:pt x="2805" y="1"/>
                  <a:pt x="0" y="2860"/>
                  <a:pt x="0" y="6325"/>
                </a:cubicBezTo>
                <a:lnTo>
                  <a:pt x="0" y="32832"/>
                </a:lnTo>
                <a:cubicBezTo>
                  <a:pt x="0" y="36352"/>
                  <a:pt x="2805" y="39156"/>
                  <a:pt x="6325" y="39156"/>
                </a:cubicBezTo>
                <a:lnTo>
                  <a:pt x="25738" y="39156"/>
                </a:lnTo>
                <a:lnTo>
                  <a:pt x="28652" y="43556"/>
                </a:lnTo>
                <a:cubicBezTo>
                  <a:pt x="29033" y="44127"/>
                  <a:pt x="29655" y="44415"/>
                  <a:pt x="30273" y="44415"/>
                </a:cubicBezTo>
                <a:cubicBezTo>
                  <a:pt x="30906" y="44415"/>
                  <a:pt x="31535" y="44113"/>
                  <a:pt x="31897" y="43501"/>
                </a:cubicBezTo>
                <a:lnTo>
                  <a:pt x="34592" y="39156"/>
                </a:lnTo>
                <a:lnTo>
                  <a:pt x="53840" y="39156"/>
                </a:lnTo>
                <a:cubicBezTo>
                  <a:pt x="57304" y="39156"/>
                  <a:pt x="60164" y="36352"/>
                  <a:pt x="60164" y="32832"/>
                </a:cubicBezTo>
                <a:lnTo>
                  <a:pt x="60164" y="6325"/>
                </a:lnTo>
                <a:cubicBezTo>
                  <a:pt x="60164" y="2860"/>
                  <a:pt x="57304" y="1"/>
                  <a:pt x="53840" y="1"/>
                </a:cubicBezTo>
                <a:close/>
              </a:path>
            </a:pathLst>
          </a:custGeom>
          <a:noFill/>
          <a:ln w="9525">
            <a:solidFill>
              <a:srgbClr val="ea433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ea4335"/>
                </a:solidFill>
                <a:latin typeface="Ubuntu"/>
                <a:ea typeface="Ubuntu"/>
              </a:rPr>
              <a:t>Start!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bc0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oogle Shape;2298;p74"/>
          <p:cNvGrpSpPr/>
          <p:nvPr/>
        </p:nvGrpSpPr>
        <p:grpSpPr>
          <a:xfrm>
            <a:off x="326160" y="326520"/>
            <a:ext cx="2448360" cy="4546440"/>
            <a:chOff x="326160" y="326520"/>
            <a:chExt cx="2448360" cy="4546440"/>
          </a:xfrm>
        </p:grpSpPr>
        <p:sp>
          <p:nvSpPr>
            <p:cNvPr id="1029" name="Google Shape;2299;p74"/>
            <p:cNvSpPr/>
            <p:nvPr/>
          </p:nvSpPr>
          <p:spPr>
            <a:xfrm>
              <a:off x="2558520" y="4821480"/>
              <a:ext cx="216000" cy="39240"/>
            </a:xfrm>
            <a:custGeom>
              <a:avLst/>
              <a:gdLst/>
              <a:ahLst/>
              <a:rect l="l" t="t" r="r" b="b"/>
              <a:pathLst>
                <a:path w="35719" h="344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>
              <a:solidFill>
                <a:srgbClr val="fbbc0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Google Shape;2300;p74"/>
            <p:cNvSpPr/>
            <p:nvPr/>
          </p:nvSpPr>
          <p:spPr>
            <a:xfrm>
              <a:off x="611280" y="348120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Google Shape;2301;p74"/>
            <p:cNvSpPr/>
            <p:nvPr/>
          </p:nvSpPr>
          <p:spPr>
            <a:xfrm>
              <a:off x="750600" y="124632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fbbc0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2" name="Google Shape;2302;p74"/>
            <p:cNvSpPr/>
            <p:nvPr/>
          </p:nvSpPr>
          <p:spPr>
            <a:xfrm>
              <a:off x="380160" y="77976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Google Shape;2303;p74"/>
            <p:cNvSpPr/>
            <p:nvPr/>
          </p:nvSpPr>
          <p:spPr>
            <a:xfrm>
              <a:off x="552960" y="457632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Google Shape;2304;p74"/>
            <p:cNvSpPr/>
            <p:nvPr/>
          </p:nvSpPr>
          <p:spPr>
            <a:xfrm>
              <a:off x="444240" y="279108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Google Shape;2305;p74"/>
            <p:cNvSpPr/>
            <p:nvPr/>
          </p:nvSpPr>
          <p:spPr>
            <a:xfrm>
              <a:off x="326160" y="1797480"/>
              <a:ext cx="300240" cy="39240"/>
            </a:xfrm>
            <a:custGeom>
              <a:avLst/>
              <a:gdLst/>
              <a:ahLst/>
              <a:rect l="l" t="t" r="r" b="b"/>
              <a:pathLst>
                <a:path w="35719" h="344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>
              <a:solidFill>
                <a:srgbClr val="4d8cf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Google Shape;2306;p74"/>
            <p:cNvSpPr/>
            <p:nvPr/>
          </p:nvSpPr>
          <p:spPr>
            <a:xfrm>
              <a:off x="1375200" y="32652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Google Shape;2307;p74"/>
            <p:cNvSpPr/>
            <p:nvPr/>
          </p:nvSpPr>
          <p:spPr>
            <a:xfrm>
              <a:off x="1375200" y="480924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Google Shape;2308;p74"/>
            <p:cNvSpPr/>
            <p:nvPr/>
          </p:nvSpPr>
          <p:spPr>
            <a:xfrm>
              <a:off x="370080" y="4106520"/>
              <a:ext cx="300240" cy="39240"/>
            </a:xfrm>
            <a:custGeom>
              <a:avLst/>
              <a:gdLst/>
              <a:ahLst/>
              <a:rect l="l" t="t" r="r" b="b"/>
              <a:pathLst>
                <a:path w="35719" h="344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>
              <a:solidFill>
                <a:srgbClr val="4d8cf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Google Shape;2309;p74"/>
            <p:cNvSpPr/>
            <p:nvPr/>
          </p:nvSpPr>
          <p:spPr>
            <a:xfrm>
              <a:off x="370080" y="1070640"/>
              <a:ext cx="300240" cy="39240"/>
            </a:xfrm>
            <a:custGeom>
              <a:avLst/>
              <a:gdLst/>
              <a:ahLst/>
              <a:rect l="l" t="t" r="r" b="b"/>
              <a:pathLst>
                <a:path w="35719" h="344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>
              <a:solidFill>
                <a:srgbClr val="34a8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0" name="Google Shape;2310;p74"/>
          <p:cNvSpPr/>
          <p:nvPr/>
        </p:nvSpPr>
        <p:spPr>
          <a:xfrm>
            <a:off x="1112400" y="882000"/>
            <a:ext cx="6878880" cy="3726000"/>
          </a:xfrm>
          <a:prstGeom prst="roundRect">
            <a:avLst>
              <a:gd name="adj" fmla="val 5212"/>
            </a:avLst>
          </a:prstGeom>
          <a:solidFill>
            <a:schemeClr val="accent3"/>
          </a:solidFill>
          <a:ln w="0">
            <a:noFill/>
          </a:ln>
          <a:effectLst>
            <a:outerShdw algn="bl" blurRad="57240" dir="5400000" dist="19080" rotWithShape="0">
              <a:schemeClr val="dk2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1" name="Google Shape;2311;p74"/>
          <p:cNvSpPr/>
          <p:nvPr/>
        </p:nvSpPr>
        <p:spPr>
          <a:xfrm>
            <a:off x="814320" y="538920"/>
            <a:ext cx="7431840" cy="500040"/>
          </a:xfrm>
          <a:custGeom>
            <a:avLst/>
            <a:gdLst/>
            <a:ahLst/>
            <a:rect l="l" t="t" r="r" b="b"/>
            <a:pathLst>
              <a:path w="285176" h="20331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  <a:effectLst>
            <a:outerShdw algn="bl" blurRad="57240" dir="5400000" dist="19080" rotWithShape="0">
              <a:schemeClr val="dk2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2" name="Google Shape;2312;p74"/>
          <p:cNvSpPr/>
          <p:nvPr/>
        </p:nvSpPr>
        <p:spPr>
          <a:xfrm>
            <a:off x="1091880" y="595440"/>
            <a:ext cx="391320" cy="388080"/>
          </a:xfrm>
          <a:custGeom>
            <a:avLst/>
            <a:gdLst/>
            <a:ahLst/>
            <a:rect l="l" t="t" r="r" b="b"/>
            <a:pathLst>
              <a:path w="209147" h="207264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3" name="Google Shape;2313;p74"/>
          <p:cNvSpPr/>
          <p:nvPr/>
        </p:nvSpPr>
        <p:spPr>
          <a:xfrm>
            <a:off x="1541520" y="585720"/>
            <a:ext cx="5881320" cy="38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fbbc05"/>
                </a:solidFill>
                <a:latin typeface="Ubuntu"/>
                <a:ea typeface="Ubuntu"/>
              </a:rPr>
              <a:t>Page Four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44" name="Google Shape;2321;p74"/>
          <p:cNvSpPr/>
          <p:nvPr/>
        </p:nvSpPr>
        <p:spPr>
          <a:xfrm>
            <a:off x="1620000" y="2864880"/>
            <a:ext cx="5903640" cy="146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zh-TW" sz="6500" spc="-1" strike="noStrike">
                <a:solidFill>
                  <a:srgbClr val="ffffff"/>
                </a:solidFill>
                <a:latin typeface="Ubuntu"/>
                <a:ea typeface="Ubuntu"/>
              </a:rPr>
              <a:t>實作方式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1045" name="Google Shape;2322;p74"/>
          <p:cNvSpPr/>
          <p:nvPr/>
        </p:nvSpPr>
        <p:spPr>
          <a:xfrm rot="5400000">
            <a:off x="8136360" y="1557000"/>
            <a:ext cx="949320" cy="615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Google Shape;2323;p74"/>
          <p:cNvSpPr/>
          <p:nvPr/>
        </p:nvSpPr>
        <p:spPr>
          <a:xfrm rot="5400000">
            <a:off x="8101800" y="589680"/>
            <a:ext cx="1018440" cy="615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7" name="Google Shape;2324;p74"/>
          <p:cNvSpPr/>
          <p:nvPr/>
        </p:nvSpPr>
        <p:spPr>
          <a:xfrm rot="5400000">
            <a:off x="8089920" y="2537640"/>
            <a:ext cx="1042200" cy="615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Google Shape;2325;p74"/>
          <p:cNvSpPr/>
          <p:nvPr/>
        </p:nvSpPr>
        <p:spPr>
          <a:xfrm rot="5400000">
            <a:off x="8101800" y="4501440"/>
            <a:ext cx="1018440" cy="615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9" name="Google Shape;2326;p74"/>
          <p:cNvSpPr/>
          <p:nvPr/>
        </p:nvSpPr>
        <p:spPr>
          <a:xfrm rot="5400000">
            <a:off x="8142120" y="3528360"/>
            <a:ext cx="937440" cy="615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0" name="Google Shape;2327;p74"/>
          <p:cNvSpPr/>
          <p:nvPr/>
        </p:nvSpPr>
        <p:spPr>
          <a:xfrm>
            <a:off x="8189640" y="470160"/>
            <a:ext cx="43956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a4335"/>
                </a:solidFill>
                <a:latin typeface="Ubuntu"/>
                <a:ea typeface="Ubuntu"/>
              </a:rPr>
              <a:t>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51" name="Google Shape;2328;p74"/>
          <p:cNvSpPr/>
          <p:nvPr/>
        </p:nvSpPr>
        <p:spPr>
          <a:xfrm>
            <a:off x="8189640" y="1476360"/>
            <a:ext cx="43956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4a853"/>
                </a:solidFill>
                <a:latin typeface="Ubuntu"/>
                <a:ea typeface="Ubuntu"/>
              </a:rPr>
              <a:t>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52" name="Google Shape;2329;p74"/>
          <p:cNvSpPr/>
          <p:nvPr/>
        </p:nvSpPr>
        <p:spPr>
          <a:xfrm>
            <a:off x="8189640" y="2400480"/>
            <a:ext cx="43956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4d8cf5"/>
                </a:solidFill>
                <a:latin typeface="Ubuntu"/>
                <a:ea typeface="Ubuntu"/>
              </a:rPr>
              <a:t>W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53" name="Google Shape;2330;p74"/>
          <p:cNvSpPr/>
          <p:nvPr/>
        </p:nvSpPr>
        <p:spPr>
          <a:xfrm>
            <a:off x="8189640" y="3423600"/>
            <a:ext cx="43956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bbc05"/>
                </a:solidFill>
                <a:latin typeface="Ubuntu"/>
                <a:ea typeface="Ubuntu"/>
              </a:rPr>
              <a:t>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54" name="Google Shape;2331;p74"/>
          <p:cNvSpPr/>
          <p:nvPr/>
        </p:nvSpPr>
        <p:spPr>
          <a:xfrm>
            <a:off x="8189640" y="4362840"/>
            <a:ext cx="43956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a4335"/>
                </a:solidFill>
                <a:latin typeface="Ubuntu"/>
                <a:ea typeface="Ubuntu"/>
              </a:rPr>
              <a:t>F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1055" name="Google Shape;2332;p74"/>
          <p:cNvGrpSpPr/>
          <p:nvPr/>
        </p:nvGrpSpPr>
        <p:grpSpPr>
          <a:xfrm>
            <a:off x="6935040" y="696600"/>
            <a:ext cx="194400" cy="194400"/>
            <a:chOff x="6935040" y="696600"/>
            <a:chExt cx="194400" cy="194400"/>
          </a:xfrm>
        </p:grpSpPr>
        <p:sp>
          <p:nvSpPr>
            <p:cNvPr id="1056" name="Google Shape;2333;p74"/>
            <p:cNvSpPr/>
            <p:nvPr/>
          </p:nvSpPr>
          <p:spPr>
            <a:xfrm>
              <a:off x="6935040" y="776880"/>
              <a:ext cx="194400" cy="114120"/>
            </a:xfrm>
            <a:custGeom>
              <a:avLst/>
              <a:gdLst/>
              <a:ahLst/>
              <a:rect l="l" t="t" r="r" b="b"/>
              <a:pathLst>
                <a:path w="19273" h="1133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Google Shape;2334;p74"/>
            <p:cNvSpPr/>
            <p:nvPr/>
          </p:nvSpPr>
          <p:spPr>
            <a:xfrm>
              <a:off x="6935040" y="696600"/>
              <a:ext cx="194400" cy="68400"/>
            </a:xfrm>
            <a:custGeom>
              <a:avLst/>
              <a:gdLst/>
              <a:ahLst/>
              <a:rect l="l" t="t" r="r" b="b"/>
              <a:pathLst>
                <a:path w="19273" h="6815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8" name="Google Shape;2335;p74"/>
          <p:cNvSpPr/>
          <p:nvPr/>
        </p:nvSpPr>
        <p:spPr>
          <a:xfrm>
            <a:off x="6934320" y="681840"/>
            <a:ext cx="195120" cy="21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Google Shape;2336;p74"/>
          <p:cNvSpPr/>
          <p:nvPr/>
        </p:nvSpPr>
        <p:spPr>
          <a:xfrm>
            <a:off x="7246440" y="695880"/>
            <a:ext cx="212400" cy="195120"/>
          </a:xfrm>
          <a:custGeom>
            <a:avLst/>
            <a:gdLst/>
            <a:ahLst/>
            <a:rect l="l" t="t" r="r" b="b"/>
            <a:pathLst>
              <a:path w="34372" h="31568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Google Shape;2337;p74"/>
          <p:cNvSpPr/>
          <p:nvPr/>
        </p:nvSpPr>
        <p:spPr>
          <a:xfrm>
            <a:off x="7870320" y="695880"/>
            <a:ext cx="144720" cy="214560"/>
          </a:xfrm>
          <a:custGeom>
            <a:avLst/>
            <a:gdLst/>
            <a:ahLst/>
            <a:rect l="l" t="t" r="r" b="b"/>
            <a:pathLst>
              <a:path w="1649" h="2442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Google Shape;2338;p74"/>
          <p:cNvSpPr/>
          <p:nvPr/>
        </p:nvSpPr>
        <p:spPr>
          <a:xfrm rot="10800000">
            <a:off x="7575840" y="696600"/>
            <a:ext cx="144720" cy="214560"/>
          </a:xfrm>
          <a:custGeom>
            <a:avLst/>
            <a:gdLst/>
            <a:ahLst/>
            <a:rect l="l" t="t" r="r" b="b"/>
            <a:pathLst>
              <a:path w="1649" h="2442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2" name="" descr=""/>
          <p:cNvPicPr/>
          <p:nvPr/>
        </p:nvPicPr>
        <p:blipFill>
          <a:blip r:embed="rId2"/>
          <a:stretch/>
        </p:blipFill>
        <p:spPr>
          <a:xfrm>
            <a:off x="180360" y="1440000"/>
            <a:ext cx="8459640" cy="3523320"/>
          </a:xfrm>
          <a:prstGeom prst="rect">
            <a:avLst/>
          </a:prstGeom>
          <a:ln w="0">
            <a:noFill/>
          </a:ln>
        </p:spPr>
      </p:pic>
      <p:sp>
        <p:nvSpPr>
          <p:cNvPr id="1063" name="Google Shape;749;p39_0"/>
          <p:cNvSpPr/>
          <p:nvPr/>
        </p:nvSpPr>
        <p:spPr>
          <a:xfrm>
            <a:off x="1540440" y="541080"/>
            <a:ext cx="554652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34a853"/>
                </a:solidFill>
                <a:latin typeface="Ubuntu"/>
                <a:ea typeface="Ubuntu"/>
              </a:rPr>
              <a:t>MainActivity</a:t>
            </a:r>
            <a:endParaRPr b="0" lang="en-US" sz="2800" spc="-1" strike="noStrike">
              <a:solidFill>
                <a:srgbClr val="34a85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43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2;p44_1"/>
          <p:cNvSpPr txBox="1"/>
          <p:nvPr/>
        </p:nvSpPr>
        <p:spPr>
          <a:xfrm>
            <a:off x="5408280" y="3763440"/>
            <a:ext cx="2038680" cy="388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ea4335"/>
                </a:solidFill>
                <a:latin typeface="Ubuntu"/>
                <a:ea typeface="Ubuntu"/>
              </a:rPr>
              <a:t>Friday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65" name="Google Shape;1069;p44_1"/>
          <p:cNvSpPr txBox="1"/>
          <p:nvPr/>
        </p:nvSpPr>
        <p:spPr>
          <a:xfrm>
            <a:off x="1540440" y="541080"/>
            <a:ext cx="6486480" cy="47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ea4335"/>
                </a:solidFill>
                <a:latin typeface="Ubuntu"/>
                <a:ea typeface="Ubuntu"/>
              </a:rPr>
              <a:t>Adapter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6" name="Google Shape;1139;p44_1"/>
          <p:cNvSpPr/>
          <p:nvPr/>
        </p:nvSpPr>
        <p:spPr>
          <a:xfrm rot="5400000">
            <a:off x="8034480" y="3124080"/>
            <a:ext cx="1158480" cy="590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7" name="Google Shape;1140;p44_1"/>
          <p:cNvSpPr/>
          <p:nvPr/>
        </p:nvSpPr>
        <p:spPr>
          <a:xfrm rot="5400000">
            <a:off x="7968960" y="1902960"/>
            <a:ext cx="1289520" cy="590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8" name="Google Shape;1141;p44_1"/>
          <p:cNvSpPr/>
          <p:nvPr/>
        </p:nvSpPr>
        <p:spPr>
          <a:xfrm rot="5400000">
            <a:off x="7956000" y="4354560"/>
            <a:ext cx="1315440" cy="590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9" name="Google Shape;1142;p44_1"/>
          <p:cNvSpPr/>
          <p:nvPr/>
        </p:nvSpPr>
        <p:spPr>
          <a:xfrm>
            <a:off x="8264880" y="1859040"/>
            <a:ext cx="439920" cy="2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a4335"/>
                </a:solidFill>
                <a:latin typeface="Ubuntu"/>
                <a:ea typeface="Ubuntu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70" name="Google Shape;1143;p44_1"/>
          <p:cNvSpPr/>
          <p:nvPr/>
        </p:nvSpPr>
        <p:spPr>
          <a:xfrm>
            <a:off x="8264880" y="3062880"/>
            <a:ext cx="439920" cy="2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4a853"/>
                </a:solidFill>
                <a:latin typeface="Ubuntu"/>
                <a:ea typeface="Ubuntu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71" name="Google Shape;1144;p44_1"/>
          <p:cNvSpPr/>
          <p:nvPr/>
        </p:nvSpPr>
        <p:spPr>
          <a:xfrm>
            <a:off x="8264880" y="4266720"/>
            <a:ext cx="439920" cy="2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4d8cf5"/>
                </a:solidFill>
                <a:latin typeface="Ubuntu"/>
                <a:ea typeface="Ubuntu"/>
              </a:rPr>
              <a:t>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72" name="Google Shape;1145;p44_1"/>
          <p:cNvSpPr/>
          <p:nvPr/>
        </p:nvSpPr>
        <p:spPr>
          <a:xfrm>
            <a:off x="7246440" y="695880"/>
            <a:ext cx="212760" cy="195480"/>
          </a:xfrm>
          <a:custGeom>
            <a:avLst/>
            <a:gdLst/>
            <a:ahLst/>
            <a:rect l="l" t="t" r="r" b="b"/>
            <a:pathLst>
              <a:path w="34372" h="31568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3" name="Google Shape;1146;p44_1"/>
          <p:cNvSpPr/>
          <p:nvPr/>
        </p:nvSpPr>
        <p:spPr>
          <a:xfrm rot="5400000">
            <a:off x="8024040" y="671040"/>
            <a:ext cx="1179000" cy="590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4" name="Google Shape;1147;p44_1"/>
          <p:cNvSpPr/>
          <p:nvPr/>
        </p:nvSpPr>
        <p:spPr>
          <a:xfrm>
            <a:off x="8264880" y="655200"/>
            <a:ext cx="439920" cy="2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bbc05"/>
                </a:solidFill>
                <a:latin typeface="Ubuntu"/>
                <a:ea typeface="Ubuntu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75" name="Google Shape;1151;p44_1"/>
          <p:cNvSpPr/>
          <p:nvPr/>
        </p:nvSpPr>
        <p:spPr>
          <a:xfrm>
            <a:off x="7870320" y="695880"/>
            <a:ext cx="145080" cy="214920"/>
          </a:xfrm>
          <a:custGeom>
            <a:avLst/>
            <a:gdLst/>
            <a:ahLst/>
            <a:rect l="l" t="t" r="r" b="b"/>
            <a:pathLst>
              <a:path w="1649" h="2442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6" name="Google Shape;1152;p44_1"/>
          <p:cNvSpPr/>
          <p:nvPr/>
        </p:nvSpPr>
        <p:spPr>
          <a:xfrm rot="10800000">
            <a:off x="7575480" y="696240"/>
            <a:ext cx="145080" cy="214920"/>
          </a:xfrm>
          <a:custGeom>
            <a:avLst/>
            <a:gdLst/>
            <a:ahLst/>
            <a:rect l="l" t="t" r="r" b="b"/>
            <a:pathLst>
              <a:path w="1649" h="2442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77" name="" descr=""/>
          <p:cNvPicPr/>
          <p:nvPr/>
        </p:nvPicPr>
        <p:blipFill>
          <a:blip r:embed="rId1"/>
          <a:srcRect l="0" t="0" r="38418" b="0"/>
          <a:stretch/>
        </p:blipFill>
        <p:spPr>
          <a:xfrm>
            <a:off x="1749600" y="1620000"/>
            <a:ext cx="5630400" cy="255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d8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2042;p72_0"/>
          <p:cNvSpPr txBox="1"/>
          <p:nvPr/>
        </p:nvSpPr>
        <p:spPr>
          <a:xfrm>
            <a:off x="1541160" y="540720"/>
            <a:ext cx="6486480" cy="47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d8cf5"/>
                </a:solidFill>
                <a:latin typeface="Ubuntu"/>
                <a:ea typeface="Ubuntu"/>
              </a:rPr>
              <a:t>Fragment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79" name="Google Shape;2043;p72_0"/>
          <p:cNvGrpSpPr/>
          <p:nvPr/>
        </p:nvGrpSpPr>
        <p:grpSpPr>
          <a:xfrm>
            <a:off x="3105000" y="1991520"/>
            <a:ext cx="2892960" cy="2091600"/>
            <a:chOff x="3105000" y="1991520"/>
            <a:chExt cx="2892960" cy="2091600"/>
          </a:xfrm>
        </p:grpSpPr>
        <p:sp>
          <p:nvSpPr>
            <p:cNvPr id="1080" name="Google Shape;2044;p72_0"/>
            <p:cNvSpPr/>
            <p:nvPr/>
          </p:nvSpPr>
          <p:spPr>
            <a:xfrm>
              <a:off x="3734640" y="2020680"/>
              <a:ext cx="960120" cy="1291680"/>
            </a:xfrm>
            <a:custGeom>
              <a:avLst/>
              <a:gdLst/>
              <a:ahLst/>
              <a:rect l="l" t="t" r="r" b="b"/>
              <a:pathLst>
                <a:path w="35348" h="47548">
                  <a:moveTo>
                    <a:pt x="3923" y="1"/>
                  </a:moveTo>
                  <a:cubicBezTo>
                    <a:pt x="3900" y="1"/>
                    <a:pt x="3876" y="1"/>
                    <a:pt x="3852" y="1"/>
                  </a:cubicBezTo>
                  <a:cubicBezTo>
                    <a:pt x="1926" y="69"/>
                    <a:pt x="879" y="1792"/>
                    <a:pt x="642" y="3516"/>
                  </a:cubicBezTo>
                  <a:cubicBezTo>
                    <a:pt x="0" y="7909"/>
                    <a:pt x="3481" y="11356"/>
                    <a:pt x="5272" y="15005"/>
                  </a:cubicBezTo>
                  <a:cubicBezTo>
                    <a:pt x="5745" y="16019"/>
                    <a:pt x="6049" y="17100"/>
                    <a:pt x="6285" y="18215"/>
                  </a:cubicBezTo>
                  <a:cubicBezTo>
                    <a:pt x="6454" y="19263"/>
                    <a:pt x="6623" y="20344"/>
                    <a:pt x="6961" y="21392"/>
                  </a:cubicBezTo>
                  <a:cubicBezTo>
                    <a:pt x="7536" y="23048"/>
                    <a:pt x="8617" y="24467"/>
                    <a:pt x="9834" y="25717"/>
                  </a:cubicBezTo>
                  <a:cubicBezTo>
                    <a:pt x="11084" y="27001"/>
                    <a:pt x="12503" y="28117"/>
                    <a:pt x="13787" y="29367"/>
                  </a:cubicBezTo>
                  <a:cubicBezTo>
                    <a:pt x="15240" y="30752"/>
                    <a:pt x="16356" y="32307"/>
                    <a:pt x="17403" y="33997"/>
                  </a:cubicBezTo>
                  <a:cubicBezTo>
                    <a:pt x="18451" y="35652"/>
                    <a:pt x="19566" y="37207"/>
                    <a:pt x="21188" y="38390"/>
                  </a:cubicBezTo>
                  <a:cubicBezTo>
                    <a:pt x="22709" y="39505"/>
                    <a:pt x="24500" y="40282"/>
                    <a:pt x="26257" y="41025"/>
                  </a:cubicBezTo>
                  <a:cubicBezTo>
                    <a:pt x="28082" y="41769"/>
                    <a:pt x="29704" y="42580"/>
                    <a:pt x="31157" y="43864"/>
                  </a:cubicBezTo>
                  <a:cubicBezTo>
                    <a:pt x="32407" y="44979"/>
                    <a:pt x="33522" y="46229"/>
                    <a:pt x="34570" y="47547"/>
                  </a:cubicBezTo>
                  <a:cubicBezTo>
                    <a:pt x="34908" y="47007"/>
                    <a:pt x="35043" y="47142"/>
                    <a:pt x="35347" y="46635"/>
                  </a:cubicBezTo>
                  <a:cubicBezTo>
                    <a:pt x="34975" y="45621"/>
                    <a:pt x="34435" y="43526"/>
                    <a:pt x="34063" y="42546"/>
                  </a:cubicBezTo>
                  <a:cubicBezTo>
                    <a:pt x="32373" y="38119"/>
                    <a:pt x="31055" y="34098"/>
                    <a:pt x="29366" y="29671"/>
                  </a:cubicBezTo>
                  <a:cubicBezTo>
                    <a:pt x="28622" y="27745"/>
                    <a:pt x="27778" y="25819"/>
                    <a:pt x="26392" y="24231"/>
                  </a:cubicBezTo>
                  <a:cubicBezTo>
                    <a:pt x="25142" y="22811"/>
                    <a:pt x="23520" y="21764"/>
                    <a:pt x="22371" y="20243"/>
                  </a:cubicBezTo>
                  <a:cubicBezTo>
                    <a:pt x="21019" y="18553"/>
                    <a:pt x="20918" y="16289"/>
                    <a:pt x="19701" y="14532"/>
                  </a:cubicBezTo>
                  <a:cubicBezTo>
                    <a:pt x="18654" y="13011"/>
                    <a:pt x="17031" y="12031"/>
                    <a:pt x="15578" y="10916"/>
                  </a:cubicBezTo>
                  <a:cubicBezTo>
                    <a:pt x="12537" y="8652"/>
                    <a:pt x="11084" y="5104"/>
                    <a:pt x="8482" y="2434"/>
                  </a:cubicBezTo>
                  <a:cubicBezTo>
                    <a:pt x="7282" y="1234"/>
                    <a:pt x="5686" y="1"/>
                    <a:pt x="3923" y="1"/>
                  </a:cubicBezTo>
                  <a:close/>
                </a:path>
              </a:pathLst>
            </a:custGeom>
            <a:solidFill>
              <a:srgbClr val="2d70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Google Shape;2045;p72_0"/>
            <p:cNvSpPr/>
            <p:nvPr/>
          </p:nvSpPr>
          <p:spPr>
            <a:xfrm>
              <a:off x="3844800" y="2130120"/>
              <a:ext cx="960120" cy="1454040"/>
            </a:xfrm>
            <a:custGeom>
              <a:avLst/>
              <a:gdLst/>
              <a:ahLst/>
              <a:rect l="l" t="t" r="r" b="b"/>
              <a:pathLst>
                <a:path w="35346" h="53531">
                  <a:moveTo>
                    <a:pt x="215" y="0"/>
                  </a:moveTo>
                  <a:cubicBezTo>
                    <a:pt x="211" y="0"/>
                    <a:pt x="207" y="1"/>
                    <a:pt x="203" y="3"/>
                  </a:cubicBezTo>
                  <a:cubicBezTo>
                    <a:pt x="0" y="138"/>
                    <a:pt x="1453" y="3449"/>
                    <a:pt x="3954" y="8789"/>
                  </a:cubicBezTo>
                  <a:cubicBezTo>
                    <a:pt x="4562" y="10107"/>
                    <a:pt x="5238" y="11593"/>
                    <a:pt x="6150" y="13114"/>
                  </a:cubicBezTo>
                  <a:cubicBezTo>
                    <a:pt x="6623" y="13891"/>
                    <a:pt x="7198" y="14669"/>
                    <a:pt x="7840" y="15378"/>
                  </a:cubicBezTo>
                  <a:cubicBezTo>
                    <a:pt x="8482" y="16088"/>
                    <a:pt x="9192" y="16764"/>
                    <a:pt x="9901" y="17406"/>
                  </a:cubicBezTo>
                  <a:cubicBezTo>
                    <a:pt x="10577" y="18082"/>
                    <a:pt x="11287" y="18757"/>
                    <a:pt x="11929" y="19467"/>
                  </a:cubicBezTo>
                  <a:cubicBezTo>
                    <a:pt x="12571" y="20177"/>
                    <a:pt x="13112" y="20988"/>
                    <a:pt x="13619" y="21866"/>
                  </a:cubicBezTo>
                  <a:cubicBezTo>
                    <a:pt x="14666" y="23624"/>
                    <a:pt x="15579" y="25651"/>
                    <a:pt x="17032" y="27577"/>
                  </a:cubicBezTo>
                  <a:cubicBezTo>
                    <a:pt x="17775" y="28523"/>
                    <a:pt x="18654" y="29334"/>
                    <a:pt x="19498" y="30044"/>
                  </a:cubicBezTo>
                  <a:cubicBezTo>
                    <a:pt x="20343" y="30788"/>
                    <a:pt x="21188" y="31430"/>
                    <a:pt x="21932" y="32105"/>
                  </a:cubicBezTo>
                  <a:cubicBezTo>
                    <a:pt x="22709" y="32781"/>
                    <a:pt x="23385" y="33457"/>
                    <a:pt x="23959" y="34234"/>
                  </a:cubicBezTo>
                  <a:cubicBezTo>
                    <a:pt x="24534" y="35012"/>
                    <a:pt x="25040" y="35823"/>
                    <a:pt x="25547" y="36634"/>
                  </a:cubicBezTo>
                  <a:cubicBezTo>
                    <a:pt x="26054" y="37445"/>
                    <a:pt x="26527" y="38289"/>
                    <a:pt x="27068" y="39067"/>
                  </a:cubicBezTo>
                  <a:cubicBezTo>
                    <a:pt x="27575" y="39878"/>
                    <a:pt x="28116" y="40587"/>
                    <a:pt x="28656" y="41297"/>
                  </a:cubicBezTo>
                  <a:cubicBezTo>
                    <a:pt x="29738" y="42649"/>
                    <a:pt x="30785" y="43865"/>
                    <a:pt x="31630" y="45048"/>
                  </a:cubicBezTo>
                  <a:cubicBezTo>
                    <a:pt x="33353" y="47312"/>
                    <a:pt x="34232" y="49475"/>
                    <a:pt x="34536" y="51029"/>
                  </a:cubicBezTo>
                  <a:cubicBezTo>
                    <a:pt x="34840" y="52584"/>
                    <a:pt x="34739" y="53496"/>
                    <a:pt x="34874" y="53530"/>
                  </a:cubicBezTo>
                  <a:cubicBezTo>
                    <a:pt x="34876" y="53530"/>
                    <a:pt x="34878" y="53531"/>
                    <a:pt x="34880" y="53531"/>
                  </a:cubicBezTo>
                  <a:cubicBezTo>
                    <a:pt x="34989" y="53531"/>
                    <a:pt x="35345" y="52620"/>
                    <a:pt x="35246" y="50928"/>
                  </a:cubicBezTo>
                  <a:cubicBezTo>
                    <a:pt x="35178" y="50083"/>
                    <a:pt x="34975" y="49069"/>
                    <a:pt x="34536" y="47920"/>
                  </a:cubicBezTo>
                  <a:cubicBezTo>
                    <a:pt x="34131" y="46805"/>
                    <a:pt x="33489" y="45555"/>
                    <a:pt x="32678" y="44305"/>
                  </a:cubicBezTo>
                  <a:cubicBezTo>
                    <a:pt x="31867" y="43054"/>
                    <a:pt x="30853" y="41770"/>
                    <a:pt x="29873" y="40385"/>
                  </a:cubicBezTo>
                  <a:cubicBezTo>
                    <a:pt x="29366" y="39675"/>
                    <a:pt x="28859" y="38965"/>
                    <a:pt x="28386" y="38222"/>
                  </a:cubicBezTo>
                  <a:cubicBezTo>
                    <a:pt x="27913" y="37445"/>
                    <a:pt x="27474" y="36634"/>
                    <a:pt x="27000" y="35789"/>
                  </a:cubicBezTo>
                  <a:cubicBezTo>
                    <a:pt x="26494" y="34944"/>
                    <a:pt x="25987" y="34065"/>
                    <a:pt x="25345" y="33187"/>
                  </a:cubicBezTo>
                  <a:cubicBezTo>
                    <a:pt x="24703" y="32342"/>
                    <a:pt x="23925" y="31497"/>
                    <a:pt x="23114" y="30788"/>
                  </a:cubicBezTo>
                  <a:cubicBezTo>
                    <a:pt x="21492" y="29334"/>
                    <a:pt x="19735" y="28084"/>
                    <a:pt x="18451" y="26462"/>
                  </a:cubicBezTo>
                  <a:cubicBezTo>
                    <a:pt x="17167" y="24806"/>
                    <a:pt x="16288" y="22813"/>
                    <a:pt x="15139" y="20954"/>
                  </a:cubicBezTo>
                  <a:cubicBezTo>
                    <a:pt x="14565" y="20042"/>
                    <a:pt x="13956" y="19129"/>
                    <a:pt x="13213" y="18318"/>
                  </a:cubicBezTo>
                  <a:cubicBezTo>
                    <a:pt x="12503" y="17541"/>
                    <a:pt x="11726" y="16831"/>
                    <a:pt x="11017" y="16189"/>
                  </a:cubicBezTo>
                  <a:cubicBezTo>
                    <a:pt x="10307" y="15547"/>
                    <a:pt x="9597" y="14905"/>
                    <a:pt x="8989" y="14297"/>
                  </a:cubicBezTo>
                  <a:cubicBezTo>
                    <a:pt x="8414" y="13655"/>
                    <a:pt x="7874" y="13013"/>
                    <a:pt x="7435" y="12303"/>
                  </a:cubicBezTo>
                  <a:cubicBezTo>
                    <a:pt x="6522" y="10918"/>
                    <a:pt x="5779" y="9465"/>
                    <a:pt x="5069" y="8180"/>
                  </a:cubicBezTo>
                  <a:cubicBezTo>
                    <a:pt x="2341" y="3124"/>
                    <a:pt x="498" y="0"/>
                    <a:pt x="215" y="0"/>
                  </a:cubicBezTo>
                  <a:close/>
                </a:path>
              </a:pathLst>
            </a:custGeom>
            <a:solidFill>
              <a:srgbClr val="6c87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Google Shape;2046;p72_0"/>
            <p:cNvSpPr/>
            <p:nvPr/>
          </p:nvSpPr>
          <p:spPr>
            <a:xfrm>
              <a:off x="4346280" y="2374200"/>
              <a:ext cx="1464120" cy="651600"/>
            </a:xfrm>
            <a:custGeom>
              <a:avLst/>
              <a:gdLst/>
              <a:ahLst/>
              <a:rect l="l" t="t" r="r" b="b"/>
              <a:pathLst>
                <a:path w="53901" h="23998">
                  <a:moveTo>
                    <a:pt x="47947" y="0"/>
                  </a:moveTo>
                  <a:cubicBezTo>
                    <a:pt x="44781" y="0"/>
                    <a:pt x="41617" y="1656"/>
                    <a:pt x="38592" y="2302"/>
                  </a:cubicBezTo>
                  <a:cubicBezTo>
                    <a:pt x="37801" y="2470"/>
                    <a:pt x="37011" y="2536"/>
                    <a:pt x="36220" y="2536"/>
                  </a:cubicBezTo>
                  <a:cubicBezTo>
                    <a:pt x="35896" y="2536"/>
                    <a:pt x="35571" y="2525"/>
                    <a:pt x="35247" y="2505"/>
                  </a:cubicBezTo>
                  <a:cubicBezTo>
                    <a:pt x="34494" y="2458"/>
                    <a:pt x="33725" y="2395"/>
                    <a:pt x="32962" y="2395"/>
                  </a:cubicBezTo>
                  <a:cubicBezTo>
                    <a:pt x="32629" y="2395"/>
                    <a:pt x="32297" y="2407"/>
                    <a:pt x="31969" y="2437"/>
                  </a:cubicBezTo>
                  <a:cubicBezTo>
                    <a:pt x="30211" y="2606"/>
                    <a:pt x="28589" y="3282"/>
                    <a:pt x="27069" y="4195"/>
                  </a:cubicBezTo>
                  <a:cubicBezTo>
                    <a:pt x="25548" y="5107"/>
                    <a:pt x="24129" y="6222"/>
                    <a:pt x="22608" y="7168"/>
                  </a:cubicBezTo>
                  <a:cubicBezTo>
                    <a:pt x="20918" y="8250"/>
                    <a:pt x="19161" y="8959"/>
                    <a:pt x="17235" y="9601"/>
                  </a:cubicBezTo>
                  <a:cubicBezTo>
                    <a:pt x="15377" y="10210"/>
                    <a:pt x="13619" y="10919"/>
                    <a:pt x="12099" y="12203"/>
                  </a:cubicBezTo>
                  <a:cubicBezTo>
                    <a:pt x="10612" y="13420"/>
                    <a:pt x="9463" y="14974"/>
                    <a:pt x="8314" y="16529"/>
                  </a:cubicBezTo>
                  <a:cubicBezTo>
                    <a:pt x="7165" y="18083"/>
                    <a:pt x="5982" y="19469"/>
                    <a:pt x="4360" y="20584"/>
                  </a:cubicBezTo>
                  <a:cubicBezTo>
                    <a:pt x="3008" y="21530"/>
                    <a:pt x="1522" y="22307"/>
                    <a:pt x="1" y="23017"/>
                  </a:cubicBezTo>
                  <a:cubicBezTo>
                    <a:pt x="440" y="23456"/>
                    <a:pt x="271" y="23558"/>
                    <a:pt x="711" y="23997"/>
                  </a:cubicBezTo>
                  <a:cubicBezTo>
                    <a:pt x="1792" y="23862"/>
                    <a:pt x="3921" y="23828"/>
                    <a:pt x="5002" y="23727"/>
                  </a:cubicBezTo>
                  <a:cubicBezTo>
                    <a:pt x="9699" y="23118"/>
                    <a:pt x="13890" y="22814"/>
                    <a:pt x="18587" y="22206"/>
                  </a:cubicBezTo>
                  <a:cubicBezTo>
                    <a:pt x="20648" y="21936"/>
                    <a:pt x="22743" y="21598"/>
                    <a:pt x="24602" y="20652"/>
                  </a:cubicBezTo>
                  <a:cubicBezTo>
                    <a:pt x="26258" y="19773"/>
                    <a:pt x="27677" y="18455"/>
                    <a:pt x="29434" y="17678"/>
                  </a:cubicBezTo>
                  <a:cubicBezTo>
                    <a:pt x="31394" y="16765"/>
                    <a:pt x="33624" y="17239"/>
                    <a:pt x="35618" y="16461"/>
                  </a:cubicBezTo>
                  <a:cubicBezTo>
                    <a:pt x="37342" y="15785"/>
                    <a:pt x="38693" y="14468"/>
                    <a:pt x="40113" y="13319"/>
                  </a:cubicBezTo>
                  <a:cubicBezTo>
                    <a:pt x="43053" y="10886"/>
                    <a:pt x="46837" y="10345"/>
                    <a:pt x="50014" y="8419"/>
                  </a:cubicBezTo>
                  <a:cubicBezTo>
                    <a:pt x="51501" y="7574"/>
                    <a:pt x="53123" y="6290"/>
                    <a:pt x="53495" y="4533"/>
                  </a:cubicBezTo>
                  <a:cubicBezTo>
                    <a:pt x="53900" y="2640"/>
                    <a:pt x="52481" y="1221"/>
                    <a:pt x="50859" y="545"/>
                  </a:cubicBezTo>
                  <a:cubicBezTo>
                    <a:pt x="49891" y="156"/>
                    <a:pt x="48919" y="0"/>
                    <a:pt x="47947" y="0"/>
                  </a:cubicBezTo>
                  <a:close/>
                </a:path>
              </a:pathLst>
            </a:custGeom>
            <a:solidFill>
              <a:srgbClr val="94bd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Google Shape;2047;p72_0"/>
            <p:cNvSpPr/>
            <p:nvPr/>
          </p:nvSpPr>
          <p:spPr>
            <a:xfrm>
              <a:off x="4053240" y="2481120"/>
              <a:ext cx="1638720" cy="598680"/>
            </a:xfrm>
            <a:custGeom>
              <a:avLst/>
              <a:gdLst/>
              <a:ahLst/>
              <a:rect l="l" t="t" r="r" b="b"/>
              <a:pathLst>
                <a:path w="60320" h="22048">
                  <a:moveTo>
                    <a:pt x="59995" y="0"/>
                  </a:moveTo>
                  <a:cubicBezTo>
                    <a:pt x="59031" y="0"/>
                    <a:pt x="55728" y="589"/>
                    <a:pt x="50892" y="1585"/>
                  </a:cubicBezTo>
                  <a:cubicBezTo>
                    <a:pt x="49439" y="1889"/>
                    <a:pt x="47850" y="2159"/>
                    <a:pt x="46161" y="2700"/>
                  </a:cubicBezTo>
                  <a:cubicBezTo>
                    <a:pt x="45282" y="2970"/>
                    <a:pt x="44403" y="3342"/>
                    <a:pt x="43559" y="3781"/>
                  </a:cubicBezTo>
                  <a:cubicBezTo>
                    <a:pt x="42714" y="4254"/>
                    <a:pt x="41903" y="4761"/>
                    <a:pt x="41092" y="5302"/>
                  </a:cubicBezTo>
                  <a:cubicBezTo>
                    <a:pt x="40281" y="5809"/>
                    <a:pt x="39436" y="6349"/>
                    <a:pt x="38591" y="6789"/>
                  </a:cubicBezTo>
                  <a:cubicBezTo>
                    <a:pt x="37746" y="7228"/>
                    <a:pt x="36834" y="7566"/>
                    <a:pt x="35854" y="7870"/>
                  </a:cubicBezTo>
                  <a:cubicBezTo>
                    <a:pt x="33894" y="8478"/>
                    <a:pt x="31697" y="8850"/>
                    <a:pt x="29501" y="9830"/>
                  </a:cubicBezTo>
                  <a:cubicBezTo>
                    <a:pt x="28420" y="10303"/>
                    <a:pt x="27406" y="10945"/>
                    <a:pt x="26527" y="11621"/>
                  </a:cubicBezTo>
                  <a:cubicBezTo>
                    <a:pt x="25615" y="12263"/>
                    <a:pt x="24770" y="12905"/>
                    <a:pt x="23925" y="13513"/>
                  </a:cubicBezTo>
                  <a:cubicBezTo>
                    <a:pt x="23080" y="14088"/>
                    <a:pt x="22269" y="14561"/>
                    <a:pt x="21391" y="14966"/>
                  </a:cubicBezTo>
                  <a:cubicBezTo>
                    <a:pt x="20512" y="15338"/>
                    <a:pt x="19600" y="15642"/>
                    <a:pt x="18687" y="15913"/>
                  </a:cubicBezTo>
                  <a:cubicBezTo>
                    <a:pt x="17741" y="16217"/>
                    <a:pt x="16829" y="16487"/>
                    <a:pt x="15950" y="16791"/>
                  </a:cubicBezTo>
                  <a:cubicBezTo>
                    <a:pt x="15072" y="17129"/>
                    <a:pt x="14227" y="17501"/>
                    <a:pt x="13416" y="17839"/>
                  </a:cubicBezTo>
                  <a:cubicBezTo>
                    <a:pt x="11827" y="18548"/>
                    <a:pt x="10408" y="19258"/>
                    <a:pt x="9090" y="19833"/>
                  </a:cubicBezTo>
                  <a:cubicBezTo>
                    <a:pt x="6635" y="20858"/>
                    <a:pt x="4495" y="21226"/>
                    <a:pt x="2931" y="21226"/>
                  </a:cubicBezTo>
                  <a:cubicBezTo>
                    <a:pt x="2794" y="21226"/>
                    <a:pt x="2662" y="21223"/>
                    <a:pt x="2534" y="21218"/>
                  </a:cubicBezTo>
                  <a:cubicBezTo>
                    <a:pt x="1207" y="21161"/>
                    <a:pt x="398" y="20916"/>
                    <a:pt x="130" y="20916"/>
                  </a:cubicBezTo>
                  <a:cubicBezTo>
                    <a:pt x="77" y="20916"/>
                    <a:pt x="45" y="20925"/>
                    <a:pt x="34" y="20948"/>
                  </a:cubicBezTo>
                  <a:cubicBezTo>
                    <a:pt x="0" y="21049"/>
                    <a:pt x="777" y="21623"/>
                    <a:pt x="2467" y="21928"/>
                  </a:cubicBezTo>
                  <a:cubicBezTo>
                    <a:pt x="2941" y="22004"/>
                    <a:pt x="3480" y="22047"/>
                    <a:pt x="4076" y="22047"/>
                  </a:cubicBezTo>
                  <a:cubicBezTo>
                    <a:pt x="4542" y="22047"/>
                    <a:pt x="5042" y="22021"/>
                    <a:pt x="5576" y="21961"/>
                  </a:cubicBezTo>
                  <a:cubicBezTo>
                    <a:pt x="6759" y="21826"/>
                    <a:pt x="8110" y="21522"/>
                    <a:pt x="9530" y="21015"/>
                  </a:cubicBezTo>
                  <a:cubicBezTo>
                    <a:pt x="10949" y="20508"/>
                    <a:pt x="12436" y="19866"/>
                    <a:pt x="14024" y="19224"/>
                  </a:cubicBezTo>
                  <a:cubicBezTo>
                    <a:pt x="14801" y="18886"/>
                    <a:pt x="15612" y="18582"/>
                    <a:pt x="16457" y="18312"/>
                  </a:cubicBezTo>
                  <a:cubicBezTo>
                    <a:pt x="17302" y="18042"/>
                    <a:pt x="18214" y="17771"/>
                    <a:pt x="19160" y="17501"/>
                  </a:cubicBezTo>
                  <a:cubicBezTo>
                    <a:pt x="20073" y="17230"/>
                    <a:pt x="21087" y="16960"/>
                    <a:pt x="22067" y="16521"/>
                  </a:cubicBezTo>
                  <a:cubicBezTo>
                    <a:pt x="23047" y="16149"/>
                    <a:pt x="24027" y="15575"/>
                    <a:pt x="24939" y="14966"/>
                  </a:cubicBezTo>
                  <a:cubicBezTo>
                    <a:pt x="26730" y="13716"/>
                    <a:pt x="28352" y="12297"/>
                    <a:pt x="30244" y="11452"/>
                  </a:cubicBezTo>
                  <a:cubicBezTo>
                    <a:pt x="32171" y="10607"/>
                    <a:pt x="34300" y="10202"/>
                    <a:pt x="36361" y="9560"/>
                  </a:cubicBezTo>
                  <a:cubicBezTo>
                    <a:pt x="37408" y="9222"/>
                    <a:pt x="38456" y="8816"/>
                    <a:pt x="39402" y="8309"/>
                  </a:cubicBezTo>
                  <a:cubicBezTo>
                    <a:pt x="40348" y="7802"/>
                    <a:pt x="41193" y="7228"/>
                    <a:pt x="42004" y="6687"/>
                  </a:cubicBezTo>
                  <a:cubicBezTo>
                    <a:pt x="42781" y="6147"/>
                    <a:pt x="43559" y="5606"/>
                    <a:pt x="44302" y="5167"/>
                  </a:cubicBezTo>
                  <a:cubicBezTo>
                    <a:pt x="45079" y="4727"/>
                    <a:pt x="45823" y="4389"/>
                    <a:pt x="46634" y="4119"/>
                  </a:cubicBezTo>
                  <a:cubicBezTo>
                    <a:pt x="48188" y="3545"/>
                    <a:pt x="49743" y="3207"/>
                    <a:pt x="51162" y="2835"/>
                  </a:cubicBezTo>
                  <a:cubicBezTo>
                    <a:pt x="56839" y="1348"/>
                    <a:pt x="60320" y="300"/>
                    <a:pt x="60286" y="64"/>
                  </a:cubicBezTo>
                  <a:cubicBezTo>
                    <a:pt x="60275" y="21"/>
                    <a:pt x="60177" y="0"/>
                    <a:pt x="59995" y="0"/>
                  </a:cubicBezTo>
                  <a:close/>
                </a:path>
              </a:pathLst>
            </a:custGeom>
            <a:solidFill>
              <a:srgbClr val="6c87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Google Shape;2048;p72_0"/>
            <p:cNvSpPr/>
            <p:nvPr/>
          </p:nvSpPr>
          <p:spPr>
            <a:xfrm>
              <a:off x="4448160" y="1991520"/>
              <a:ext cx="421920" cy="1549800"/>
            </a:xfrm>
            <a:custGeom>
              <a:avLst/>
              <a:gdLst/>
              <a:ahLst/>
              <a:rect l="l" t="t" r="r" b="b"/>
              <a:pathLst>
                <a:path w="15546" h="57044">
                  <a:moveTo>
                    <a:pt x="7874" y="1"/>
                  </a:moveTo>
                  <a:cubicBezTo>
                    <a:pt x="6713" y="1"/>
                    <a:pt x="5600" y="706"/>
                    <a:pt x="4799" y="1624"/>
                  </a:cubicBezTo>
                  <a:cubicBezTo>
                    <a:pt x="1893" y="5003"/>
                    <a:pt x="2941" y="9768"/>
                    <a:pt x="2468" y="13823"/>
                  </a:cubicBezTo>
                  <a:cubicBezTo>
                    <a:pt x="2299" y="14938"/>
                    <a:pt x="1995" y="15986"/>
                    <a:pt x="1589" y="17033"/>
                  </a:cubicBezTo>
                  <a:cubicBezTo>
                    <a:pt x="1150" y="18047"/>
                    <a:pt x="677" y="19027"/>
                    <a:pt x="440" y="20108"/>
                  </a:cubicBezTo>
                  <a:cubicBezTo>
                    <a:pt x="1" y="21798"/>
                    <a:pt x="136" y="23589"/>
                    <a:pt x="508" y="25313"/>
                  </a:cubicBezTo>
                  <a:cubicBezTo>
                    <a:pt x="879" y="27070"/>
                    <a:pt x="1454" y="28759"/>
                    <a:pt x="1859" y="30483"/>
                  </a:cubicBezTo>
                  <a:cubicBezTo>
                    <a:pt x="2333" y="32443"/>
                    <a:pt x="2434" y="34369"/>
                    <a:pt x="2400" y="36363"/>
                  </a:cubicBezTo>
                  <a:cubicBezTo>
                    <a:pt x="2366" y="38323"/>
                    <a:pt x="2468" y="40215"/>
                    <a:pt x="3177" y="42074"/>
                  </a:cubicBezTo>
                  <a:cubicBezTo>
                    <a:pt x="3887" y="43865"/>
                    <a:pt x="4968" y="45487"/>
                    <a:pt x="6050" y="47041"/>
                  </a:cubicBezTo>
                  <a:cubicBezTo>
                    <a:pt x="7131" y="48663"/>
                    <a:pt x="8077" y="50218"/>
                    <a:pt x="8618" y="52110"/>
                  </a:cubicBezTo>
                  <a:cubicBezTo>
                    <a:pt x="9057" y="53732"/>
                    <a:pt x="9328" y="55388"/>
                    <a:pt x="9497" y="57044"/>
                  </a:cubicBezTo>
                  <a:cubicBezTo>
                    <a:pt x="10037" y="56773"/>
                    <a:pt x="10071" y="56942"/>
                    <a:pt x="10646" y="56672"/>
                  </a:cubicBezTo>
                  <a:cubicBezTo>
                    <a:pt x="10848" y="55624"/>
                    <a:pt x="11558" y="53597"/>
                    <a:pt x="11761" y="52549"/>
                  </a:cubicBezTo>
                  <a:cubicBezTo>
                    <a:pt x="12741" y="47920"/>
                    <a:pt x="13822" y="43831"/>
                    <a:pt x="14768" y="39201"/>
                  </a:cubicBezTo>
                  <a:cubicBezTo>
                    <a:pt x="15174" y="37174"/>
                    <a:pt x="15545" y="35079"/>
                    <a:pt x="15241" y="33017"/>
                  </a:cubicBezTo>
                  <a:cubicBezTo>
                    <a:pt x="14971" y="31125"/>
                    <a:pt x="14160" y="29368"/>
                    <a:pt x="13991" y="27475"/>
                  </a:cubicBezTo>
                  <a:cubicBezTo>
                    <a:pt x="13788" y="25346"/>
                    <a:pt x="14937" y="23353"/>
                    <a:pt x="14870" y="21224"/>
                  </a:cubicBezTo>
                  <a:cubicBezTo>
                    <a:pt x="14802" y="19365"/>
                    <a:pt x="13991" y="17675"/>
                    <a:pt x="13349" y="15952"/>
                  </a:cubicBezTo>
                  <a:cubicBezTo>
                    <a:pt x="12031" y="12404"/>
                    <a:pt x="12741" y="8653"/>
                    <a:pt x="11963" y="4969"/>
                  </a:cubicBezTo>
                  <a:cubicBezTo>
                    <a:pt x="11626" y="3314"/>
                    <a:pt x="10950" y="1387"/>
                    <a:pt x="9395" y="441"/>
                  </a:cubicBezTo>
                  <a:cubicBezTo>
                    <a:pt x="8893" y="134"/>
                    <a:pt x="8379" y="1"/>
                    <a:pt x="7874" y="1"/>
                  </a:cubicBezTo>
                  <a:close/>
                </a:path>
              </a:pathLst>
            </a:custGeom>
            <a:solidFill>
              <a:srgbClr val="7597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Google Shape;2049;p72_0"/>
            <p:cNvSpPr/>
            <p:nvPr/>
          </p:nvSpPr>
          <p:spPr>
            <a:xfrm>
              <a:off x="4596120" y="2101680"/>
              <a:ext cx="147600" cy="1732680"/>
            </a:xfrm>
            <a:custGeom>
              <a:avLst/>
              <a:gdLst/>
              <a:ahLst/>
              <a:rect l="l" t="t" r="r" b="b"/>
              <a:pathLst>
                <a:path w="5442" h="63773">
                  <a:moveTo>
                    <a:pt x="2159" y="1"/>
                  </a:moveTo>
                  <a:cubicBezTo>
                    <a:pt x="1887" y="1"/>
                    <a:pt x="1281" y="3576"/>
                    <a:pt x="507" y="9362"/>
                  </a:cubicBezTo>
                  <a:cubicBezTo>
                    <a:pt x="338" y="10815"/>
                    <a:pt x="68" y="12437"/>
                    <a:pt x="34" y="14228"/>
                  </a:cubicBezTo>
                  <a:cubicBezTo>
                    <a:pt x="0" y="15106"/>
                    <a:pt x="68" y="16086"/>
                    <a:pt x="237" y="17032"/>
                  </a:cubicBezTo>
                  <a:cubicBezTo>
                    <a:pt x="372" y="17979"/>
                    <a:pt x="609" y="18925"/>
                    <a:pt x="845" y="19837"/>
                  </a:cubicBezTo>
                  <a:cubicBezTo>
                    <a:pt x="1082" y="20783"/>
                    <a:pt x="1318" y="21730"/>
                    <a:pt x="1454" y="22676"/>
                  </a:cubicBezTo>
                  <a:cubicBezTo>
                    <a:pt x="1589" y="23622"/>
                    <a:pt x="1623" y="24602"/>
                    <a:pt x="1589" y="25616"/>
                  </a:cubicBezTo>
                  <a:cubicBezTo>
                    <a:pt x="1521" y="27677"/>
                    <a:pt x="1149" y="29874"/>
                    <a:pt x="1352" y="32273"/>
                  </a:cubicBezTo>
                  <a:cubicBezTo>
                    <a:pt x="1454" y="33456"/>
                    <a:pt x="1758" y="34605"/>
                    <a:pt x="2062" y="35686"/>
                  </a:cubicBezTo>
                  <a:cubicBezTo>
                    <a:pt x="2400" y="36733"/>
                    <a:pt x="2738" y="37747"/>
                    <a:pt x="3008" y="38727"/>
                  </a:cubicBezTo>
                  <a:cubicBezTo>
                    <a:pt x="3312" y="39707"/>
                    <a:pt x="3515" y="40653"/>
                    <a:pt x="3582" y="41600"/>
                  </a:cubicBezTo>
                  <a:cubicBezTo>
                    <a:pt x="3650" y="42580"/>
                    <a:pt x="3616" y="43526"/>
                    <a:pt x="3616" y="44506"/>
                  </a:cubicBezTo>
                  <a:cubicBezTo>
                    <a:pt x="3582" y="45452"/>
                    <a:pt x="3549" y="46432"/>
                    <a:pt x="3549" y="47378"/>
                  </a:cubicBezTo>
                  <a:cubicBezTo>
                    <a:pt x="3549" y="48324"/>
                    <a:pt x="3616" y="49237"/>
                    <a:pt x="3718" y="50081"/>
                  </a:cubicBezTo>
                  <a:cubicBezTo>
                    <a:pt x="3887" y="51839"/>
                    <a:pt x="4089" y="53393"/>
                    <a:pt x="4157" y="54846"/>
                  </a:cubicBezTo>
                  <a:cubicBezTo>
                    <a:pt x="4360" y="57719"/>
                    <a:pt x="3954" y="59983"/>
                    <a:pt x="3380" y="61469"/>
                  </a:cubicBezTo>
                  <a:cubicBezTo>
                    <a:pt x="2805" y="62956"/>
                    <a:pt x="2197" y="63666"/>
                    <a:pt x="2298" y="63767"/>
                  </a:cubicBezTo>
                  <a:cubicBezTo>
                    <a:pt x="2302" y="63771"/>
                    <a:pt x="2307" y="63773"/>
                    <a:pt x="2315" y="63773"/>
                  </a:cubicBezTo>
                  <a:cubicBezTo>
                    <a:pt x="2450" y="63773"/>
                    <a:pt x="3219" y="63183"/>
                    <a:pt x="3988" y="61774"/>
                  </a:cubicBezTo>
                  <a:cubicBezTo>
                    <a:pt x="4427" y="61030"/>
                    <a:pt x="4799" y="60050"/>
                    <a:pt x="5069" y="58867"/>
                  </a:cubicBezTo>
                  <a:cubicBezTo>
                    <a:pt x="5306" y="57685"/>
                    <a:pt x="5441" y="56299"/>
                    <a:pt x="5441" y="54812"/>
                  </a:cubicBezTo>
                  <a:cubicBezTo>
                    <a:pt x="5441" y="53292"/>
                    <a:pt x="5306" y="51670"/>
                    <a:pt x="5205" y="49980"/>
                  </a:cubicBezTo>
                  <a:cubicBezTo>
                    <a:pt x="5171" y="49135"/>
                    <a:pt x="5137" y="48257"/>
                    <a:pt x="5137" y="47378"/>
                  </a:cubicBezTo>
                  <a:cubicBezTo>
                    <a:pt x="5171" y="46466"/>
                    <a:pt x="5238" y="45553"/>
                    <a:pt x="5272" y="44573"/>
                  </a:cubicBezTo>
                  <a:cubicBezTo>
                    <a:pt x="5340" y="43593"/>
                    <a:pt x="5373" y="42580"/>
                    <a:pt x="5306" y="41498"/>
                  </a:cubicBezTo>
                  <a:cubicBezTo>
                    <a:pt x="5238" y="40417"/>
                    <a:pt x="5036" y="39302"/>
                    <a:pt x="4731" y="38254"/>
                  </a:cubicBezTo>
                  <a:cubicBezTo>
                    <a:pt x="4157" y="36159"/>
                    <a:pt x="3346" y="34165"/>
                    <a:pt x="3177" y="32104"/>
                  </a:cubicBezTo>
                  <a:cubicBezTo>
                    <a:pt x="2974" y="30009"/>
                    <a:pt x="3312" y="27846"/>
                    <a:pt x="3346" y="25683"/>
                  </a:cubicBezTo>
                  <a:cubicBezTo>
                    <a:pt x="3380" y="24602"/>
                    <a:pt x="3346" y="23487"/>
                    <a:pt x="3143" y="22405"/>
                  </a:cubicBezTo>
                  <a:cubicBezTo>
                    <a:pt x="2974" y="21358"/>
                    <a:pt x="2704" y="20378"/>
                    <a:pt x="2467" y="19432"/>
                  </a:cubicBezTo>
                  <a:cubicBezTo>
                    <a:pt x="2197" y="18486"/>
                    <a:pt x="1960" y="17607"/>
                    <a:pt x="1791" y="16762"/>
                  </a:cubicBezTo>
                  <a:cubicBezTo>
                    <a:pt x="1623" y="15884"/>
                    <a:pt x="1555" y="15072"/>
                    <a:pt x="1555" y="14228"/>
                  </a:cubicBezTo>
                  <a:cubicBezTo>
                    <a:pt x="1521" y="12572"/>
                    <a:pt x="1690" y="10984"/>
                    <a:pt x="1791" y="9497"/>
                  </a:cubicBezTo>
                  <a:cubicBezTo>
                    <a:pt x="2231" y="3651"/>
                    <a:pt x="2400" y="1"/>
                    <a:pt x="2163" y="1"/>
                  </a:cubicBezTo>
                  <a:cubicBezTo>
                    <a:pt x="2162" y="1"/>
                    <a:pt x="2161" y="1"/>
                    <a:pt x="2159" y="1"/>
                  </a:cubicBezTo>
                  <a:close/>
                </a:path>
              </a:pathLst>
            </a:custGeom>
            <a:solidFill>
              <a:srgbClr val="6c87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Google Shape;2050;p72_0"/>
            <p:cNvSpPr/>
            <p:nvPr/>
          </p:nvSpPr>
          <p:spPr>
            <a:xfrm>
              <a:off x="3203280" y="2660040"/>
              <a:ext cx="2530440" cy="801360"/>
            </a:xfrm>
            <a:custGeom>
              <a:avLst/>
              <a:gdLst/>
              <a:ahLst/>
              <a:rect l="l" t="t" r="r" b="b"/>
              <a:pathLst>
                <a:path w="93133" h="29502">
                  <a:moveTo>
                    <a:pt x="46927" y="0"/>
                  </a:moveTo>
                  <a:cubicBezTo>
                    <a:pt x="46795" y="0"/>
                    <a:pt x="46664" y="1"/>
                    <a:pt x="46533" y="1"/>
                  </a:cubicBezTo>
                  <a:cubicBezTo>
                    <a:pt x="20816" y="68"/>
                    <a:pt x="0" y="6692"/>
                    <a:pt x="0" y="14836"/>
                  </a:cubicBezTo>
                  <a:cubicBezTo>
                    <a:pt x="34" y="22959"/>
                    <a:pt x="20777" y="29502"/>
                    <a:pt x="46402" y="29502"/>
                  </a:cubicBezTo>
                  <a:cubicBezTo>
                    <a:pt x="46468" y="29502"/>
                    <a:pt x="46534" y="29502"/>
                    <a:pt x="46600" y="29502"/>
                  </a:cubicBezTo>
                  <a:cubicBezTo>
                    <a:pt x="72316" y="29434"/>
                    <a:pt x="93132" y="22811"/>
                    <a:pt x="93132" y="14633"/>
                  </a:cubicBezTo>
                  <a:cubicBezTo>
                    <a:pt x="93099" y="6531"/>
                    <a:pt x="72461" y="0"/>
                    <a:pt x="46927" y="0"/>
                  </a:cubicBezTo>
                  <a:close/>
                </a:path>
              </a:pathLst>
            </a:custGeom>
            <a:solidFill>
              <a:srgbClr val="aac8b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Google Shape;2051;p72_0"/>
            <p:cNvSpPr/>
            <p:nvPr/>
          </p:nvSpPr>
          <p:spPr>
            <a:xfrm>
              <a:off x="3203280" y="2658240"/>
              <a:ext cx="2530440" cy="803880"/>
            </a:xfrm>
            <a:custGeom>
              <a:avLst/>
              <a:gdLst/>
              <a:ahLst/>
              <a:rect l="l" t="t" r="r" b="b"/>
              <a:pathLst>
                <a:path w="93133" h="29603">
                  <a:moveTo>
                    <a:pt x="93132" y="14700"/>
                  </a:moveTo>
                  <a:cubicBezTo>
                    <a:pt x="93132" y="22878"/>
                    <a:pt x="72316" y="29501"/>
                    <a:pt x="46600" y="29569"/>
                  </a:cubicBezTo>
                  <a:cubicBezTo>
                    <a:pt x="20884" y="29602"/>
                    <a:pt x="34" y="23047"/>
                    <a:pt x="0" y="14903"/>
                  </a:cubicBezTo>
                  <a:cubicBezTo>
                    <a:pt x="0" y="6759"/>
                    <a:pt x="20816" y="135"/>
                    <a:pt x="46533" y="68"/>
                  </a:cubicBezTo>
                  <a:cubicBezTo>
                    <a:pt x="72249" y="0"/>
                    <a:pt x="93099" y="6556"/>
                    <a:pt x="93132" y="14700"/>
                  </a:cubicBezTo>
                  <a:close/>
                </a:path>
              </a:pathLst>
            </a:custGeom>
            <a:noFill/>
            <a:ln cap="rnd" w="30425">
              <a:solidFill>
                <a:srgbClr val="cbe7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Google Shape;2052;p72_0"/>
            <p:cNvSpPr/>
            <p:nvPr/>
          </p:nvSpPr>
          <p:spPr>
            <a:xfrm>
              <a:off x="4051440" y="2502720"/>
              <a:ext cx="1212480" cy="559800"/>
            </a:xfrm>
            <a:custGeom>
              <a:avLst/>
              <a:gdLst/>
              <a:ahLst/>
              <a:rect l="l" t="t" r="r" b="b"/>
              <a:pathLst>
                <a:path w="44641" h="20619">
                  <a:moveTo>
                    <a:pt x="15280" y="1"/>
                  </a:moveTo>
                  <a:cubicBezTo>
                    <a:pt x="7466" y="1"/>
                    <a:pt x="5721" y="5967"/>
                    <a:pt x="3076" y="8758"/>
                  </a:cubicBezTo>
                  <a:cubicBezTo>
                    <a:pt x="0" y="12035"/>
                    <a:pt x="4495" y="20619"/>
                    <a:pt x="4495" y="20619"/>
                  </a:cubicBezTo>
                  <a:cubicBezTo>
                    <a:pt x="4495" y="20619"/>
                    <a:pt x="42343" y="17780"/>
                    <a:pt x="43221" y="15753"/>
                  </a:cubicBezTo>
                  <a:cubicBezTo>
                    <a:pt x="44066" y="13759"/>
                    <a:pt x="44640" y="12407"/>
                    <a:pt x="41701" y="8859"/>
                  </a:cubicBezTo>
                  <a:cubicBezTo>
                    <a:pt x="39006" y="5607"/>
                    <a:pt x="36057" y="3604"/>
                    <a:pt x="33112" y="3604"/>
                  </a:cubicBezTo>
                  <a:cubicBezTo>
                    <a:pt x="32843" y="3604"/>
                    <a:pt x="32574" y="3621"/>
                    <a:pt x="32306" y="3655"/>
                  </a:cubicBezTo>
                  <a:cubicBezTo>
                    <a:pt x="32158" y="3674"/>
                    <a:pt x="32016" y="3682"/>
                    <a:pt x="31878" y="3682"/>
                  </a:cubicBezTo>
                  <a:cubicBezTo>
                    <a:pt x="29403" y="3682"/>
                    <a:pt x="28569" y="809"/>
                    <a:pt x="26608" y="809"/>
                  </a:cubicBezTo>
                  <a:cubicBezTo>
                    <a:pt x="26316" y="809"/>
                    <a:pt x="26000" y="873"/>
                    <a:pt x="25649" y="1019"/>
                  </a:cubicBezTo>
                  <a:cubicBezTo>
                    <a:pt x="24909" y="1315"/>
                    <a:pt x="24149" y="1425"/>
                    <a:pt x="23428" y="1425"/>
                  </a:cubicBezTo>
                  <a:cubicBezTo>
                    <a:pt x="21351" y="1425"/>
                    <a:pt x="19600" y="512"/>
                    <a:pt x="19600" y="512"/>
                  </a:cubicBezTo>
                  <a:cubicBezTo>
                    <a:pt x="17980" y="158"/>
                    <a:pt x="16550" y="1"/>
                    <a:pt x="15280" y="1"/>
                  </a:cubicBezTo>
                  <a:close/>
                </a:path>
              </a:pathLst>
            </a:custGeom>
            <a:solidFill>
              <a:srgbClr val="b3d5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Google Shape;2053;p72_0"/>
            <p:cNvSpPr/>
            <p:nvPr/>
          </p:nvSpPr>
          <p:spPr>
            <a:xfrm>
              <a:off x="3655800" y="2451600"/>
              <a:ext cx="741600" cy="663480"/>
            </a:xfrm>
            <a:custGeom>
              <a:avLst/>
              <a:gdLst/>
              <a:ahLst/>
              <a:rect l="l" t="t" r="r" b="b"/>
              <a:pathLst>
                <a:path w="27305" h="24428">
                  <a:moveTo>
                    <a:pt x="16498" y="0"/>
                  </a:moveTo>
                  <a:cubicBezTo>
                    <a:pt x="15235" y="0"/>
                    <a:pt x="13865" y="521"/>
                    <a:pt x="12571" y="1753"/>
                  </a:cubicBezTo>
                  <a:cubicBezTo>
                    <a:pt x="11118" y="3139"/>
                    <a:pt x="10002" y="5369"/>
                    <a:pt x="8380" y="6957"/>
                  </a:cubicBezTo>
                  <a:cubicBezTo>
                    <a:pt x="4765" y="10505"/>
                    <a:pt x="2298" y="10336"/>
                    <a:pt x="710" y="16250"/>
                  </a:cubicBezTo>
                  <a:cubicBezTo>
                    <a:pt x="1" y="18907"/>
                    <a:pt x="531" y="24428"/>
                    <a:pt x="2073" y="24428"/>
                  </a:cubicBezTo>
                  <a:cubicBezTo>
                    <a:pt x="2296" y="24428"/>
                    <a:pt x="2540" y="24312"/>
                    <a:pt x="2805" y="24056"/>
                  </a:cubicBezTo>
                  <a:cubicBezTo>
                    <a:pt x="3683" y="23178"/>
                    <a:pt x="9191" y="22333"/>
                    <a:pt x="15139" y="21623"/>
                  </a:cubicBezTo>
                  <a:cubicBezTo>
                    <a:pt x="22675" y="20711"/>
                    <a:pt x="27304" y="12972"/>
                    <a:pt x="24635" y="5842"/>
                  </a:cubicBezTo>
                  <a:cubicBezTo>
                    <a:pt x="24635" y="5808"/>
                    <a:pt x="24601" y="5774"/>
                    <a:pt x="24601" y="5774"/>
                  </a:cubicBezTo>
                  <a:cubicBezTo>
                    <a:pt x="24346" y="5082"/>
                    <a:pt x="24021" y="4905"/>
                    <a:pt x="23664" y="4905"/>
                  </a:cubicBezTo>
                  <a:cubicBezTo>
                    <a:pt x="23289" y="4905"/>
                    <a:pt x="22878" y="5100"/>
                    <a:pt x="22476" y="5100"/>
                  </a:cubicBezTo>
                  <a:cubicBezTo>
                    <a:pt x="21986" y="5100"/>
                    <a:pt x="21509" y="4813"/>
                    <a:pt x="21120" y="3544"/>
                  </a:cubicBezTo>
                  <a:cubicBezTo>
                    <a:pt x="20462" y="1486"/>
                    <a:pt x="18632" y="0"/>
                    <a:pt x="16498" y="0"/>
                  </a:cubicBezTo>
                  <a:close/>
                </a:path>
              </a:pathLst>
            </a:custGeom>
            <a:solidFill>
              <a:srgbClr val="7597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Google Shape;2054;p72_0"/>
            <p:cNvSpPr/>
            <p:nvPr/>
          </p:nvSpPr>
          <p:spPr>
            <a:xfrm>
              <a:off x="3170880" y="2515680"/>
              <a:ext cx="1214640" cy="773280"/>
            </a:xfrm>
            <a:custGeom>
              <a:avLst/>
              <a:gdLst/>
              <a:ahLst/>
              <a:rect l="l" t="t" r="r" b="b"/>
              <a:pathLst>
                <a:path w="44708" h="28471">
                  <a:moveTo>
                    <a:pt x="28953" y="1"/>
                  </a:moveTo>
                  <a:cubicBezTo>
                    <a:pt x="25776" y="1"/>
                    <a:pt x="21799" y="595"/>
                    <a:pt x="17336" y="1526"/>
                  </a:cubicBezTo>
                  <a:cubicBezTo>
                    <a:pt x="6455" y="3790"/>
                    <a:pt x="7131" y="7338"/>
                    <a:pt x="3582" y="15618"/>
                  </a:cubicBezTo>
                  <a:cubicBezTo>
                    <a:pt x="0" y="23897"/>
                    <a:pt x="5914" y="25857"/>
                    <a:pt x="5914" y="25857"/>
                  </a:cubicBezTo>
                  <a:cubicBezTo>
                    <a:pt x="8422" y="27711"/>
                    <a:pt x="11249" y="28470"/>
                    <a:pt x="14187" y="28470"/>
                  </a:cubicBezTo>
                  <a:cubicBezTo>
                    <a:pt x="25223" y="28470"/>
                    <a:pt x="37813" y="17753"/>
                    <a:pt x="40856" y="14097"/>
                  </a:cubicBezTo>
                  <a:cubicBezTo>
                    <a:pt x="44708" y="9467"/>
                    <a:pt x="37375" y="9839"/>
                    <a:pt x="36767" y="4398"/>
                  </a:cubicBezTo>
                  <a:cubicBezTo>
                    <a:pt x="36409" y="1216"/>
                    <a:pt x="33499" y="1"/>
                    <a:pt x="28953" y="1"/>
                  </a:cubicBezTo>
                  <a:close/>
                </a:path>
              </a:pathLst>
            </a:custGeom>
            <a:solidFill>
              <a:srgbClr val="638d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Google Shape;2055;p72_0"/>
            <p:cNvSpPr/>
            <p:nvPr/>
          </p:nvSpPr>
          <p:spPr>
            <a:xfrm>
              <a:off x="3807360" y="2904120"/>
              <a:ext cx="1214640" cy="774000"/>
            </a:xfrm>
            <a:custGeom>
              <a:avLst/>
              <a:gdLst/>
              <a:ahLst/>
              <a:rect l="l" t="t" r="r" b="b"/>
              <a:pathLst>
                <a:path w="44709" h="28502">
                  <a:moveTo>
                    <a:pt x="28918" y="0"/>
                  </a:moveTo>
                  <a:cubicBezTo>
                    <a:pt x="25743" y="0"/>
                    <a:pt x="21770" y="594"/>
                    <a:pt x="17302" y="1523"/>
                  </a:cubicBezTo>
                  <a:cubicBezTo>
                    <a:pt x="6455" y="3787"/>
                    <a:pt x="7131" y="7369"/>
                    <a:pt x="3549" y="15649"/>
                  </a:cubicBezTo>
                  <a:cubicBezTo>
                    <a:pt x="1" y="23928"/>
                    <a:pt x="5914" y="25888"/>
                    <a:pt x="5914" y="25888"/>
                  </a:cubicBezTo>
                  <a:cubicBezTo>
                    <a:pt x="8422" y="27742"/>
                    <a:pt x="11250" y="28501"/>
                    <a:pt x="14187" y="28501"/>
                  </a:cubicBezTo>
                  <a:cubicBezTo>
                    <a:pt x="25223" y="28501"/>
                    <a:pt x="37813" y="17784"/>
                    <a:pt x="40856" y="14128"/>
                  </a:cubicBezTo>
                  <a:cubicBezTo>
                    <a:pt x="44708" y="9498"/>
                    <a:pt x="37375" y="9836"/>
                    <a:pt x="36767" y="4429"/>
                  </a:cubicBezTo>
                  <a:cubicBezTo>
                    <a:pt x="36389" y="1223"/>
                    <a:pt x="33475" y="0"/>
                    <a:pt x="28918" y="0"/>
                  </a:cubicBezTo>
                  <a:close/>
                </a:path>
              </a:pathLst>
            </a:custGeom>
            <a:solidFill>
              <a:srgbClr val="7ba9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Google Shape;2056;p72_0"/>
            <p:cNvSpPr/>
            <p:nvPr/>
          </p:nvSpPr>
          <p:spPr>
            <a:xfrm>
              <a:off x="4821120" y="2387160"/>
              <a:ext cx="733320" cy="667080"/>
            </a:xfrm>
            <a:custGeom>
              <a:avLst/>
              <a:gdLst/>
              <a:ahLst/>
              <a:rect l="l" t="t" r="r" b="b"/>
              <a:pathLst>
                <a:path w="27001" h="24564">
                  <a:moveTo>
                    <a:pt x="16613" y="2547"/>
                  </a:moveTo>
                  <a:cubicBezTo>
                    <a:pt x="16818" y="2547"/>
                    <a:pt x="17027" y="2577"/>
                    <a:pt x="17235" y="2639"/>
                  </a:cubicBezTo>
                  <a:cubicBezTo>
                    <a:pt x="18789" y="3045"/>
                    <a:pt x="19904" y="4059"/>
                    <a:pt x="20648" y="5444"/>
                  </a:cubicBezTo>
                  <a:cubicBezTo>
                    <a:pt x="21087" y="6323"/>
                    <a:pt x="20851" y="7201"/>
                    <a:pt x="20378" y="7979"/>
                  </a:cubicBezTo>
                  <a:cubicBezTo>
                    <a:pt x="20006" y="8587"/>
                    <a:pt x="19465" y="9094"/>
                    <a:pt x="18924" y="9567"/>
                  </a:cubicBezTo>
                  <a:cubicBezTo>
                    <a:pt x="17843" y="10412"/>
                    <a:pt x="17978" y="11256"/>
                    <a:pt x="19296" y="11763"/>
                  </a:cubicBezTo>
                  <a:cubicBezTo>
                    <a:pt x="19871" y="12000"/>
                    <a:pt x="20479" y="12203"/>
                    <a:pt x="21053" y="12473"/>
                  </a:cubicBezTo>
                  <a:cubicBezTo>
                    <a:pt x="22473" y="13149"/>
                    <a:pt x="23588" y="14129"/>
                    <a:pt x="24129" y="15683"/>
                  </a:cubicBezTo>
                  <a:cubicBezTo>
                    <a:pt x="24942" y="17895"/>
                    <a:pt x="23751" y="19543"/>
                    <a:pt x="21522" y="19543"/>
                  </a:cubicBezTo>
                  <a:cubicBezTo>
                    <a:pt x="21435" y="19543"/>
                    <a:pt x="21346" y="19541"/>
                    <a:pt x="21256" y="19536"/>
                  </a:cubicBezTo>
                  <a:cubicBezTo>
                    <a:pt x="20479" y="19468"/>
                    <a:pt x="19769" y="19231"/>
                    <a:pt x="19093" y="18860"/>
                  </a:cubicBezTo>
                  <a:cubicBezTo>
                    <a:pt x="18113" y="18285"/>
                    <a:pt x="17133" y="17677"/>
                    <a:pt x="16255" y="16934"/>
                  </a:cubicBezTo>
                  <a:cubicBezTo>
                    <a:pt x="15951" y="16663"/>
                    <a:pt x="15613" y="16393"/>
                    <a:pt x="15207" y="16258"/>
                  </a:cubicBezTo>
                  <a:cubicBezTo>
                    <a:pt x="15078" y="16221"/>
                    <a:pt x="14950" y="16203"/>
                    <a:pt x="14825" y="16203"/>
                  </a:cubicBezTo>
                  <a:cubicBezTo>
                    <a:pt x="14268" y="16203"/>
                    <a:pt x="13791" y="16562"/>
                    <a:pt x="13653" y="17170"/>
                  </a:cubicBezTo>
                  <a:cubicBezTo>
                    <a:pt x="13619" y="17474"/>
                    <a:pt x="13619" y="17812"/>
                    <a:pt x="13619" y="18184"/>
                  </a:cubicBezTo>
                  <a:cubicBezTo>
                    <a:pt x="13619" y="18893"/>
                    <a:pt x="13518" y="19603"/>
                    <a:pt x="13247" y="20279"/>
                  </a:cubicBezTo>
                  <a:cubicBezTo>
                    <a:pt x="12686" y="21561"/>
                    <a:pt x="11769" y="22238"/>
                    <a:pt x="10748" y="22238"/>
                  </a:cubicBezTo>
                  <a:cubicBezTo>
                    <a:pt x="10048" y="22238"/>
                    <a:pt x="9299" y="21919"/>
                    <a:pt x="8584" y="21259"/>
                  </a:cubicBezTo>
                  <a:cubicBezTo>
                    <a:pt x="6861" y="19603"/>
                    <a:pt x="6962" y="17914"/>
                    <a:pt x="8719" y="15954"/>
                  </a:cubicBezTo>
                  <a:cubicBezTo>
                    <a:pt x="9057" y="15548"/>
                    <a:pt x="9699" y="15278"/>
                    <a:pt x="9429" y="14602"/>
                  </a:cubicBezTo>
                  <a:cubicBezTo>
                    <a:pt x="9192" y="13926"/>
                    <a:pt x="8584" y="13791"/>
                    <a:pt x="7874" y="13791"/>
                  </a:cubicBezTo>
                  <a:cubicBezTo>
                    <a:pt x="7837" y="13792"/>
                    <a:pt x="7800" y="13792"/>
                    <a:pt x="7763" y="13792"/>
                  </a:cubicBezTo>
                  <a:cubicBezTo>
                    <a:pt x="6326" y="13792"/>
                    <a:pt x="5146" y="13156"/>
                    <a:pt x="4191" y="12135"/>
                  </a:cubicBezTo>
                  <a:cubicBezTo>
                    <a:pt x="2974" y="10817"/>
                    <a:pt x="3110" y="10006"/>
                    <a:pt x="4664" y="9127"/>
                  </a:cubicBezTo>
                  <a:cubicBezTo>
                    <a:pt x="5847" y="8452"/>
                    <a:pt x="7131" y="8046"/>
                    <a:pt x="8516" y="7979"/>
                  </a:cubicBezTo>
                  <a:cubicBezTo>
                    <a:pt x="9091" y="7945"/>
                    <a:pt x="9699" y="7911"/>
                    <a:pt x="10274" y="7911"/>
                  </a:cubicBezTo>
                  <a:cubicBezTo>
                    <a:pt x="10274" y="7945"/>
                    <a:pt x="10274" y="7979"/>
                    <a:pt x="10274" y="8012"/>
                  </a:cubicBezTo>
                  <a:cubicBezTo>
                    <a:pt x="10949" y="7979"/>
                    <a:pt x="11625" y="7979"/>
                    <a:pt x="12301" y="7911"/>
                  </a:cubicBezTo>
                  <a:cubicBezTo>
                    <a:pt x="13484" y="7810"/>
                    <a:pt x="13991" y="7303"/>
                    <a:pt x="13957" y="6120"/>
                  </a:cubicBezTo>
                  <a:cubicBezTo>
                    <a:pt x="13957" y="5241"/>
                    <a:pt x="14261" y="4464"/>
                    <a:pt x="14667" y="3721"/>
                  </a:cubicBezTo>
                  <a:cubicBezTo>
                    <a:pt x="15070" y="2995"/>
                    <a:pt x="15815" y="2547"/>
                    <a:pt x="16613" y="2547"/>
                  </a:cubicBezTo>
                  <a:close/>
                  <a:moveTo>
                    <a:pt x="16699" y="1"/>
                  </a:moveTo>
                  <a:cubicBezTo>
                    <a:pt x="14274" y="1"/>
                    <a:pt x="12209" y="1503"/>
                    <a:pt x="11423" y="4092"/>
                  </a:cubicBezTo>
                  <a:cubicBezTo>
                    <a:pt x="11017" y="5444"/>
                    <a:pt x="11017" y="5444"/>
                    <a:pt x="9564" y="5478"/>
                  </a:cubicBezTo>
                  <a:cubicBezTo>
                    <a:pt x="9429" y="5512"/>
                    <a:pt x="9327" y="5512"/>
                    <a:pt x="9192" y="5512"/>
                  </a:cubicBezTo>
                  <a:cubicBezTo>
                    <a:pt x="7300" y="5545"/>
                    <a:pt x="5475" y="5985"/>
                    <a:pt x="3819" y="6796"/>
                  </a:cubicBezTo>
                  <a:cubicBezTo>
                    <a:pt x="812" y="8283"/>
                    <a:pt x="1" y="10851"/>
                    <a:pt x="2197" y="13487"/>
                  </a:cubicBezTo>
                  <a:cubicBezTo>
                    <a:pt x="2907" y="14332"/>
                    <a:pt x="3718" y="14974"/>
                    <a:pt x="4732" y="15345"/>
                  </a:cubicBezTo>
                  <a:cubicBezTo>
                    <a:pt x="5610" y="15717"/>
                    <a:pt x="5712" y="15818"/>
                    <a:pt x="5306" y="16765"/>
                  </a:cubicBezTo>
                  <a:cubicBezTo>
                    <a:pt x="4427" y="18792"/>
                    <a:pt x="4934" y="20549"/>
                    <a:pt x="6421" y="22104"/>
                  </a:cubicBezTo>
                  <a:cubicBezTo>
                    <a:pt x="6996" y="22712"/>
                    <a:pt x="7672" y="23219"/>
                    <a:pt x="8314" y="23726"/>
                  </a:cubicBezTo>
                  <a:cubicBezTo>
                    <a:pt x="8985" y="24285"/>
                    <a:pt x="9901" y="24563"/>
                    <a:pt x="10864" y="24563"/>
                  </a:cubicBezTo>
                  <a:cubicBezTo>
                    <a:pt x="12809" y="24563"/>
                    <a:pt x="14946" y="23429"/>
                    <a:pt x="15647" y="21191"/>
                  </a:cubicBezTo>
                  <a:cubicBezTo>
                    <a:pt x="15782" y="20820"/>
                    <a:pt x="15782" y="20414"/>
                    <a:pt x="16187" y="20042"/>
                  </a:cubicBezTo>
                  <a:cubicBezTo>
                    <a:pt x="16660" y="20279"/>
                    <a:pt x="17100" y="20516"/>
                    <a:pt x="17539" y="20718"/>
                  </a:cubicBezTo>
                  <a:cubicBezTo>
                    <a:pt x="18751" y="21311"/>
                    <a:pt x="20028" y="21624"/>
                    <a:pt x="21335" y="21624"/>
                  </a:cubicBezTo>
                  <a:cubicBezTo>
                    <a:pt x="21668" y="21624"/>
                    <a:pt x="22002" y="21604"/>
                    <a:pt x="22338" y="21563"/>
                  </a:cubicBezTo>
                  <a:cubicBezTo>
                    <a:pt x="25007" y="21293"/>
                    <a:pt x="27001" y="19299"/>
                    <a:pt x="26866" y="16832"/>
                  </a:cubicBezTo>
                  <a:cubicBezTo>
                    <a:pt x="26731" y="14095"/>
                    <a:pt x="25548" y="11898"/>
                    <a:pt x="22946" y="10682"/>
                  </a:cubicBezTo>
                  <a:cubicBezTo>
                    <a:pt x="22574" y="10513"/>
                    <a:pt x="22135" y="10412"/>
                    <a:pt x="21797" y="10074"/>
                  </a:cubicBezTo>
                  <a:cubicBezTo>
                    <a:pt x="22405" y="9229"/>
                    <a:pt x="22980" y="8384"/>
                    <a:pt x="23149" y="7336"/>
                  </a:cubicBezTo>
                  <a:cubicBezTo>
                    <a:pt x="23689" y="4363"/>
                    <a:pt x="22169" y="1693"/>
                    <a:pt x="19195" y="510"/>
                  </a:cubicBezTo>
                  <a:cubicBezTo>
                    <a:pt x="18346" y="166"/>
                    <a:pt x="17503" y="1"/>
                    <a:pt x="16699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Google Shape;2057;p72_0"/>
            <p:cNvSpPr/>
            <p:nvPr/>
          </p:nvSpPr>
          <p:spPr>
            <a:xfrm>
              <a:off x="4324320" y="2729160"/>
              <a:ext cx="1496520" cy="993600"/>
            </a:xfrm>
            <a:custGeom>
              <a:avLst/>
              <a:gdLst/>
              <a:ahLst/>
              <a:rect l="l" t="t" r="r" b="b"/>
              <a:pathLst>
                <a:path w="55083" h="36586">
                  <a:moveTo>
                    <a:pt x="38167" y="1"/>
                  </a:moveTo>
                  <a:cubicBezTo>
                    <a:pt x="34449" y="1"/>
                    <a:pt x="33013" y="5848"/>
                    <a:pt x="28299" y="5848"/>
                  </a:cubicBezTo>
                  <a:cubicBezTo>
                    <a:pt x="27833" y="5848"/>
                    <a:pt x="27334" y="5791"/>
                    <a:pt x="26798" y="5665"/>
                  </a:cubicBezTo>
                  <a:cubicBezTo>
                    <a:pt x="25883" y="5452"/>
                    <a:pt x="25130" y="5357"/>
                    <a:pt x="24491" y="5357"/>
                  </a:cubicBezTo>
                  <a:cubicBezTo>
                    <a:pt x="20076" y="5357"/>
                    <a:pt x="21053" y="9844"/>
                    <a:pt x="11254" y="10464"/>
                  </a:cubicBezTo>
                  <a:cubicBezTo>
                    <a:pt x="1" y="11207"/>
                    <a:pt x="7334" y="22021"/>
                    <a:pt x="11997" y="29354"/>
                  </a:cubicBezTo>
                  <a:cubicBezTo>
                    <a:pt x="16502" y="36490"/>
                    <a:pt x="26607" y="36586"/>
                    <a:pt x="27148" y="36586"/>
                  </a:cubicBezTo>
                  <a:cubicBezTo>
                    <a:pt x="27162" y="36586"/>
                    <a:pt x="27170" y="36586"/>
                    <a:pt x="27170" y="36586"/>
                  </a:cubicBezTo>
                  <a:cubicBezTo>
                    <a:pt x="49980" y="34862"/>
                    <a:pt x="46601" y="19047"/>
                    <a:pt x="50825" y="11444"/>
                  </a:cubicBezTo>
                  <a:cubicBezTo>
                    <a:pt x="55083" y="3841"/>
                    <a:pt x="50386" y="7997"/>
                    <a:pt x="48764" y="3841"/>
                  </a:cubicBezTo>
                  <a:cubicBezTo>
                    <a:pt x="48284" y="2585"/>
                    <a:pt x="48011" y="2233"/>
                    <a:pt x="47679" y="2233"/>
                  </a:cubicBezTo>
                  <a:cubicBezTo>
                    <a:pt x="47255" y="2233"/>
                    <a:pt x="46735" y="2807"/>
                    <a:pt x="45566" y="2807"/>
                  </a:cubicBezTo>
                  <a:cubicBezTo>
                    <a:pt x="44620" y="2807"/>
                    <a:pt x="43249" y="2431"/>
                    <a:pt x="41160" y="1070"/>
                  </a:cubicBezTo>
                  <a:cubicBezTo>
                    <a:pt x="39997" y="310"/>
                    <a:pt x="39022" y="1"/>
                    <a:pt x="38167" y="1"/>
                  </a:cubicBezTo>
                  <a:close/>
                </a:path>
              </a:pathLst>
            </a:custGeom>
            <a:solidFill>
              <a:srgbClr val="94bd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Google Shape;2058;p72_0"/>
            <p:cNvSpPr/>
            <p:nvPr/>
          </p:nvSpPr>
          <p:spPr>
            <a:xfrm>
              <a:off x="3203280" y="3062880"/>
              <a:ext cx="16200" cy="64080"/>
            </a:xfrm>
            <a:custGeom>
              <a:avLst/>
              <a:gdLst/>
              <a:ahLst/>
              <a:rect l="l" t="t" r="r" b="b"/>
              <a:pathLst>
                <a:path w="609" h="2367">
                  <a:moveTo>
                    <a:pt x="608" y="2366"/>
                  </a:moveTo>
                  <a:cubicBezTo>
                    <a:pt x="203" y="1589"/>
                    <a:pt x="0" y="812"/>
                    <a:pt x="0" y="1"/>
                  </a:cubicBezTo>
                </a:path>
              </a:pathLst>
            </a:custGeom>
            <a:noFill/>
            <a:ln cap="rnd" w="30425">
              <a:solidFill>
                <a:srgbClr val="cbe7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Google Shape;2059;p72_0"/>
            <p:cNvSpPr/>
            <p:nvPr/>
          </p:nvSpPr>
          <p:spPr>
            <a:xfrm>
              <a:off x="4334400" y="2483640"/>
              <a:ext cx="420120" cy="288720"/>
            </a:xfrm>
            <a:custGeom>
              <a:avLst/>
              <a:gdLst/>
              <a:ahLst/>
              <a:rect l="l" t="t" r="r" b="b"/>
              <a:pathLst>
                <a:path w="15478" h="10639">
                  <a:moveTo>
                    <a:pt x="15072" y="1"/>
                  </a:moveTo>
                  <a:lnTo>
                    <a:pt x="15072" y="1"/>
                  </a:lnTo>
                  <a:cubicBezTo>
                    <a:pt x="9631" y="2366"/>
                    <a:pt x="4495" y="5408"/>
                    <a:pt x="1" y="9226"/>
                  </a:cubicBezTo>
                  <a:cubicBezTo>
                    <a:pt x="1868" y="9978"/>
                    <a:pt x="3735" y="10639"/>
                    <a:pt x="5697" y="10639"/>
                  </a:cubicBezTo>
                  <a:cubicBezTo>
                    <a:pt x="6114" y="10639"/>
                    <a:pt x="6535" y="10609"/>
                    <a:pt x="6962" y="10544"/>
                  </a:cubicBezTo>
                  <a:cubicBezTo>
                    <a:pt x="7840" y="10409"/>
                    <a:pt x="8685" y="10071"/>
                    <a:pt x="9496" y="9665"/>
                  </a:cubicBezTo>
                  <a:cubicBezTo>
                    <a:pt x="12876" y="7874"/>
                    <a:pt x="15478" y="3819"/>
                    <a:pt x="15072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Google Shape;2060;p72_0"/>
            <p:cNvSpPr/>
            <p:nvPr/>
          </p:nvSpPr>
          <p:spPr>
            <a:xfrm>
              <a:off x="4461120" y="2509200"/>
              <a:ext cx="250200" cy="172080"/>
            </a:xfrm>
            <a:custGeom>
              <a:avLst/>
              <a:gdLst/>
              <a:ahLst/>
              <a:rect l="l" t="t" r="r" b="b"/>
              <a:pathLst>
                <a:path w="9227" h="6345">
                  <a:moveTo>
                    <a:pt x="8382" y="1"/>
                  </a:moveTo>
                  <a:cubicBezTo>
                    <a:pt x="5374" y="1386"/>
                    <a:pt x="2772" y="2873"/>
                    <a:pt x="1" y="4732"/>
                  </a:cubicBezTo>
                  <a:cubicBezTo>
                    <a:pt x="1184" y="5543"/>
                    <a:pt x="2569" y="6084"/>
                    <a:pt x="4022" y="6286"/>
                  </a:cubicBezTo>
                  <a:cubicBezTo>
                    <a:pt x="4335" y="6323"/>
                    <a:pt x="4652" y="6345"/>
                    <a:pt x="4968" y="6345"/>
                  </a:cubicBezTo>
                  <a:cubicBezTo>
                    <a:pt x="5815" y="6345"/>
                    <a:pt x="6654" y="6189"/>
                    <a:pt x="7368" y="5746"/>
                  </a:cubicBezTo>
                  <a:cubicBezTo>
                    <a:pt x="8314" y="5137"/>
                    <a:pt x="8922" y="4090"/>
                    <a:pt x="9091" y="3008"/>
                  </a:cubicBezTo>
                  <a:cubicBezTo>
                    <a:pt x="9226" y="1893"/>
                    <a:pt x="8956" y="913"/>
                    <a:pt x="8382" y="1"/>
                  </a:cubicBezTo>
                  <a:close/>
                </a:path>
              </a:pathLst>
            </a:custGeom>
            <a:solidFill>
              <a:srgbClr val="ebd6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Google Shape;2061;p72_0"/>
            <p:cNvSpPr/>
            <p:nvPr/>
          </p:nvSpPr>
          <p:spPr>
            <a:xfrm>
              <a:off x="5013000" y="2660040"/>
              <a:ext cx="461520" cy="213840"/>
            </a:xfrm>
            <a:custGeom>
              <a:avLst/>
              <a:gdLst/>
              <a:ahLst/>
              <a:rect l="l" t="t" r="r" b="b"/>
              <a:pathLst>
                <a:path w="16998" h="7877">
                  <a:moveTo>
                    <a:pt x="0" y="1"/>
                  </a:moveTo>
                  <a:lnTo>
                    <a:pt x="0" y="1"/>
                  </a:lnTo>
                  <a:cubicBezTo>
                    <a:pt x="845" y="2299"/>
                    <a:pt x="1825" y="4495"/>
                    <a:pt x="3751" y="6016"/>
                  </a:cubicBezTo>
                  <a:cubicBezTo>
                    <a:pt x="4461" y="6557"/>
                    <a:pt x="5272" y="6996"/>
                    <a:pt x="6117" y="7300"/>
                  </a:cubicBezTo>
                  <a:cubicBezTo>
                    <a:pt x="7203" y="7686"/>
                    <a:pt x="8390" y="7876"/>
                    <a:pt x="9587" y="7876"/>
                  </a:cubicBezTo>
                  <a:cubicBezTo>
                    <a:pt x="12377" y="7876"/>
                    <a:pt x="15225" y="6843"/>
                    <a:pt x="16998" y="4833"/>
                  </a:cubicBezTo>
                  <a:cubicBezTo>
                    <a:pt x="11591" y="2434"/>
                    <a:pt x="5846" y="74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Google Shape;2062;p72_0"/>
            <p:cNvSpPr/>
            <p:nvPr/>
          </p:nvSpPr>
          <p:spPr>
            <a:xfrm>
              <a:off x="5169960" y="2688480"/>
              <a:ext cx="248400" cy="168120"/>
            </a:xfrm>
            <a:custGeom>
              <a:avLst/>
              <a:gdLst/>
              <a:ahLst/>
              <a:rect l="l" t="t" r="r" b="b"/>
              <a:pathLst>
                <a:path w="9159" h="6194">
                  <a:moveTo>
                    <a:pt x="1" y="0"/>
                  </a:moveTo>
                  <a:lnTo>
                    <a:pt x="1" y="0"/>
                  </a:lnTo>
                  <a:cubicBezTo>
                    <a:pt x="204" y="1420"/>
                    <a:pt x="744" y="2805"/>
                    <a:pt x="1589" y="3988"/>
                  </a:cubicBezTo>
                  <a:cubicBezTo>
                    <a:pt x="2231" y="4934"/>
                    <a:pt x="3144" y="5779"/>
                    <a:pt x="4259" y="6083"/>
                  </a:cubicBezTo>
                  <a:cubicBezTo>
                    <a:pt x="4555" y="6157"/>
                    <a:pt x="4859" y="6193"/>
                    <a:pt x="5163" y="6193"/>
                  </a:cubicBezTo>
                  <a:cubicBezTo>
                    <a:pt x="5968" y="6193"/>
                    <a:pt x="6773" y="5941"/>
                    <a:pt x="7435" y="5475"/>
                  </a:cubicBezTo>
                  <a:cubicBezTo>
                    <a:pt x="8348" y="4833"/>
                    <a:pt x="8854" y="3988"/>
                    <a:pt x="9159" y="2907"/>
                  </a:cubicBezTo>
                  <a:cubicBezTo>
                    <a:pt x="6083" y="1690"/>
                    <a:pt x="3211" y="744"/>
                    <a:pt x="1" y="0"/>
                  </a:cubicBezTo>
                  <a:close/>
                </a:path>
              </a:pathLst>
            </a:custGeom>
            <a:solidFill>
              <a:srgbClr val="ebd6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Google Shape;2063;p72_0"/>
            <p:cNvSpPr/>
            <p:nvPr/>
          </p:nvSpPr>
          <p:spPr>
            <a:xfrm>
              <a:off x="4410720" y="2625480"/>
              <a:ext cx="1587240" cy="963360"/>
            </a:xfrm>
            <a:custGeom>
              <a:avLst/>
              <a:gdLst/>
              <a:ahLst/>
              <a:rect l="l" t="t" r="r" b="b"/>
              <a:pathLst>
                <a:path w="58428" h="35468">
                  <a:moveTo>
                    <a:pt x="53859" y="1"/>
                  </a:moveTo>
                  <a:cubicBezTo>
                    <a:pt x="52575" y="1"/>
                    <a:pt x="51245" y="360"/>
                    <a:pt x="50081" y="797"/>
                  </a:cubicBezTo>
                  <a:cubicBezTo>
                    <a:pt x="46026" y="2317"/>
                    <a:pt x="42748" y="5325"/>
                    <a:pt x="38423" y="6237"/>
                  </a:cubicBezTo>
                  <a:cubicBezTo>
                    <a:pt x="36361" y="6677"/>
                    <a:pt x="34165" y="6913"/>
                    <a:pt x="32306" y="7995"/>
                  </a:cubicBezTo>
                  <a:cubicBezTo>
                    <a:pt x="30143" y="9245"/>
                    <a:pt x="28927" y="11577"/>
                    <a:pt x="26663" y="12726"/>
                  </a:cubicBezTo>
                  <a:cubicBezTo>
                    <a:pt x="24703" y="13739"/>
                    <a:pt x="22472" y="14043"/>
                    <a:pt x="20445" y="14922"/>
                  </a:cubicBezTo>
                  <a:cubicBezTo>
                    <a:pt x="18215" y="15936"/>
                    <a:pt x="16390" y="17558"/>
                    <a:pt x="14666" y="19214"/>
                  </a:cubicBezTo>
                  <a:cubicBezTo>
                    <a:pt x="10679" y="23032"/>
                    <a:pt x="7333" y="26614"/>
                    <a:pt x="3380" y="30467"/>
                  </a:cubicBezTo>
                  <a:cubicBezTo>
                    <a:pt x="2467" y="31311"/>
                    <a:pt x="879" y="33271"/>
                    <a:pt x="0" y="34116"/>
                  </a:cubicBezTo>
                  <a:cubicBezTo>
                    <a:pt x="68" y="34826"/>
                    <a:pt x="271" y="34758"/>
                    <a:pt x="338" y="35468"/>
                  </a:cubicBezTo>
                  <a:cubicBezTo>
                    <a:pt x="2096" y="34623"/>
                    <a:pt x="3887" y="33846"/>
                    <a:pt x="5745" y="33305"/>
                  </a:cubicBezTo>
                  <a:cubicBezTo>
                    <a:pt x="7427" y="32813"/>
                    <a:pt x="9050" y="32659"/>
                    <a:pt x="10750" y="32659"/>
                  </a:cubicBezTo>
                  <a:cubicBezTo>
                    <a:pt x="11269" y="32659"/>
                    <a:pt x="11797" y="32673"/>
                    <a:pt x="12335" y="32697"/>
                  </a:cubicBezTo>
                  <a:cubicBezTo>
                    <a:pt x="13228" y="32724"/>
                    <a:pt x="14133" y="32757"/>
                    <a:pt x="15040" y="32757"/>
                  </a:cubicBezTo>
                  <a:cubicBezTo>
                    <a:pt x="16362" y="32757"/>
                    <a:pt x="17689" y="32687"/>
                    <a:pt x="18992" y="32426"/>
                  </a:cubicBezTo>
                  <a:cubicBezTo>
                    <a:pt x="21256" y="31987"/>
                    <a:pt x="23182" y="30906"/>
                    <a:pt x="25108" y="29656"/>
                  </a:cubicBezTo>
                  <a:cubicBezTo>
                    <a:pt x="27068" y="28405"/>
                    <a:pt x="28994" y="27290"/>
                    <a:pt x="31225" y="26547"/>
                  </a:cubicBezTo>
                  <a:cubicBezTo>
                    <a:pt x="33185" y="25905"/>
                    <a:pt x="35246" y="25398"/>
                    <a:pt x="37172" y="24688"/>
                  </a:cubicBezTo>
                  <a:cubicBezTo>
                    <a:pt x="39098" y="23978"/>
                    <a:pt x="40923" y="22998"/>
                    <a:pt x="42342" y="21512"/>
                  </a:cubicBezTo>
                  <a:cubicBezTo>
                    <a:pt x="43255" y="20599"/>
                    <a:pt x="43931" y="19552"/>
                    <a:pt x="44674" y="18504"/>
                  </a:cubicBezTo>
                  <a:cubicBezTo>
                    <a:pt x="45418" y="17423"/>
                    <a:pt x="46262" y="16476"/>
                    <a:pt x="47310" y="15632"/>
                  </a:cubicBezTo>
                  <a:cubicBezTo>
                    <a:pt x="50960" y="12658"/>
                    <a:pt x="56366" y="10732"/>
                    <a:pt x="57853" y="5764"/>
                  </a:cubicBezTo>
                  <a:cubicBezTo>
                    <a:pt x="58428" y="3838"/>
                    <a:pt x="58191" y="1506"/>
                    <a:pt x="56164" y="493"/>
                  </a:cubicBezTo>
                  <a:cubicBezTo>
                    <a:pt x="55448" y="141"/>
                    <a:pt x="54663" y="1"/>
                    <a:pt x="53859" y="1"/>
                  </a:cubicBezTo>
                  <a:close/>
                </a:path>
              </a:pathLst>
            </a:custGeom>
            <a:solidFill>
              <a:srgbClr val="2d70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Google Shape;2064;p72_0"/>
            <p:cNvSpPr/>
            <p:nvPr/>
          </p:nvSpPr>
          <p:spPr>
            <a:xfrm>
              <a:off x="4159080" y="2747880"/>
              <a:ext cx="1716840" cy="1069560"/>
            </a:xfrm>
            <a:custGeom>
              <a:avLst/>
              <a:gdLst/>
              <a:ahLst/>
              <a:rect l="l" t="t" r="r" b="b"/>
              <a:pathLst>
                <a:path w="63193" h="39381">
                  <a:moveTo>
                    <a:pt x="62954" y="0"/>
                  </a:moveTo>
                  <a:cubicBezTo>
                    <a:pt x="62544" y="0"/>
                    <a:pt x="59124" y="2368"/>
                    <a:pt x="53832" y="6264"/>
                  </a:cubicBezTo>
                  <a:cubicBezTo>
                    <a:pt x="52446" y="7277"/>
                    <a:pt x="50993" y="8426"/>
                    <a:pt x="49337" y="9440"/>
                  </a:cubicBezTo>
                  <a:cubicBezTo>
                    <a:pt x="48526" y="9947"/>
                    <a:pt x="47648" y="10386"/>
                    <a:pt x="46702" y="10758"/>
                  </a:cubicBezTo>
                  <a:cubicBezTo>
                    <a:pt x="45755" y="11130"/>
                    <a:pt x="44708" y="11434"/>
                    <a:pt x="43626" y="11772"/>
                  </a:cubicBezTo>
                  <a:cubicBezTo>
                    <a:pt x="42545" y="12076"/>
                    <a:pt x="41430" y="12448"/>
                    <a:pt x="40281" y="12921"/>
                  </a:cubicBezTo>
                  <a:cubicBezTo>
                    <a:pt x="39098" y="13394"/>
                    <a:pt x="37983" y="14036"/>
                    <a:pt x="36935" y="14745"/>
                  </a:cubicBezTo>
                  <a:cubicBezTo>
                    <a:pt x="34807" y="16165"/>
                    <a:pt x="32880" y="17787"/>
                    <a:pt x="30718" y="18902"/>
                  </a:cubicBezTo>
                  <a:cubicBezTo>
                    <a:pt x="28589" y="20017"/>
                    <a:pt x="26088" y="20423"/>
                    <a:pt x="23689" y="21166"/>
                  </a:cubicBezTo>
                  <a:cubicBezTo>
                    <a:pt x="22472" y="21538"/>
                    <a:pt x="21222" y="22011"/>
                    <a:pt x="20141" y="22619"/>
                  </a:cubicBezTo>
                  <a:cubicBezTo>
                    <a:pt x="19059" y="23227"/>
                    <a:pt x="18045" y="23903"/>
                    <a:pt x="17133" y="24545"/>
                  </a:cubicBezTo>
                  <a:cubicBezTo>
                    <a:pt x="16187" y="25221"/>
                    <a:pt x="15308" y="25863"/>
                    <a:pt x="14430" y="26404"/>
                  </a:cubicBezTo>
                  <a:cubicBezTo>
                    <a:pt x="13585" y="26978"/>
                    <a:pt x="12706" y="27485"/>
                    <a:pt x="11828" y="27958"/>
                  </a:cubicBezTo>
                  <a:cubicBezTo>
                    <a:pt x="10104" y="28938"/>
                    <a:pt x="8415" y="29817"/>
                    <a:pt x="6928" y="30729"/>
                  </a:cubicBezTo>
                  <a:cubicBezTo>
                    <a:pt x="5441" y="31642"/>
                    <a:pt x="4157" y="32622"/>
                    <a:pt x="3177" y="33635"/>
                  </a:cubicBezTo>
                  <a:cubicBezTo>
                    <a:pt x="2163" y="34615"/>
                    <a:pt x="1453" y="35595"/>
                    <a:pt x="946" y="36474"/>
                  </a:cubicBezTo>
                  <a:cubicBezTo>
                    <a:pt x="473" y="37319"/>
                    <a:pt x="203" y="38062"/>
                    <a:pt x="102" y="38569"/>
                  </a:cubicBezTo>
                  <a:cubicBezTo>
                    <a:pt x="0" y="39076"/>
                    <a:pt x="0" y="39346"/>
                    <a:pt x="68" y="39380"/>
                  </a:cubicBezTo>
                  <a:cubicBezTo>
                    <a:pt x="70" y="39381"/>
                    <a:pt x="72" y="39381"/>
                    <a:pt x="75" y="39381"/>
                  </a:cubicBezTo>
                  <a:cubicBezTo>
                    <a:pt x="214" y="39381"/>
                    <a:pt x="559" y="38376"/>
                    <a:pt x="1656" y="36913"/>
                  </a:cubicBezTo>
                  <a:cubicBezTo>
                    <a:pt x="2737" y="35426"/>
                    <a:pt x="4731" y="33602"/>
                    <a:pt x="7671" y="32013"/>
                  </a:cubicBezTo>
                  <a:cubicBezTo>
                    <a:pt x="9158" y="31202"/>
                    <a:pt x="10814" y="30425"/>
                    <a:pt x="12639" y="29513"/>
                  </a:cubicBezTo>
                  <a:cubicBezTo>
                    <a:pt x="13551" y="29073"/>
                    <a:pt x="14497" y="28567"/>
                    <a:pt x="15443" y="27992"/>
                  </a:cubicBezTo>
                  <a:cubicBezTo>
                    <a:pt x="16390" y="27418"/>
                    <a:pt x="17302" y="26776"/>
                    <a:pt x="18214" y="26167"/>
                  </a:cubicBezTo>
                  <a:cubicBezTo>
                    <a:pt x="19161" y="25525"/>
                    <a:pt x="20107" y="24917"/>
                    <a:pt x="21087" y="24410"/>
                  </a:cubicBezTo>
                  <a:cubicBezTo>
                    <a:pt x="22067" y="23869"/>
                    <a:pt x="23114" y="23498"/>
                    <a:pt x="24263" y="23160"/>
                  </a:cubicBezTo>
                  <a:cubicBezTo>
                    <a:pt x="25412" y="22822"/>
                    <a:pt x="26595" y="22551"/>
                    <a:pt x="27879" y="22214"/>
                  </a:cubicBezTo>
                  <a:cubicBezTo>
                    <a:pt x="29129" y="21876"/>
                    <a:pt x="30414" y="21436"/>
                    <a:pt x="31664" y="20794"/>
                  </a:cubicBezTo>
                  <a:cubicBezTo>
                    <a:pt x="34164" y="19510"/>
                    <a:pt x="36124" y="17787"/>
                    <a:pt x="38084" y="16469"/>
                  </a:cubicBezTo>
                  <a:cubicBezTo>
                    <a:pt x="39064" y="15793"/>
                    <a:pt x="40044" y="15219"/>
                    <a:pt x="41058" y="14779"/>
                  </a:cubicBezTo>
                  <a:cubicBezTo>
                    <a:pt x="42072" y="14306"/>
                    <a:pt x="43153" y="13968"/>
                    <a:pt x="44235" y="13596"/>
                  </a:cubicBezTo>
                  <a:cubicBezTo>
                    <a:pt x="45282" y="13259"/>
                    <a:pt x="46364" y="12887"/>
                    <a:pt x="47411" y="12448"/>
                  </a:cubicBezTo>
                  <a:cubicBezTo>
                    <a:pt x="48425" y="12008"/>
                    <a:pt x="49405" y="11501"/>
                    <a:pt x="50284" y="10927"/>
                  </a:cubicBezTo>
                  <a:cubicBezTo>
                    <a:pt x="52007" y="9744"/>
                    <a:pt x="53426" y="8494"/>
                    <a:pt x="54744" y="7446"/>
                  </a:cubicBezTo>
                  <a:cubicBezTo>
                    <a:pt x="60016" y="3053"/>
                    <a:pt x="63192" y="248"/>
                    <a:pt x="62990" y="12"/>
                  </a:cubicBezTo>
                  <a:cubicBezTo>
                    <a:pt x="62983" y="4"/>
                    <a:pt x="62971" y="0"/>
                    <a:pt x="62954" y="0"/>
                  </a:cubicBezTo>
                  <a:close/>
                </a:path>
              </a:pathLst>
            </a:custGeom>
            <a:solidFill>
              <a:srgbClr val="6c87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Google Shape;2065;p72_0"/>
            <p:cNvSpPr/>
            <p:nvPr/>
          </p:nvSpPr>
          <p:spPr>
            <a:xfrm>
              <a:off x="3205080" y="2293560"/>
              <a:ext cx="608400" cy="476640"/>
            </a:xfrm>
            <a:custGeom>
              <a:avLst/>
              <a:gdLst/>
              <a:ahLst/>
              <a:rect l="l" t="t" r="r" b="b"/>
              <a:pathLst>
                <a:path w="22406" h="17555">
                  <a:moveTo>
                    <a:pt x="8662" y="0"/>
                  </a:moveTo>
                  <a:cubicBezTo>
                    <a:pt x="8351" y="0"/>
                    <a:pt x="8048" y="105"/>
                    <a:pt x="7841" y="336"/>
                  </a:cubicBezTo>
                  <a:cubicBezTo>
                    <a:pt x="7435" y="809"/>
                    <a:pt x="7604" y="1552"/>
                    <a:pt x="7469" y="2160"/>
                  </a:cubicBezTo>
                  <a:cubicBezTo>
                    <a:pt x="7266" y="3107"/>
                    <a:pt x="6286" y="3647"/>
                    <a:pt x="5340" y="3850"/>
                  </a:cubicBezTo>
                  <a:cubicBezTo>
                    <a:pt x="4394" y="4019"/>
                    <a:pt x="3414" y="3918"/>
                    <a:pt x="2468" y="4087"/>
                  </a:cubicBezTo>
                  <a:cubicBezTo>
                    <a:pt x="1521" y="4256"/>
                    <a:pt x="541" y="4762"/>
                    <a:pt x="237" y="5675"/>
                  </a:cubicBezTo>
                  <a:cubicBezTo>
                    <a:pt x="1" y="6486"/>
                    <a:pt x="372" y="7364"/>
                    <a:pt x="981" y="8006"/>
                  </a:cubicBezTo>
                  <a:cubicBezTo>
                    <a:pt x="1555" y="8615"/>
                    <a:pt x="2332" y="9020"/>
                    <a:pt x="3042" y="9493"/>
                  </a:cubicBezTo>
                  <a:cubicBezTo>
                    <a:pt x="3583" y="9865"/>
                    <a:pt x="4157" y="10304"/>
                    <a:pt x="4259" y="10980"/>
                  </a:cubicBezTo>
                  <a:cubicBezTo>
                    <a:pt x="4360" y="11893"/>
                    <a:pt x="3448" y="12568"/>
                    <a:pt x="3076" y="13379"/>
                  </a:cubicBezTo>
                  <a:cubicBezTo>
                    <a:pt x="2738" y="14157"/>
                    <a:pt x="2907" y="15069"/>
                    <a:pt x="3414" y="15711"/>
                  </a:cubicBezTo>
                  <a:cubicBezTo>
                    <a:pt x="3835" y="16185"/>
                    <a:pt x="4481" y="16454"/>
                    <a:pt x="5114" y="16454"/>
                  </a:cubicBezTo>
                  <a:cubicBezTo>
                    <a:pt x="5293" y="16454"/>
                    <a:pt x="5472" y="16432"/>
                    <a:pt x="5644" y="16387"/>
                  </a:cubicBezTo>
                  <a:cubicBezTo>
                    <a:pt x="6185" y="16218"/>
                    <a:pt x="6658" y="15880"/>
                    <a:pt x="7165" y="15644"/>
                  </a:cubicBezTo>
                  <a:cubicBezTo>
                    <a:pt x="7449" y="15530"/>
                    <a:pt x="7764" y="15438"/>
                    <a:pt x="8070" y="15438"/>
                  </a:cubicBezTo>
                  <a:cubicBezTo>
                    <a:pt x="8310" y="15438"/>
                    <a:pt x="8545" y="15495"/>
                    <a:pt x="8753" y="15644"/>
                  </a:cubicBezTo>
                  <a:cubicBezTo>
                    <a:pt x="9192" y="15948"/>
                    <a:pt x="9327" y="16522"/>
                    <a:pt x="9665" y="16928"/>
                  </a:cubicBezTo>
                  <a:cubicBezTo>
                    <a:pt x="10031" y="17357"/>
                    <a:pt x="10573" y="17555"/>
                    <a:pt x="11120" y="17555"/>
                  </a:cubicBezTo>
                  <a:cubicBezTo>
                    <a:pt x="11433" y="17555"/>
                    <a:pt x="11748" y="17490"/>
                    <a:pt x="12031" y="17367"/>
                  </a:cubicBezTo>
                  <a:cubicBezTo>
                    <a:pt x="12808" y="17029"/>
                    <a:pt x="13416" y="16353"/>
                    <a:pt x="13889" y="15644"/>
                  </a:cubicBezTo>
                  <a:cubicBezTo>
                    <a:pt x="14396" y="14968"/>
                    <a:pt x="14802" y="14191"/>
                    <a:pt x="15376" y="13582"/>
                  </a:cubicBezTo>
                  <a:cubicBezTo>
                    <a:pt x="15613" y="13312"/>
                    <a:pt x="15883" y="13109"/>
                    <a:pt x="16221" y="13008"/>
                  </a:cubicBezTo>
                  <a:cubicBezTo>
                    <a:pt x="16299" y="12992"/>
                    <a:pt x="16380" y="12984"/>
                    <a:pt x="16461" y="12984"/>
                  </a:cubicBezTo>
                  <a:cubicBezTo>
                    <a:pt x="16733" y="12984"/>
                    <a:pt x="17003" y="13078"/>
                    <a:pt x="17134" y="13312"/>
                  </a:cubicBezTo>
                  <a:cubicBezTo>
                    <a:pt x="17235" y="13481"/>
                    <a:pt x="17235" y="13684"/>
                    <a:pt x="17336" y="13853"/>
                  </a:cubicBezTo>
                  <a:cubicBezTo>
                    <a:pt x="17479" y="14075"/>
                    <a:pt x="17720" y="14171"/>
                    <a:pt x="17976" y="14171"/>
                  </a:cubicBezTo>
                  <a:cubicBezTo>
                    <a:pt x="18265" y="14171"/>
                    <a:pt x="18575" y="14049"/>
                    <a:pt x="18789" y="13853"/>
                  </a:cubicBezTo>
                  <a:cubicBezTo>
                    <a:pt x="19195" y="13481"/>
                    <a:pt x="19431" y="12940"/>
                    <a:pt x="19837" y="12568"/>
                  </a:cubicBezTo>
                  <a:cubicBezTo>
                    <a:pt x="20513" y="11960"/>
                    <a:pt x="21527" y="11926"/>
                    <a:pt x="22405" y="11926"/>
                  </a:cubicBezTo>
                  <a:lnTo>
                    <a:pt x="22169" y="11893"/>
                  </a:lnTo>
                  <a:cubicBezTo>
                    <a:pt x="21425" y="10237"/>
                    <a:pt x="20513" y="8682"/>
                    <a:pt x="19499" y="7195"/>
                  </a:cubicBezTo>
                  <a:cubicBezTo>
                    <a:pt x="19161" y="6722"/>
                    <a:pt x="18789" y="6249"/>
                    <a:pt x="18249" y="5979"/>
                  </a:cubicBezTo>
                  <a:cubicBezTo>
                    <a:pt x="17607" y="5641"/>
                    <a:pt x="16829" y="5742"/>
                    <a:pt x="16086" y="5641"/>
                  </a:cubicBezTo>
                  <a:cubicBezTo>
                    <a:pt x="14802" y="5472"/>
                    <a:pt x="13687" y="4627"/>
                    <a:pt x="12808" y="3715"/>
                  </a:cubicBezTo>
                  <a:cubicBezTo>
                    <a:pt x="11896" y="2769"/>
                    <a:pt x="11118" y="1721"/>
                    <a:pt x="10206" y="809"/>
                  </a:cubicBezTo>
                  <a:cubicBezTo>
                    <a:pt x="9868" y="505"/>
                    <a:pt x="9530" y="200"/>
                    <a:pt x="9091" y="65"/>
                  </a:cubicBezTo>
                  <a:cubicBezTo>
                    <a:pt x="8952" y="22"/>
                    <a:pt x="8806" y="0"/>
                    <a:pt x="8662" y="0"/>
                  </a:cubicBezTo>
                  <a:close/>
                </a:path>
              </a:pathLst>
            </a:custGeom>
            <a:solidFill>
              <a:srgbClr val="7fa6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Google Shape;2066;p72_0"/>
            <p:cNvSpPr/>
            <p:nvPr/>
          </p:nvSpPr>
          <p:spPr>
            <a:xfrm>
              <a:off x="3418920" y="2502720"/>
              <a:ext cx="487080" cy="225360"/>
            </a:xfrm>
            <a:custGeom>
              <a:avLst/>
              <a:gdLst/>
              <a:ahLst/>
              <a:rect l="l" t="t" r="r" b="b"/>
              <a:pathLst>
                <a:path w="17945" h="8306">
                  <a:moveTo>
                    <a:pt x="5441" y="0"/>
                  </a:moveTo>
                  <a:cubicBezTo>
                    <a:pt x="4509" y="0"/>
                    <a:pt x="3659" y="96"/>
                    <a:pt x="2940" y="250"/>
                  </a:cubicBezTo>
                  <a:cubicBezTo>
                    <a:pt x="1014" y="622"/>
                    <a:pt x="0" y="1297"/>
                    <a:pt x="68" y="1466"/>
                  </a:cubicBezTo>
                  <a:cubicBezTo>
                    <a:pt x="90" y="1542"/>
                    <a:pt x="221" y="1569"/>
                    <a:pt x="449" y="1569"/>
                  </a:cubicBezTo>
                  <a:cubicBezTo>
                    <a:pt x="934" y="1569"/>
                    <a:pt x="1856" y="1445"/>
                    <a:pt x="3076" y="1399"/>
                  </a:cubicBezTo>
                  <a:cubicBezTo>
                    <a:pt x="3298" y="1390"/>
                    <a:pt x="3531" y="1386"/>
                    <a:pt x="3773" y="1386"/>
                  </a:cubicBezTo>
                  <a:cubicBezTo>
                    <a:pt x="5480" y="1386"/>
                    <a:pt x="7648" y="1622"/>
                    <a:pt x="9868" y="2480"/>
                  </a:cubicBezTo>
                  <a:cubicBezTo>
                    <a:pt x="12368" y="3426"/>
                    <a:pt x="14328" y="4981"/>
                    <a:pt x="15613" y="6231"/>
                  </a:cubicBezTo>
                  <a:cubicBezTo>
                    <a:pt x="16815" y="7402"/>
                    <a:pt x="17484" y="8305"/>
                    <a:pt x="17731" y="8305"/>
                  </a:cubicBezTo>
                  <a:cubicBezTo>
                    <a:pt x="17747" y="8305"/>
                    <a:pt x="17762" y="8301"/>
                    <a:pt x="17775" y="8293"/>
                  </a:cubicBezTo>
                  <a:cubicBezTo>
                    <a:pt x="17944" y="8191"/>
                    <a:pt x="17640" y="7008"/>
                    <a:pt x="16491" y="5454"/>
                  </a:cubicBezTo>
                  <a:cubicBezTo>
                    <a:pt x="15342" y="3899"/>
                    <a:pt x="13281" y="2007"/>
                    <a:pt x="10442" y="926"/>
                  </a:cubicBezTo>
                  <a:cubicBezTo>
                    <a:pt x="8703" y="255"/>
                    <a:pt x="6963" y="0"/>
                    <a:pt x="5441" y="0"/>
                  </a:cubicBezTo>
                  <a:close/>
                </a:path>
              </a:pathLst>
            </a:custGeom>
            <a:solidFill>
              <a:srgbClr val="6c87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Google Shape;2067;p72_0"/>
            <p:cNvSpPr/>
            <p:nvPr/>
          </p:nvSpPr>
          <p:spPr>
            <a:xfrm>
              <a:off x="3459240" y="2573280"/>
              <a:ext cx="733320" cy="666720"/>
            </a:xfrm>
            <a:custGeom>
              <a:avLst/>
              <a:gdLst/>
              <a:ahLst/>
              <a:rect l="l" t="t" r="r" b="b"/>
              <a:pathLst>
                <a:path w="27001" h="24552">
                  <a:moveTo>
                    <a:pt x="16626" y="2532"/>
                  </a:moveTo>
                  <a:cubicBezTo>
                    <a:pt x="16825" y="2532"/>
                    <a:pt x="17029" y="2557"/>
                    <a:pt x="17234" y="2610"/>
                  </a:cubicBezTo>
                  <a:cubicBezTo>
                    <a:pt x="18789" y="3050"/>
                    <a:pt x="19904" y="4030"/>
                    <a:pt x="20614" y="5449"/>
                  </a:cubicBezTo>
                  <a:cubicBezTo>
                    <a:pt x="21087" y="6294"/>
                    <a:pt x="20816" y="7172"/>
                    <a:pt x="20343" y="7983"/>
                  </a:cubicBezTo>
                  <a:cubicBezTo>
                    <a:pt x="19972" y="8592"/>
                    <a:pt x="19465" y="9099"/>
                    <a:pt x="18890" y="9538"/>
                  </a:cubicBezTo>
                  <a:cubicBezTo>
                    <a:pt x="17809" y="10416"/>
                    <a:pt x="17978" y="11227"/>
                    <a:pt x="19262" y="11734"/>
                  </a:cubicBezTo>
                  <a:cubicBezTo>
                    <a:pt x="19870" y="11971"/>
                    <a:pt x="20479" y="12174"/>
                    <a:pt x="21053" y="12444"/>
                  </a:cubicBezTo>
                  <a:cubicBezTo>
                    <a:pt x="22439" y="13154"/>
                    <a:pt x="23587" y="14134"/>
                    <a:pt x="24128" y="15654"/>
                  </a:cubicBezTo>
                  <a:cubicBezTo>
                    <a:pt x="24902" y="17848"/>
                    <a:pt x="23767" y="19518"/>
                    <a:pt x="21546" y="19518"/>
                  </a:cubicBezTo>
                  <a:cubicBezTo>
                    <a:pt x="21440" y="19518"/>
                    <a:pt x="21332" y="19514"/>
                    <a:pt x="21222" y="19507"/>
                  </a:cubicBezTo>
                  <a:cubicBezTo>
                    <a:pt x="20445" y="19473"/>
                    <a:pt x="19735" y="19202"/>
                    <a:pt x="19059" y="18831"/>
                  </a:cubicBezTo>
                  <a:cubicBezTo>
                    <a:pt x="18079" y="18256"/>
                    <a:pt x="17099" y="17682"/>
                    <a:pt x="16221" y="16938"/>
                  </a:cubicBezTo>
                  <a:cubicBezTo>
                    <a:pt x="15917" y="16668"/>
                    <a:pt x="15579" y="16364"/>
                    <a:pt x="15173" y="16263"/>
                  </a:cubicBezTo>
                  <a:cubicBezTo>
                    <a:pt x="15035" y="16217"/>
                    <a:pt x="14899" y="16195"/>
                    <a:pt x="14767" y="16195"/>
                  </a:cubicBezTo>
                  <a:cubicBezTo>
                    <a:pt x="14221" y="16195"/>
                    <a:pt x="13761" y="16569"/>
                    <a:pt x="13652" y="17141"/>
                  </a:cubicBezTo>
                  <a:cubicBezTo>
                    <a:pt x="13585" y="17479"/>
                    <a:pt x="13619" y="17817"/>
                    <a:pt x="13619" y="18155"/>
                  </a:cubicBezTo>
                  <a:cubicBezTo>
                    <a:pt x="13585" y="18865"/>
                    <a:pt x="13517" y="19574"/>
                    <a:pt x="13213" y="20250"/>
                  </a:cubicBezTo>
                  <a:cubicBezTo>
                    <a:pt x="12675" y="21546"/>
                    <a:pt x="11759" y="22219"/>
                    <a:pt x="10745" y="22219"/>
                  </a:cubicBezTo>
                  <a:cubicBezTo>
                    <a:pt x="10041" y="22219"/>
                    <a:pt x="9290" y="21895"/>
                    <a:pt x="8584" y="21230"/>
                  </a:cubicBezTo>
                  <a:cubicBezTo>
                    <a:pt x="6826" y="19608"/>
                    <a:pt x="6928" y="17918"/>
                    <a:pt x="8685" y="15925"/>
                  </a:cubicBezTo>
                  <a:cubicBezTo>
                    <a:pt x="9023" y="15519"/>
                    <a:pt x="9665" y="15283"/>
                    <a:pt x="9428" y="14607"/>
                  </a:cubicBezTo>
                  <a:cubicBezTo>
                    <a:pt x="9179" y="13984"/>
                    <a:pt x="8643" y="13792"/>
                    <a:pt x="8032" y="13792"/>
                  </a:cubicBezTo>
                  <a:cubicBezTo>
                    <a:pt x="7980" y="13792"/>
                    <a:pt x="7927" y="13793"/>
                    <a:pt x="7874" y="13796"/>
                  </a:cubicBezTo>
                  <a:cubicBezTo>
                    <a:pt x="6387" y="13796"/>
                    <a:pt x="5171" y="13187"/>
                    <a:pt x="4157" y="12106"/>
                  </a:cubicBezTo>
                  <a:cubicBezTo>
                    <a:pt x="2974" y="10822"/>
                    <a:pt x="3109" y="9977"/>
                    <a:pt x="4630" y="9099"/>
                  </a:cubicBezTo>
                  <a:cubicBezTo>
                    <a:pt x="5846" y="8423"/>
                    <a:pt x="7130" y="8051"/>
                    <a:pt x="8482" y="7950"/>
                  </a:cubicBezTo>
                  <a:cubicBezTo>
                    <a:pt x="9090" y="7916"/>
                    <a:pt x="9665" y="7916"/>
                    <a:pt x="10273" y="7882"/>
                  </a:cubicBezTo>
                  <a:cubicBezTo>
                    <a:pt x="10273" y="7916"/>
                    <a:pt x="10273" y="7950"/>
                    <a:pt x="10273" y="7983"/>
                  </a:cubicBezTo>
                  <a:cubicBezTo>
                    <a:pt x="10949" y="7950"/>
                    <a:pt x="11625" y="7983"/>
                    <a:pt x="12301" y="7916"/>
                  </a:cubicBezTo>
                  <a:cubicBezTo>
                    <a:pt x="13450" y="7814"/>
                    <a:pt x="13957" y="7308"/>
                    <a:pt x="13957" y="6125"/>
                  </a:cubicBezTo>
                  <a:cubicBezTo>
                    <a:pt x="13923" y="5246"/>
                    <a:pt x="14227" y="4469"/>
                    <a:pt x="14632" y="3726"/>
                  </a:cubicBezTo>
                  <a:cubicBezTo>
                    <a:pt x="15067" y="2965"/>
                    <a:pt x="15808" y="2532"/>
                    <a:pt x="16626" y="2532"/>
                  </a:cubicBezTo>
                  <a:close/>
                  <a:moveTo>
                    <a:pt x="16662" y="0"/>
                  </a:moveTo>
                  <a:cubicBezTo>
                    <a:pt x="14242" y="0"/>
                    <a:pt x="12207" y="1482"/>
                    <a:pt x="11422" y="4063"/>
                  </a:cubicBezTo>
                  <a:cubicBezTo>
                    <a:pt x="10983" y="5449"/>
                    <a:pt x="10983" y="5449"/>
                    <a:pt x="9564" y="5483"/>
                  </a:cubicBezTo>
                  <a:lnTo>
                    <a:pt x="9192" y="5483"/>
                  </a:lnTo>
                  <a:cubicBezTo>
                    <a:pt x="7299" y="5517"/>
                    <a:pt x="5475" y="5956"/>
                    <a:pt x="3819" y="6801"/>
                  </a:cubicBezTo>
                  <a:cubicBezTo>
                    <a:pt x="777" y="8288"/>
                    <a:pt x="0" y="10822"/>
                    <a:pt x="2197" y="13492"/>
                  </a:cubicBezTo>
                  <a:cubicBezTo>
                    <a:pt x="2906" y="14303"/>
                    <a:pt x="3717" y="14945"/>
                    <a:pt x="4697" y="15350"/>
                  </a:cubicBezTo>
                  <a:cubicBezTo>
                    <a:pt x="5610" y="15688"/>
                    <a:pt x="5711" y="15823"/>
                    <a:pt x="5306" y="16736"/>
                  </a:cubicBezTo>
                  <a:cubicBezTo>
                    <a:pt x="4427" y="18763"/>
                    <a:pt x="4934" y="20520"/>
                    <a:pt x="6387" y="22075"/>
                  </a:cubicBezTo>
                  <a:cubicBezTo>
                    <a:pt x="6962" y="22717"/>
                    <a:pt x="7671" y="23190"/>
                    <a:pt x="8313" y="23731"/>
                  </a:cubicBezTo>
                  <a:cubicBezTo>
                    <a:pt x="8972" y="24278"/>
                    <a:pt x="9881" y="24552"/>
                    <a:pt x="10842" y="24552"/>
                  </a:cubicBezTo>
                  <a:cubicBezTo>
                    <a:pt x="12788" y="24552"/>
                    <a:pt x="14945" y="23425"/>
                    <a:pt x="15646" y="21162"/>
                  </a:cubicBezTo>
                  <a:cubicBezTo>
                    <a:pt x="15748" y="20825"/>
                    <a:pt x="15781" y="20419"/>
                    <a:pt x="16153" y="20013"/>
                  </a:cubicBezTo>
                  <a:cubicBezTo>
                    <a:pt x="16626" y="20284"/>
                    <a:pt x="17066" y="20520"/>
                    <a:pt x="17539" y="20723"/>
                  </a:cubicBezTo>
                  <a:cubicBezTo>
                    <a:pt x="18751" y="21316"/>
                    <a:pt x="20006" y="21629"/>
                    <a:pt x="21322" y="21629"/>
                  </a:cubicBezTo>
                  <a:cubicBezTo>
                    <a:pt x="21656" y="21629"/>
                    <a:pt x="21995" y="21609"/>
                    <a:pt x="22337" y="21568"/>
                  </a:cubicBezTo>
                  <a:cubicBezTo>
                    <a:pt x="25007" y="21264"/>
                    <a:pt x="27001" y="19304"/>
                    <a:pt x="26865" y="16837"/>
                  </a:cubicBezTo>
                  <a:cubicBezTo>
                    <a:pt x="26730" y="14100"/>
                    <a:pt x="25514" y="11903"/>
                    <a:pt x="22912" y="10653"/>
                  </a:cubicBezTo>
                  <a:cubicBezTo>
                    <a:pt x="22574" y="10484"/>
                    <a:pt x="22134" y="10416"/>
                    <a:pt x="21796" y="10079"/>
                  </a:cubicBezTo>
                  <a:cubicBezTo>
                    <a:pt x="22405" y="9200"/>
                    <a:pt x="22945" y="8355"/>
                    <a:pt x="23148" y="7341"/>
                  </a:cubicBezTo>
                  <a:cubicBezTo>
                    <a:pt x="23689" y="4334"/>
                    <a:pt x="22168" y="1698"/>
                    <a:pt x="19194" y="515"/>
                  </a:cubicBezTo>
                  <a:cubicBezTo>
                    <a:pt x="18329" y="167"/>
                    <a:pt x="17473" y="0"/>
                    <a:pt x="16662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Google Shape;2068;p72_0"/>
            <p:cNvSpPr/>
            <p:nvPr/>
          </p:nvSpPr>
          <p:spPr>
            <a:xfrm>
              <a:off x="4361760" y="2939760"/>
              <a:ext cx="627840" cy="466920"/>
            </a:xfrm>
            <a:custGeom>
              <a:avLst/>
              <a:gdLst/>
              <a:ahLst/>
              <a:rect l="l" t="t" r="r" b="b"/>
              <a:pathLst>
                <a:path w="23115" h="17200">
                  <a:moveTo>
                    <a:pt x="14254" y="1775"/>
                  </a:moveTo>
                  <a:cubicBezTo>
                    <a:pt x="14423" y="1775"/>
                    <a:pt x="14596" y="1794"/>
                    <a:pt x="14768" y="1833"/>
                  </a:cubicBezTo>
                  <a:cubicBezTo>
                    <a:pt x="16086" y="2137"/>
                    <a:pt x="17032" y="2813"/>
                    <a:pt x="17674" y="3793"/>
                  </a:cubicBezTo>
                  <a:cubicBezTo>
                    <a:pt x="18079" y="4402"/>
                    <a:pt x="17843" y="5010"/>
                    <a:pt x="17437" y="5584"/>
                  </a:cubicBezTo>
                  <a:cubicBezTo>
                    <a:pt x="17133" y="6024"/>
                    <a:pt x="16660" y="6362"/>
                    <a:pt x="16187" y="6666"/>
                  </a:cubicBezTo>
                  <a:cubicBezTo>
                    <a:pt x="15275" y="7308"/>
                    <a:pt x="15410" y="7848"/>
                    <a:pt x="16525" y="8220"/>
                  </a:cubicBezTo>
                  <a:cubicBezTo>
                    <a:pt x="17032" y="8389"/>
                    <a:pt x="17539" y="8524"/>
                    <a:pt x="18012" y="8727"/>
                  </a:cubicBezTo>
                  <a:cubicBezTo>
                    <a:pt x="19228" y="9200"/>
                    <a:pt x="20208" y="9876"/>
                    <a:pt x="20648" y="10957"/>
                  </a:cubicBezTo>
                  <a:cubicBezTo>
                    <a:pt x="21329" y="12514"/>
                    <a:pt x="20360" y="13667"/>
                    <a:pt x="18427" y="13667"/>
                  </a:cubicBezTo>
                  <a:cubicBezTo>
                    <a:pt x="18347" y="13667"/>
                    <a:pt x="18265" y="13665"/>
                    <a:pt x="18181" y="13661"/>
                  </a:cubicBezTo>
                  <a:cubicBezTo>
                    <a:pt x="17505" y="13627"/>
                    <a:pt x="16897" y="13458"/>
                    <a:pt x="16322" y="13188"/>
                  </a:cubicBezTo>
                  <a:cubicBezTo>
                    <a:pt x="15477" y="12782"/>
                    <a:pt x="14633" y="12377"/>
                    <a:pt x="13889" y="11870"/>
                  </a:cubicBezTo>
                  <a:cubicBezTo>
                    <a:pt x="13619" y="11667"/>
                    <a:pt x="13348" y="11464"/>
                    <a:pt x="13010" y="11363"/>
                  </a:cubicBezTo>
                  <a:cubicBezTo>
                    <a:pt x="12905" y="11339"/>
                    <a:pt x="12801" y="11328"/>
                    <a:pt x="12700" y="11328"/>
                  </a:cubicBezTo>
                  <a:cubicBezTo>
                    <a:pt x="12217" y="11328"/>
                    <a:pt x="11804" y="11586"/>
                    <a:pt x="11693" y="12005"/>
                  </a:cubicBezTo>
                  <a:cubicBezTo>
                    <a:pt x="11625" y="12241"/>
                    <a:pt x="11659" y="12478"/>
                    <a:pt x="11659" y="12715"/>
                  </a:cubicBezTo>
                  <a:cubicBezTo>
                    <a:pt x="11659" y="13221"/>
                    <a:pt x="11557" y="13694"/>
                    <a:pt x="11321" y="14168"/>
                  </a:cubicBezTo>
                  <a:cubicBezTo>
                    <a:pt x="10861" y="15087"/>
                    <a:pt x="10070" y="15557"/>
                    <a:pt x="9194" y="15557"/>
                  </a:cubicBezTo>
                  <a:cubicBezTo>
                    <a:pt x="8588" y="15557"/>
                    <a:pt x="7941" y="15333"/>
                    <a:pt x="7333" y="14877"/>
                  </a:cubicBezTo>
                  <a:cubicBezTo>
                    <a:pt x="5846" y="13728"/>
                    <a:pt x="5948" y="12546"/>
                    <a:pt x="7435" y="11160"/>
                  </a:cubicBezTo>
                  <a:cubicBezTo>
                    <a:pt x="7739" y="10856"/>
                    <a:pt x="8280" y="10687"/>
                    <a:pt x="8077" y="10214"/>
                  </a:cubicBezTo>
                  <a:cubicBezTo>
                    <a:pt x="7867" y="9795"/>
                    <a:pt x="7445" y="9667"/>
                    <a:pt x="6928" y="9667"/>
                  </a:cubicBezTo>
                  <a:cubicBezTo>
                    <a:pt x="6862" y="9667"/>
                    <a:pt x="6794" y="9669"/>
                    <a:pt x="6725" y="9673"/>
                  </a:cubicBezTo>
                  <a:cubicBezTo>
                    <a:pt x="5475" y="9673"/>
                    <a:pt x="4427" y="9234"/>
                    <a:pt x="3582" y="8490"/>
                  </a:cubicBezTo>
                  <a:cubicBezTo>
                    <a:pt x="2535" y="7578"/>
                    <a:pt x="2670" y="7004"/>
                    <a:pt x="3988" y="6395"/>
                  </a:cubicBezTo>
                  <a:cubicBezTo>
                    <a:pt x="5002" y="5922"/>
                    <a:pt x="6117" y="5652"/>
                    <a:pt x="7266" y="5584"/>
                  </a:cubicBezTo>
                  <a:cubicBezTo>
                    <a:pt x="7773" y="5551"/>
                    <a:pt x="8280" y="5551"/>
                    <a:pt x="8786" y="5517"/>
                  </a:cubicBezTo>
                  <a:cubicBezTo>
                    <a:pt x="8786" y="5551"/>
                    <a:pt x="8786" y="5584"/>
                    <a:pt x="8786" y="5584"/>
                  </a:cubicBezTo>
                  <a:cubicBezTo>
                    <a:pt x="9395" y="5584"/>
                    <a:pt x="9969" y="5584"/>
                    <a:pt x="10544" y="5551"/>
                  </a:cubicBezTo>
                  <a:cubicBezTo>
                    <a:pt x="11524" y="5449"/>
                    <a:pt x="11963" y="5111"/>
                    <a:pt x="11963" y="4300"/>
                  </a:cubicBezTo>
                  <a:cubicBezTo>
                    <a:pt x="11929" y="3658"/>
                    <a:pt x="12199" y="3117"/>
                    <a:pt x="12537" y="2611"/>
                  </a:cubicBezTo>
                  <a:cubicBezTo>
                    <a:pt x="12918" y="2094"/>
                    <a:pt x="13560" y="1775"/>
                    <a:pt x="14254" y="1775"/>
                  </a:cubicBezTo>
                  <a:close/>
                  <a:moveTo>
                    <a:pt x="14310" y="1"/>
                  </a:moveTo>
                  <a:cubicBezTo>
                    <a:pt x="12213" y="1"/>
                    <a:pt x="10453" y="1041"/>
                    <a:pt x="9766" y="2847"/>
                  </a:cubicBezTo>
                  <a:cubicBezTo>
                    <a:pt x="9428" y="3827"/>
                    <a:pt x="9428" y="3827"/>
                    <a:pt x="8178" y="3827"/>
                  </a:cubicBezTo>
                  <a:cubicBezTo>
                    <a:pt x="8077" y="3861"/>
                    <a:pt x="7975" y="3861"/>
                    <a:pt x="7874" y="3861"/>
                  </a:cubicBezTo>
                  <a:cubicBezTo>
                    <a:pt x="6252" y="3861"/>
                    <a:pt x="4664" y="4199"/>
                    <a:pt x="3244" y="4773"/>
                  </a:cubicBezTo>
                  <a:cubicBezTo>
                    <a:pt x="676" y="5821"/>
                    <a:pt x="0" y="7578"/>
                    <a:pt x="1893" y="9437"/>
                  </a:cubicBezTo>
                  <a:cubicBezTo>
                    <a:pt x="2467" y="10045"/>
                    <a:pt x="3177" y="10484"/>
                    <a:pt x="4022" y="10755"/>
                  </a:cubicBezTo>
                  <a:cubicBezTo>
                    <a:pt x="4799" y="10991"/>
                    <a:pt x="4866" y="11092"/>
                    <a:pt x="4529" y="11735"/>
                  </a:cubicBezTo>
                  <a:cubicBezTo>
                    <a:pt x="3785" y="13154"/>
                    <a:pt x="4224" y="14370"/>
                    <a:pt x="5475" y="15485"/>
                  </a:cubicBezTo>
                  <a:cubicBezTo>
                    <a:pt x="5982" y="15925"/>
                    <a:pt x="6556" y="16263"/>
                    <a:pt x="7097" y="16634"/>
                  </a:cubicBezTo>
                  <a:cubicBezTo>
                    <a:pt x="7662" y="17011"/>
                    <a:pt x="8438" y="17199"/>
                    <a:pt x="9258" y="17199"/>
                  </a:cubicBezTo>
                  <a:cubicBezTo>
                    <a:pt x="10938" y="17199"/>
                    <a:pt x="12803" y="16410"/>
                    <a:pt x="13416" y="14843"/>
                  </a:cubicBezTo>
                  <a:cubicBezTo>
                    <a:pt x="13484" y="14573"/>
                    <a:pt x="13517" y="14303"/>
                    <a:pt x="13855" y="14032"/>
                  </a:cubicBezTo>
                  <a:cubicBezTo>
                    <a:pt x="14261" y="14201"/>
                    <a:pt x="14633" y="14370"/>
                    <a:pt x="15004" y="14506"/>
                  </a:cubicBezTo>
                  <a:cubicBezTo>
                    <a:pt x="16059" y="14938"/>
                    <a:pt x="17156" y="15154"/>
                    <a:pt x="18280" y="15154"/>
                  </a:cubicBezTo>
                  <a:cubicBezTo>
                    <a:pt x="18561" y="15154"/>
                    <a:pt x="18843" y="15141"/>
                    <a:pt x="19127" y="15114"/>
                  </a:cubicBezTo>
                  <a:cubicBezTo>
                    <a:pt x="21425" y="14877"/>
                    <a:pt x="23114" y="13526"/>
                    <a:pt x="23013" y="11802"/>
                  </a:cubicBezTo>
                  <a:cubicBezTo>
                    <a:pt x="22878" y="9842"/>
                    <a:pt x="21864" y="8321"/>
                    <a:pt x="19634" y="7477"/>
                  </a:cubicBezTo>
                  <a:cubicBezTo>
                    <a:pt x="19330" y="7342"/>
                    <a:pt x="18958" y="7308"/>
                    <a:pt x="18654" y="7037"/>
                  </a:cubicBezTo>
                  <a:cubicBezTo>
                    <a:pt x="19195" y="6429"/>
                    <a:pt x="19668" y="5855"/>
                    <a:pt x="19837" y="5145"/>
                  </a:cubicBezTo>
                  <a:cubicBezTo>
                    <a:pt x="20310" y="3050"/>
                    <a:pt x="18992" y="1191"/>
                    <a:pt x="16457" y="346"/>
                  </a:cubicBezTo>
                  <a:cubicBezTo>
                    <a:pt x="15722" y="113"/>
                    <a:pt x="14998" y="1"/>
                    <a:pt x="14310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Google Shape;2069;p72_0"/>
            <p:cNvSpPr/>
            <p:nvPr/>
          </p:nvSpPr>
          <p:spPr>
            <a:xfrm>
              <a:off x="3105000" y="2859480"/>
              <a:ext cx="1051920" cy="632160"/>
            </a:xfrm>
            <a:custGeom>
              <a:avLst/>
              <a:gdLst/>
              <a:ahLst/>
              <a:rect l="l" t="t" r="r" b="b"/>
              <a:pathLst>
                <a:path w="38727" h="23276">
                  <a:moveTo>
                    <a:pt x="3022" y="1"/>
                  </a:moveTo>
                  <a:cubicBezTo>
                    <a:pt x="2485" y="1"/>
                    <a:pt x="1960" y="94"/>
                    <a:pt x="1487" y="331"/>
                  </a:cubicBezTo>
                  <a:cubicBezTo>
                    <a:pt x="135" y="1007"/>
                    <a:pt x="0" y="2527"/>
                    <a:pt x="406" y="3811"/>
                  </a:cubicBezTo>
                  <a:cubicBezTo>
                    <a:pt x="1386" y="7089"/>
                    <a:pt x="4968" y="8340"/>
                    <a:pt x="7401" y="10300"/>
                  </a:cubicBezTo>
                  <a:cubicBezTo>
                    <a:pt x="8077" y="10840"/>
                    <a:pt x="8651" y="11482"/>
                    <a:pt x="9158" y="12192"/>
                  </a:cubicBezTo>
                  <a:cubicBezTo>
                    <a:pt x="9631" y="12868"/>
                    <a:pt x="10104" y="13577"/>
                    <a:pt x="10679" y="14186"/>
                  </a:cubicBezTo>
                  <a:cubicBezTo>
                    <a:pt x="11625" y="15166"/>
                    <a:pt x="12841" y="15774"/>
                    <a:pt x="14092" y="16247"/>
                  </a:cubicBezTo>
                  <a:cubicBezTo>
                    <a:pt x="15410" y="16720"/>
                    <a:pt x="16728" y="17058"/>
                    <a:pt x="18046" y="17464"/>
                  </a:cubicBezTo>
                  <a:cubicBezTo>
                    <a:pt x="19532" y="17970"/>
                    <a:pt x="20783" y="18680"/>
                    <a:pt x="22101" y="19525"/>
                  </a:cubicBezTo>
                  <a:cubicBezTo>
                    <a:pt x="23351" y="20336"/>
                    <a:pt x="24669" y="21046"/>
                    <a:pt x="26156" y="21316"/>
                  </a:cubicBezTo>
                  <a:cubicBezTo>
                    <a:pt x="26989" y="21490"/>
                    <a:pt x="27834" y="21542"/>
                    <a:pt x="28677" y="21542"/>
                  </a:cubicBezTo>
                  <a:cubicBezTo>
                    <a:pt x="29303" y="21542"/>
                    <a:pt x="29929" y="21514"/>
                    <a:pt x="30549" y="21485"/>
                  </a:cubicBezTo>
                  <a:cubicBezTo>
                    <a:pt x="30929" y="21468"/>
                    <a:pt x="31301" y="21457"/>
                    <a:pt x="31667" y="21457"/>
                  </a:cubicBezTo>
                  <a:cubicBezTo>
                    <a:pt x="32766" y="21457"/>
                    <a:pt x="33818" y="21552"/>
                    <a:pt x="34908" y="21857"/>
                  </a:cubicBezTo>
                  <a:cubicBezTo>
                    <a:pt x="36158" y="22228"/>
                    <a:pt x="37307" y="22735"/>
                    <a:pt x="38490" y="23276"/>
                  </a:cubicBezTo>
                  <a:cubicBezTo>
                    <a:pt x="38524" y="22837"/>
                    <a:pt x="38659" y="22870"/>
                    <a:pt x="38727" y="22397"/>
                  </a:cubicBezTo>
                  <a:cubicBezTo>
                    <a:pt x="38118" y="21823"/>
                    <a:pt x="37071" y="20572"/>
                    <a:pt x="36463" y="19998"/>
                  </a:cubicBezTo>
                  <a:cubicBezTo>
                    <a:pt x="33860" y="17464"/>
                    <a:pt x="31596" y="15098"/>
                    <a:pt x="28961" y="12597"/>
                  </a:cubicBezTo>
                  <a:cubicBezTo>
                    <a:pt x="27812" y="11482"/>
                    <a:pt x="26595" y="10435"/>
                    <a:pt x="25142" y="9793"/>
                  </a:cubicBezTo>
                  <a:cubicBezTo>
                    <a:pt x="23790" y="9184"/>
                    <a:pt x="22303" y="8982"/>
                    <a:pt x="21019" y="8340"/>
                  </a:cubicBezTo>
                  <a:cubicBezTo>
                    <a:pt x="19532" y="7596"/>
                    <a:pt x="18721" y="6042"/>
                    <a:pt x="17268" y="5231"/>
                  </a:cubicBezTo>
                  <a:cubicBezTo>
                    <a:pt x="16052" y="4521"/>
                    <a:pt x="14599" y="4352"/>
                    <a:pt x="13213" y="4082"/>
                  </a:cubicBezTo>
                  <a:cubicBezTo>
                    <a:pt x="10375" y="3473"/>
                    <a:pt x="8178" y="1513"/>
                    <a:pt x="5509" y="500"/>
                  </a:cubicBezTo>
                  <a:cubicBezTo>
                    <a:pt x="4745" y="231"/>
                    <a:pt x="3867" y="1"/>
                    <a:pt x="3022" y="1"/>
                  </a:cubicBezTo>
                  <a:close/>
                </a:path>
              </a:pathLst>
            </a:custGeom>
            <a:solidFill>
              <a:srgbClr val="2d70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Google Shape;2070;p72_0"/>
            <p:cNvSpPr/>
            <p:nvPr/>
          </p:nvSpPr>
          <p:spPr>
            <a:xfrm>
              <a:off x="3185640" y="2940480"/>
              <a:ext cx="1138320" cy="701640"/>
            </a:xfrm>
            <a:custGeom>
              <a:avLst/>
              <a:gdLst/>
              <a:ahLst/>
              <a:rect l="l" t="t" r="r" b="b"/>
              <a:pathLst>
                <a:path w="41903" h="25831">
                  <a:moveTo>
                    <a:pt x="165" y="0"/>
                  </a:moveTo>
                  <a:cubicBezTo>
                    <a:pt x="150" y="0"/>
                    <a:pt x="140" y="4"/>
                    <a:pt x="135" y="12"/>
                  </a:cubicBezTo>
                  <a:cubicBezTo>
                    <a:pt x="0" y="148"/>
                    <a:pt x="2095" y="2006"/>
                    <a:pt x="5576" y="4845"/>
                  </a:cubicBezTo>
                  <a:cubicBezTo>
                    <a:pt x="6454" y="5554"/>
                    <a:pt x="7401" y="6399"/>
                    <a:pt x="8550" y="7143"/>
                  </a:cubicBezTo>
                  <a:cubicBezTo>
                    <a:pt x="9124" y="7514"/>
                    <a:pt x="9766" y="7886"/>
                    <a:pt x="10476" y="8156"/>
                  </a:cubicBezTo>
                  <a:cubicBezTo>
                    <a:pt x="11152" y="8460"/>
                    <a:pt x="11861" y="8697"/>
                    <a:pt x="12571" y="8934"/>
                  </a:cubicBezTo>
                  <a:cubicBezTo>
                    <a:pt x="13281" y="9136"/>
                    <a:pt x="13990" y="9373"/>
                    <a:pt x="14666" y="9677"/>
                  </a:cubicBezTo>
                  <a:cubicBezTo>
                    <a:pt x="15342" y="9981"/>
                    <a:pt x="15984" y="10353"/>
                    <a:pt x="16626" y="10792"/>
                  </a:cubicBezTo>
                  <a:cubicBezTo>
                    <a:pt x="17944" y="11671"/>
                    <a:pt x="19228" y="12786"/>
                    <a:pt x="20884" y="13631"/>
                  </a:cubicBezTo>
                  <a:cubicBezTo>
                    <a:pt x="22540" y="14476"/>
                    <a:pt x="24297" y="14746"/>
                    <a:pt x="25784" y="15185"/>
                  </a:cubicBezTo>
                  <a:cubicBezTo>
                    <a:pt x="26527" y="15388"/>
                    <a:pt x="27237" y="15658"/>
                    <a:pt x="27879" y="15996"/>
                  </a:cubicBezTo>
                  <a:cubicBezTo>
                    <a:pt x="28555" y="16334"/>
                    <a:pt x="29163" y="16740"/>
                    <a:pt x="29771" y="17145"/>
                  </a:cubicBezTo>
                  <a:cubicBezTo>
                    <a:pt x="30413" y="17551"/>
                    <a:pt x="31022" y="17956"/>
                    <a:pt x="31630" y="18328"/>
                  </a:cubicBezTo>
                  <a:cubicBezTo>
                    <a:pt x="32272" y="18733"/>
                    <a:pt x="32880" y="19037"/>
                    <a:pt x="33489" y="19342"/>
                  </a:cubicBezTo>
                  <a:cubicBezTo>
                    <a:pt x="34671" y="19950"/>
                    <a:pt x="35786" y="20457"/>
                    <a:pt x="36766" y="20997"/>
                  </a:cubicBezTo>
                  <a:cubicBezTo>
                    <a:pt x="38726" y="22011"/>
                    <a:pt x="40044" y="23228"/>
                    <a:pt x="40754" y="24208"/>
                  </a:cubicBezTo>
                  <a:cubicBezTo>
                    <a:pt x="41480" y="25164"/>
                    <a:pt x="41690" y="25831"/>
                    <a:pt x="41825" y="25831"/>
                  </a:cubicBezTo>
                  <a:cubicBezTo>
                    <a:pt x="41829" y="25831"/>
                    <a:pt x="41832" y="25831"/>
                    <a:pt x="41835" y="25830"/>
                  </a:cubicBezTo>
                  <a:cubicBezTo>
                    <a:pt x="41903" y="25830"/>
                    <a:pt x="41869" y="25053"/>
                    <a:pt x="41227" y="23904"/>
                  </a:cubicBezTo>
                  <a:cubicBezTo>
                    <a:pt x="40585" y="22755"/>
                    <a:pt x="39233" y="21335"/>
                    <a:pt x="37273" y="20153"/>
                  </a:cubicBezTo>
                  <a:cubicBezTo>
                    <a:pt x="36293" y="19544"/>
                    <a:pt x="35178" y="18970"/>
                    <a:pt x="34029" y="18328"/>
                  </a:cubicBezTo>
                  <a:cubicBezTo>
                    <a:pt x="33455" y="18024"/>
                    <a:pt x="32846" y="17686"/>
                    <a:pt x="32272" y="17314"/>
                  </a:cubicBezTo>
                  <a:cubicBezTo>
                    <a:pt x="31698" y="16942"/>
                    <a:pt x="31123" y="16503"/>
                    <a:pt x="30515" y="16098"/>
                  </a:cubicBezTo>
                  <a:cubicBezTo>
                    <a:pt x="29873" y="15658"/>
                    <a:pt x="29231" y="15219"/>
                    <a:pt x="28487" y="14813"/>
                  </a:cubicBezTo>
                  <a:cubicBezTo>
                    <a:pt x="27778" y="14408"/>
                    <a:pt x="26967" y="14104"/>
                    <a:pt x="26156" y="13867"/>
                  </a:cubicBezTo>
                  <a:cubicBezTo>
                    <a:pt x="24567" y="13394"/>
                    <a:pt x="22911" y="13124"/>
                    <a:pt x="21492" y="12380"/>
                  </a:cubicBezTo>
                  <a:cubicBezTo>
                    <a:pt x="20073" y="11671"/>
                    <a:pt x="18789" y="10589"/>
                    <a:pt x="17403" y="9677"/>
                  </a:cubicBezTo>
                  <a:cubicBezTo>
                    <a:pt x="16694" y="9204"/>
                    <a:pt x="15950" y="8765"/>
                    <a:pt x="15173" y="8460"/>
                  </a:cubicBezTo>
                  <a:cubicBezTo>
                    <a:pt x="14429" y="8156"/>
                    <a:pt x="13652" y="7920"/>
                    <a:pt x="12943" y="7717"/>
                  </a:cubicBezTo>
                  <a:cubicBezTo>
                    <a:pt x="12233" y="7480"/>
                    <a:pt x="11557" y="7278"/>
                    <a:pt x="10915" y="7041"/>
                  </a:cubicBezTo>
                  <a:cubicBezTo>
                    <a:pt x="10307" y="6805"/>
                    <a:pt x="9732" y="6500"/>
                    <a:pt x="9158" y="6196"/>
                  </a:cubicBezTo>
                  <a:cubicBezTo>
                    <a:pt x="8076" y="5521"/>
                    <a:pt x="7097" y="4743"/>
                    <a:pt x="6184" y="4101"/>
                  </a:cubicBezTo>
                  <a:cubicBezTo>
                    <a:pt x="2712" y="1561"/>
                    <a:pt x="463" y="0"/>
                    <a:pt x="165" y="0"/>
                  </a:cubicBezTo>
                  <a:close/>
                </a:path>
              </a:pathLst>
            </a:custGeom>
            <a:solidFill>
              <a:srgbClr val="6c87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Google Shape;2071;p72_0"/>
            <p:cNvSpPr/>
            <p:nvPr/>
          </p:nvSpPr>
          <p:spPr>
            <a:xfrm>
              <a:off x="3575880" y="2886840"/>
              <a:ext cx="436680" cy="206640"/>
            </a:xfrm>
            <a:custGeom>
              <a:avLst/>
              <a:gdLst/>
              <a:ahLst/>
              <a:rect l="l" t="t" r="r" b="b"/>
              <a:pathLst>
                <a:path w="16087" h="7612">
                  <a:moveTo>
                    <a:pt x="237" y="1"/>
                  </a:moveTo>
                  <a:lnTo>
                    <a:pt x="237" y="1"/>
                  </a:lnTo>
                  <a:cubicBezTo>
                    <a:pt x="1" y="1150"/>
                    <a:pt x="440" y="2332"/>
                    <a:pt x="1048" y="3346"/>
                  </a:cubicBezTo>
                  <a:cubicBezTo>
                    <a:pt x="2130" y="5137"/>
                    <a:pt x="3786" y="6590"/>
                    <a:pt x="5746" y="7198"/>
                  </a:cubicBezTo>
                  <a:cubicBezTo>
                    <a:pt x="6665" y="7496"/>
                    <a:pt x="7620" y="7612"/>
                    <a:pt x="8586" y="7612"/>
                  </a:cubicBezTo>
                  <a:cubicBezTo>
                    <a:pt x="8934" y="7612"/>
                    <a:pt x="9283" y="7597"/>
                    <a:pt x="9632" y="7570"/>
                  </a:cubicBezTo>
                  <a:cubicBezTo>
                    <a:pt x="10848" y="7469"/>
                    <a:pt x="12065" y="7266"/>
                    <a:pt x="13146" y="6725"/>
                  </a:cubicBezTo>
                  <a:cubicBezTo>
                    <a:pt x="14228" y="6185"/>
                    <a:pt x="15343" y="5205"/>
                    <a:pt x="16086" y="4123"/>
                  </a:cubicBezTo>
                  <a:cubicBezTo>
                    <a:pt x="10815" y="2772"/>
                    <a:pt x="5509" y="1386"/>
                    <a:pt x="23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Google Shape;2072;p72_0"/>
            <p:cNvSpPr/>
            <p:nvPr/>
          </p:nvSpPr>
          <p:spPr>
            <a:xfrm>
              <a:off x="3732840" y="2926080"/>
              <a:ext cx="228240" cy="127440"/>
            </a:xfrm>
            <a:custGeom>
              <a:avLst/>
              <a:gdLst/>
              <a:ahLst/>
              <a:rect l="l" t="t" r="r" b="b"/>
              <a:pathLst>
                <a:path w="8415" h="4707">
                  <a:moveTo>
                    <a:pt x="0" y="1"/>
                  </a:moveTo>
                  <a:cubicBezTo>
                    <a:pt x="203" y="947"/>
                    <a:pt x="237" y="1589"/>
                    <a:pt x="642" y="2468"/>
                  </a:cubicBezTo>
                  <a:cubicBezTo>
                    <a:pt x="1014" y="3380"/>
                    <a:pt x="1656" y="4191"/>
                    <a:pt x="2569" y="4529"/>
                  </a:cubicBezTo>
                  <a:cubicBezTo>
                    <a:pt x="2905" y="4641"/>
                    <a:pt x="3264" y="4706"/>
                    <a:pt x="3627" y="4706"/>
                  </a:cubicBezTo>
                  <a:cubicBezTo>
                    <a:pt x="3702" y="4706"/>
                    <a:pt x="3777" y="4704"/>
                    <a:pt x="3853" y="4698"/>
                  </a:cubicBezTo>
                  <a:cubicBezTo>
                    <a:pt x="5644" y="4664"/>
                    <a:pt x="7401" y="3718"/>
                    <a:pt x="8415" y="2197"/>
                  </a:cubicBezTo>
                  <a:cubicBezTo>
                    <a:pt x="5542" y="1183"/>
                    <a:pt x="2974" y="744"/>
                    <a:pt x="0" y="1"/>
                  </a:cubicBezTo>
                  <a:close/>
                </a:path>
              </a:pathLst>
            </a:custGeom>
            <a:solidFill>
              <a:srgbClr val="ebd6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Google Shape;2073;p72_0"/>
            <p:cNvSpPr/>
            <p:nvPr/>
          </p:nvSpPr>
          <p:spPr>
            <a:xfrm>
              <a:off x="4192200" y="3197880"/>
              <a:ext cx="205200" cy="114480"/>
            </a:xfrm>
            <a:custGeom>
              <a:avLst/>
              <a:gdLst/>
              <a:ahLst/>
              <a:rect l="l" t="t" r="r" b="b"/>
              <a:pathLst>
                <a:path w="7570" h="4229">
                  <a:moveTo>
                    <a:pt x="236" y="0"/>
                  </a:moveTo>
                  <a:cubicBezTo>
                    <a:pt x="34" y="811"/>
                    <a:pt x="67" y="1724"/>
                    <a:pt x="371" y="2535"/>
                  </a:cubicBezTo>
                  <a:cubicBezTo>
                    <a:pt x="574" y="3075"/>
                    <a:pt x="946" y="3650"/>
                    <a:pt x="1588" y="3920"/>
                  </a:cubicBezTo>
                  <a:cubicBezTo>
                    <a:pt x="1926" y="4055"/>
                    <a:pt x="2264" y="4123"/>
                    <a:pt x="2636" y="4157"/>
                  </a:cubicBezTo>
                  <a:cubicBezTo>
                    <a:pt x="2961" y="4193"/>
                    <a:pt x="3305" y="4229"/>
                    <a:pt x="3648" y="4229"/>
                  </a:cubicBezTo>
                  <a:cubicBezTo>
                    <a:pt x="3947" y="4229"/>
                    <a:pt x="4245" y="4202"/>
                    <a:pt x="4528" y="4123"/>
                  </a:cubicBezTo>
                  <a:cubicBezTo>
                    <a:pt x="5238" y="3954"/>
                    <a:pt x="5812" y="3481"/>
                    <a:pt x="6251" y="3008"/>
                  </a:cubicBezTo>
                  <a:cubicBezTo>
                    <a:pt x="6995" y="2264"/>
                    <a:pt x="7569" y="1251"/>
                    <a:pt x="7130" y="406"/>
                  </a:cubicBezTo>
                  <a:lnTo>
                    <a:pt x="7130" y="406"/>
                  </a:lnTo>
                  <a:lnTo>
                    <a:pt x="6522" y="1622"/>
                  </a:lnTo>
                  <a:cubicBezTo>
                    <a:pt x="6522" y="1622"/>
                    <a:pt x="5454" y="2442"/>
                    <a:pt x="3553" y="2442"/>
                  </a:cubicBezTo>
                  <a:cubicBezTo>
                    <a:pt x="3236" y="2442"/>
                    <a:pt x="2896" y="2419"/>
                    <a:pt x="2534" y="2366"/>
                  </a:cubicBezTo>
                  <a:cubicBezTo>
                    <a:pt x="0" y="1960"/>
                    <a:pt x="236" y="1"/>
                    <a:pt x="236" y="0"/>
                  </a:cubicBezTo>
                  <a:close/>
                </a:path>
              </a:pathLst>
            </a:custGeom>
            <a:solidFill>
              <a:srgbClr val="121e2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Google Shape;2074;p72_0"/>
            <p:cNvSpPr/>
            <p:nvPr/>
          </p:nvSpPr>
          <p:spPr>
            <a:xfrm>
              <a:off x="4187520" y="3140280"/>
              <a:ext cx="201600" cy="149040"/>
            </a:xfrm>
            <a:custGeom>
              <a:avLst/>
              <a:gdLst/>
              <a:ahLst/>
              <a:rect l="l" t="t" r="r" b="b"/>
              <a:pathLst>
                <a:path w="7427" h="5503">
                  <a:moveTo>
                    <a:pt x="3380" y="1448"/>
                  </a:moveTo>
                  <a:cubicBezTo>
                    <a:pt x="3954" y="1448"/>
                    <a:pt x="4563" y="1584"/>
                    <a:pt x="5036" y="1820"/>
                  </a:cubicBezTo>
                  <a:cubicBezTo>
                    <a:pt x="5441" y="2057"/>
                    <a:pt x="5779" y="2395"/>
                    <a:pt x="5881" y="2800"/>
                  </a:cubicBezTo>
                  <a:cubicBezTo>
                    <a:pt x="5982" y="2935"/>
                    <a:pt x="5982" y="3104"/>
                    <a:pt x="5914" y="3239"/>
                  </a:cubicBezTo>
                  <a:cubicBezTo>
                    <a:pt x="5813" y="3476"/>
                    <a:pt x="5509" y="3645"/>
                    <a:pt x="5171" y="3712"/>
                  </a:cubicBezTo>
                  <a:cubicBezTo>
                    <a:pt x="5042" y="3738"/>
                    <a:pt x="4908" y="3749"/>
                    <a:pt x="4773" y="3749"/>
                  </a:cubicBezTo>
                  <a:cubicBezTo>
                    <a:pt x="4554" y="3749"/>
                    <a:pt x="4332" y="3720"/>
                    <a:pt x="4123" y="3679"/>
                  </a:cubicBezTo>
                  <a:cubicBezTo>
                    <a:pt x="3481" y="3611"/>
                    <a:pt x="2772" y="3408"/>
                    <a:pt x="2366" y="3003"/>
                  </a:cubicBezTo>
                  <a:cubicBezTo>
                    <a:pt x="1927" y="2564"/>
                    <a:pt x="1927" y="1888"/>
                    <a:pt x="2501" y="1584"/>
                  </a:cubicBezTo>
                  <a:cubicBezTo>
                    <a:pt x="2772" y="1448"/>
                    <a:pt x="3076" y="1448"/>
                    <a:pt x="3380" y="1448"/>
                  </a:cubicBezTo>
                  <a:close/>
                  <a:moveTo>
                    <a:pt x="3237" y="1"/>
                  </a:moveTo>
                  <a:cubicBezTo>
                    <a:pt x="2230" y="1"/>
                    <a:pt x="1210" y="331"/>
                    <a:pt x="643" y="975"/>
                  </a:cubicBezTo>
                  <a:cubicBezTo>
                    <a:pt x="102" y="1584"/>
                    <a:pt x="1" y="2361"/>
                    <a:pt x="136" y="3104"/>
                  </a:cubicBezTo>
                  <a:cubicBezTo>
                    <a:pt x="237" y="3780"/>
                    <a:pt x="575" y="4490"/>
                    <a:pt x="1285" y="4929"/>
                  </a:cubicBezTo>
                  <a:cubicBezTo>
                    <a:pt x="1657" y="5166"/>
                    <a:pt x="2130" y="5301"/>
                    <a:pt x="2603" y="5402"/>
                  </a:cubicBezTo>
                  <a:cubicBezTo>
                    <a:pt x="2970" y="5468"/>
                    <a:pt x="3351" y="5502"/>
                    <a:pt x="3730" y="5502"/>
                  </a:cubicBezTo>
                  <a:cubicBezTo>
                    <a:pt x="4710" y="5502"/>
                    <a:pt x="5681" y="5272"/>
                    <a:pt x="6388" y="4760"/>
                  </a:cubicBezTo>
                  <a:cubicBezTo>
                    <a:pt x="6916" y="4364"/>
                    <a:pt x="7341" y="3678"/>
                    <a:pt x="7372" y="3042"/>
                  </a:cubicBezTo>
                  <a:lnTo>
                    <a:pt x="7372" y="3042"/>
                  </a:lnTo>
                  <a:cubicBezTo>
                    <a:pt x="7426" y="2681"/>
                    <a:pt x="7261" y="2353"/>
                    <a:pt x="7063" y="2057"/>
                  </a:cubicBezTo>
                  <a:cubicBezTo>
                    <a:pt x="6455" y="1144"/>
                    <a:pt x="5441" y="367"/>
                    <a:pt x="4157" y="97"/>
                  </a:cubicBezTo>
                  <a:cubicBezTo>
                    <a:pt x="3861" y="33"/>
                    <a:pt x="3550" y="1"/>
                    <a:pt x="3237" y="1"/>
                  </a:cubicBezTo>
                  <a:close/>
                </a:path>
              </a:pathLst>
            </a:custGeom>
            <a:solidFill>
              <a:srgbClr val="2d3b4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Google Shape;2075;p72_0"/>
            <p:cNvSpPr/>
            <p:nvPr/>
          </p:nvSpPr>
          <p:spPr>
            <a:xfrm>
              <a:off x="4648320" y="2772000"/>
              <a:ext cx="205200" cy="115560"/>
            </a:xfrm>
            <a:custGeom>
              <a:avLst/>
              <a:gdLst/>
              <a:ahLst/>
              <a:rect l="l" t="t" r="r" b="b"/>
              <a:pathLst>
                <a:path w="7570" h="4260">
                  <a:moveTo>
                    <a:pt x="7334" y="1"/>
                  </a:moveTo>
                  <a:lnTo>
                    <a:pt x="7334" y="1"/>
                  </a:lnTo>
                  <a:cubicBezTo>
                    <a:pt x="7334" y="1"/>
                    <a:pt x="7570" y="1961"/>
                    <a:pt x="5036" y="2366"/>
                  </a:cubicBezTo>
                  <a:cubicBezTo>
                    <a:pt x="4646" y="2428"/>
                    <a:pt x="4281" y="2455"/>
                    <a:pt x="3944" y="2455"/>
                  </a:cubicBezTo>
                  <a:cubicBezTo>
                    <a:pt x="2089" y="2455"/>
                    <a:pt x="1048" y="1656"/>
                    <a:pt x="1048" y="1656"/>
                  </a:cubicBezTo>
                  <a:lnTo>
                    <a:pt x="440" y="440"/>
                  </a:lnTo>
                  <a:lnTo>
                    <a:pt x="440" y="440"/>
                  </a:lnTo>
                  <a:cubicBezTo>
                    <a:pt x="1" y="1318"/>
                    <a:pt x="575" y="2298"/>
                    <a:pt x="1319" y="3042"/>
                  </a:cubicBezTo>
                  <a:cubicBezTo>
                    <a:pt x="1792" y="3515"/>
                    <a:pt x="2332" y="3954"/>
                    <a:pt x="3076" y="4157"/>
                  </a:cubicBezTo>
                  <a:cubicBezTo>
                    <a:pt x="3329" y="4231"/>
                    <a:pt x="3601" y="4260"/>
                    <a:pt x="3882" y="4260"/>
                  </a:cubicBezTo>
                  <a:cubicBezTo>
                    <a:pt x="4239" y="4260"/>
                    <a:pt x="4609" y="4214"/>
                    <a:pt x="4968" y="4157"/>
                  </a:cubicBezTo>
                  <a:cubicBezTo>
                    <a:pt x="5306" y="4123"/>
                    <a:pt x="5678" y="4056"/>
                    <a:pt x="5982" y="3920"/>
                  </a:cubicBezTo>
                  <a:cubicBezTo>
                    <a:pt x="6624" y="3650"/>
                    <a:pt x="6996" y="3076"/>
                    <a:pt x="7198" y="2535"/>
                  </a:cubicBezTo>
                  <a:cubicBezTo>
                    <a:pt x="7503" y="1724"/>
                    <a:pt x="7536" y="845"/>
                    <a:pt x="7334" y="1"/>
                  </a:cubicBezTo>
                  <a:close/>
                </a:path>
              </a:pathLst>
            </a:custGeom>
            <a:solidFill>
              <a:srgbClr val="121e2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Google Shape;2076;p72_0"/>
            <p:cNvSpPr/>
            <p:nvPr/>
          </p:nvSpPr>
          <p:spPr>
            <a:xfrm>
              <a:off x="4656600" y="2714760"/>
              <a:ext cx="201600" cy="149400"/>
            </a:xfrm>
            <a:custGeom>
              <a:avLst/>
              <a:gdLst/>
              <a:ahLst/>
              <a:rect l="l" t="t" r="r" b="b"/>
              <a:pathLst>
                <a:path w="7436" h="5505">
                  <a:moveTo>
                    <a:pt x="4056" y="1429"/>
                  </a:moveTo>
                  <a:cubicBezTo>
                    <a:pt x="4326" y="1429"/>
                    <a:pt x="4664" y="1462"/>
                    <a:pt x="4901" y="1598"/>
                  </a:cubicBezTo>
                  <a:cubicBezTo>
                    <a:pt x="5475" y="1868"/>
                    <a:pt x="5475" y="2578"/>
                    <a:pt x="5070" y="2983"/>
                  </a:cubicBezTo>
                  <a:cubicBezTo>
                    <a:pt x="4664" y="3389"/>
                    <a:pt x="3955" y="3591"/>
                    <a:pt x="3279" y="3693"/>
                  </a:cubicBezTo>
                  <a:cubicBezTo>
                    <a:pt x="3040" y="3717"/>
                    <a:pt x="2801" y="3741"/>
                    <a:pt x="2562" y="3741"/>
                  </a:cubicBezTo>
                  <a:cubicBezTo>
                    <a:pt x="2463" y="3741"/>
                    <a:pt x="2364" y="3736"/>
                    <a:pt x="2265" y="3727"/>
                  </a:cubicBezTo>
                  <a:cubicBezTo>
                    <a:pt x="1927" y="3659"/>
                    <a:pt x="1623" y="3490"/>
                    <a:pt x="1488" y="3220"/>
                  </a:cubicBezTo>
                  <a:cubicBezTo>
                    <a:pt x="1454" y="3085"/>
                    <a:pt x="1454" y="2949"/>
                    <a:pt x="1555" y="2814"/>
                  </a:cubicBezTo>
                  <a:cubicBezTo>
                    <a:pt x="1657" y="2409"/>
                    <a:pt x="1961" y="2071"/>
                    <a:pt x="2400" y="1834"/>
                  </a:cubicBezTo>
                  <a:cubicBezTo>
                    <a:pt x="2873" y="1564"/>
                    <a:pt x="3448" y="1462"/>
                    <a:pt x="4056" y="1429"/>
                  </a:cubicBezTo>
                  <a:close/>
                  <a:moveTo>
                    <a:pt x="4211" y="0"/>
                  </a:moveTo>
                  <a:cubicBezTo>
                    <a:pt x="3886" y="0"/>
                    <a:pt x="3559" y="36"/>
                    <a:pt x="3245" y="111"/>
                  </a:cubicBezTo>
                  <a:cubicBezTo>
                    <a:pt x="1995" y="381"/>
                    <a:pt x="981" y="1158"/>
                    <a:pt x="372" y="2071"/>
                  </a:cubicBezTo>
                  <a:cubicBezTo>
                    <a:pt x="170" y="2375"/>
                    <a:pt x="1" y="2713"/>
                    <a:pt x="68" y="3085"/>
                  </a:cubicBezTo>
                  <a:lnTo>
                    <a:pt x="69" y="3079"/>
                  </a:lnTo>
                  <a:lnTo>
                    <a:pt x="69" y="3079"/>
                  </a:lnTo>
                  <a:cubicBezTo>
                    <a:pt x="117" y="3709"/>
                    <a:pt x="552" y="4383"/>
                    <a:pt x="1048" y="4774"/>
                  </a:cubicBezTo>
                  <a:cubicBezTo>
                    <a:pt x="1737" y="5273"/>
                    <a:pt x="2692" y="5504"/>
                    <a:pt x="3645" y="5504"/>
                  </a:cubicBezTo>
                  <a:cubicBezTo>
                    <a:pt x="4048" y="5504"/>
                    <a:pt x="4451" y="5463"/>
                    <a:pt x="4833" y="5382"/>
                  </a:cubicBezTo>
                  <a:cubicBezTo>
                    <a:pt x="5306" y="5315"/>
                    <a:pt x="5779" y="5146"/>
                    <a:pt x="6151" y="4909"/>
                  </a:cubicBezTo>
                  <a:cubicBezTo>
                    <a:pt x="6861" y="4470"/>
                    <a:pt x="7199" y="3760"/>
                    <a:pt x="7300" y="3085"/>
                  </a:cubicBezTo>
                  <a:cubicBezTo>
                    <a:pt x="7435" y="2341"/>
                    <a:pt x="7334" y="1564"/>
                    <a:pt x="6793" y="956"/>
                  </a:cubicBezTo>
                  <a:cubicBezTo>
                    <a:pt x="6206" y="343"/>
                    <a:pt x="5214" y="0"/>
                    <a:pt x="4211" y="0"/>
                  </a:cubicBezTo>
                  <a:close/>
                </a:path>
              </a:pathLst>
            </a:custGeom>
            <a:solidFill>
              <a:srgbClr val="2d3b4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Google Shape;2077;p72_0"/>
            <p:cNvSpPr/>
            <p:nvPr/>
          </p:nvSpPr>
          <p:spPr>
            <a:xfrm>
              <a:off x="4124880" y="2617560"/>
              <a:ext cx="200880" cy="89640"/>
            </a:xfrm>
            <a:custGeom>
              <a:avLst/>
              <a:gdLst/>
              <a:ahLst/>
              <a:rect l="l" t="t" r="r" b="b"/>
              <a:pathLst>
                <a:path w="7402" h="3309">
                  <a:moveTo>
                    <a:pt x="237" y="0"/>
                  </a:moveTo>
                  <a:lnTo>
                    <a:pt x="237" y="0"/>
                  </a:lnTo>
                  <a:cubicBezTo>
                    <a:pt x="1" y="676"/>
                    <a:pt x="68" y="1352"/>
                    <a:pt x="373" y="1994"/>
                  </a:cubicBezTo>
                  <a:cubicBezTo>
                    <a:pt x="575" y="2400"/>
                    <a:pt x="913" y="2839"/>
                    <a:pt x="1555" y="3076"/>
                  </a:cubicBezTo>
                  <a:cubicBezTo>
                    <a:pt x="1859" y="3177"/>
                    <a:pt x="2231" y="3211"/>
                    <a:pt x="2569" y="3244"/>
                  </a:cubicBezTo>
                  <a:cubicBezTo>
                    <a:pt x="2903" y="3282"/>
                    <a:pt x="3247" y="3308"/>
                    <a:pt x="3590" y="3308"/>
                  </a:cubicBezTo>
                  <a:cubicBezTo>
                    <a:pt x="3872" y="3308"/>
                    <a:pt x="4153" y="3290"/>
                    <a:pt x="4428" y="3244"/>
                  </a:cubicBezTo>
                  <a:cubicBezTo>
                    <a:pt x="5137" y="3076"/>
                    <a:pt x="5678" y="2738"/>
                    <a:pt x="6117" y="2366"/>
                  </a:cubicBezTo>
                  <a:cubicBezTo>
                    <a:pt x="6827" y="1758"/>
                    <a:pt x="7401" y="1014"/>
                    <a:pt x="6962" y="305"/>
                  </a:cubicBezTo>
                  <a:lnTo>
                    <a:pt x="6962" y="305"/>
                  </a:lnTo>
                  <a:lnTo>
                    <a:pt x="6388" y="1285"/>
                  </a:lnTo>
                  <a:cubicBezTo>
                    <a:pt x="6388" y="1285"/>
                    <a:pt x="5356" y="1923"/>
                    <a:pt x="3503" y="1923"/>
                  </a:cubicBezTo>
                  <a:cubicBezTo>
                    <a:pt x="3182" y="1923"/>
                    <a:pt x="2837" y="1904"/>
                    <a:pt x="2468" y="1859"/>
                  </a:cubicBezTo>
                  <a:cubicBezTo>
                    <a:pt x="1" y="1555"/>
                    <a:pt x="237" y="1"/>
                    <a:pt x="237" y="0"/>
                  </a:cubicBezTo>
                  <a:close/>
                </a:path>
              </a:pathLst>
            </a:custGeom>
            <a:solidFill>
              <a:srgbClr val="121e2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Google Shape;2078;p72_0"/>
            <p:cNvSpPr/>
            <p:nvPr/>
          </p:nvSpPr>
          <p:spPr>
            <a:xfrm>
              <a:off x="4119480" y="2573640"/>
              <a:ext cx="196920" cy="115560"/>
            </a:xfrm>
            <a:custGeom>
              <a:avLst/>
              <a:gdLst/>
              <a:ahLst/>
              <a:rect l="l" t="t" r="r" b="b"/>
              <a:pathLst>
                <a:path w="7265" h="4268">
                  <a:moveTo>
                    <a:pt x="3312" y="1119"/>
                  </a:moveTo>
                  <a:cubicBezTo>
                    <a:pt x="3886" y="1119"/>
                    <a:pt x="4461" y="1220"/>
                    <a:pt x="4934" y="1423"/>
                  </a:cubicBezTo>
                  <a:cubicBezTo>
                    <a:pt x="5339" y="1592"/>
                    <a:pt x="5677" y="1862"/>
                    <a:pt x="5779" y="2166"/>
                  </a:cubicBezTo>
                  <a:cubicBezTo>
                    <a:pt x="5880" y="2267"/>
                    <a:pt x="5880" y="2403"/>
                    <a:pt x="5812" y="2504"/>
                  </a:cubicBezTo>
                  <a:cubicBezTo>
                    <a:pt x="5711" y="2673"/>
                    <a:pt x="5407" y="2842"/>
                    <a:pt x="5069" y="2876"/>
                  </a:cubicBezTo>
                  <a:cubicBezTo>
                    <a:pt x="4929" y="2890"/>
                    <a:pt x="4789" y="2898"/>
                    <a:pt x="4649" y="2898"/>
                  </a:cubicBezTo>
                  <a:cubicBezTo>
                    <a:pt x="4451" y="2898"/>
                    <a:pt x="4253" y="2882"/>
                    <a:pt x="4055" y="2842"/>
                  </a:cubicBezTo>
                  <a:cubicBezTo>
                    <a:pt x="3413" y="2774"/>
                    <a:pt x="2737" y="2639"/>
                    <a:pt x="2332" y="2301"/>
                  </a:cubicBezTo>
                  <a:cubicBezTo>
                    <a:pt x="1926" y="1997"/>
                    <a:pt x="1926" y="1456"/>
                    <a:pt x="2467" y="1220"/>
                  </a:cubicBezTo>
                  <a:cubicBezTo>
                    <a:pt x="2737" y="1119"/>
                    <a:pt x="3041" y="1119"/>
                    <a:pt x="3312" y="1119"/>
                  </a:cubicBezTo>
                  <a:close/>
                  <a:moveTo>
                    <a:pt x="3208" y="0"/>
                  </a:moveTo>
                  <a:cubicBezTo>
                    <a:pt x="2220" y="0"/>
                    <a:pt x="1213" y="254"/>
                    <a:pt x="642" y="747"/>
                  </a:cubicBezTo>
                  <a:cubicBezTo>
                    <a:pt x="101" y="1220"/>
                    <a:pt x="0" y="1828"/>
                    <a:pt x="135" y="2403"/>
                  </a:cubicBezTo>
                  <a:cubicBezTo>
                    <a:pt x="237" y="2943"/>
                    <a:pt x="575" y="3484"/>
                    <a:pt x="1284" y="3822"/>
                  </a:cubicBezTo>
                  <a:cubicBezTo>
                    <a:pt x="1656" y="3991"/>
                    <a:pt x="2095" y="4126"/>
                    <a:pt x="2568" y="4194"/>
                  </a:cubicBezTo>
                  <a:cubicBezTo>
                    <a:pt x="2931" y="4241"/>
                    <a:pt x="3308" y="4268"/>
                    <a:pt x="3682" y="4268"/>
                  </a:cubicBezTo>
                  <a:cubicBezTo>
                    <a:pt x="4633" y="4268"/>
                    <a:pt x="5573" y="4099"/>
                    <a:pt x="6252" y="3687"/>
                  </a:cubicBezTo>
                  <a:cubicBezTo>
                    <a:pt x="6779" y="3397"/>
                    <a:pt x="7203" y="2860"/>
                    <a:pt x="7236" y="2349"/>
                  </a:cubicBezTo>
                  <a:lnTo>
                    <a:pt x="7236" y="2349"/>
                  </a:lnTo>
                  <a:cubicBezTo>
                    <a:pt x="7264" y="2215"/>
                    <a:pt x="7235" y="2080"/>
                    <a:pt x="7173" y="1950"/>
                  </a:cubicBezTo>
                  <a:lnTo>
                    <a:pt x="7173" y="1950"/>
                  </a:lnTo>
                  <a:cubicBezTo>
                    <a:pt x="7170" y="1943"/>
                    <a:pt x="7167" y="1936"/>
                    <a:pt x="7164" y="1930"/>
                  </a:cubicBezTo>
                  <a:lnTo>
                    <a:pt x="7164" y="1930"/>
                  </a:lnTo>
                  <a:lnTo>
                    <a:pt x="7165" y="1933"/>
                  </a:lnTo>
                  <a:lnTo>
                    <a:pt x="7165" y="1933"/>
                  </a:lnTo>
                  <a:cubicBezTo>
                    <a:pt x="7106" y="1814"/>
                    <a:pt x="7020" y="1700"/>
                    <a:pt x="6928" y="1592"/>
                  </a:cubicBezTo>
                  <a:cubicBezTo>
                    <a:pt x="6353" y="882"/>
                    <a:pt x="5339" y="274"/>
                    <a:pt x="4089" y="71"/>
                  </a:cubicBezTo>
                  <a:cubicBezTo>
                    <a:pt x="3806" y="24"/>
                    <a:pt x="3508" y="0"/>
                    <a:pt x="3208" y="0"/>
                  </a:cubicBezTo>
                  <a:close/>
                </a:path>
              </a:pathLst>
            </a:custGeom>
            <a:solidFill>
              <a:srgbClr val="2d3b4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Google Shape;2079;p72_0"/>
            <p:cNvSpPr/>
            <p:nvPr/>
          </p:nvSpPr>
          <p:spPr>
            <a:xfrm>
              <a:off x="3294000" y="2822400"/>
              <a:ext cx="200880" cy="88560"/>
            </a:xfrm>
            <a:custGeom>
              <a:avLst/>
              <a:gdLst/>
              <a:ahLst/>
              <a:rect l="l" t="t" r="r" b="b"/>
              <a:pathLst>
                <a:path w="7402" h="3275">
                  <a:moveTo>
                    <a:pt x="237" y="0"/>
                  </a:moveTo>
                  <a:cubicBezTo>
                    <a:pt x="1" y="642"/>
                    <a:pt x="68" y="1318"/>
                    <a:pt x="372" y="1960"/>
                  </a:cubicBezTo>
                  <a:cubicBezTo>
                    <a:pt x="575" y="2399"/>
                    <a:pt x="913" y="2805"/>
                    <a:pt x="1555" y="3041"/>
                  </a:cubicBezTo>
                  <a:cubicBezTo>
                    <a:pt x="1859" y="3143"/>
                    <a:pt x="2231" y="3177"/>
                    <a:pt x="2569" y="3210"/>
                  </a:cubicBezTo>
                  <a:cubicBezTo>
                    <a:pt x="2903" y="3247"/>
                    <a:pt x="3246" y="3274"/>
                    <a:pt x="3589" y="3274"/>
                  </a:cubicBezTo>
                  <a:cubicBezTo>
                    <a:pt x="3871" y="3274"/>
                    <a:pt x="4153" y="3256"/>
                    <a:pt x="4427" y="3210"/>
                  </a:cubicBezTo>
                  <a:cubicBezTo>
                    <a:pt x="5137" y="3041"/>
                    <a:pt x="5678" y="2704"/>
                    <a:pt x="6117" y="2332"/>
                  </a:cubicBezTo>
                  <a:cubicBezTo>
                    <a:pt x="6827" y="1724"/>
                    <a:pt x="7401" y="980"/>
                    <a:pt x="6962" y="270"/>
                  </a:cubicBezTo>
                  <a:lnTo>
                    <a:pt x="6962" y="270"/>
                  </a:lnTo>
                  <a:lnTo>
                    <a:pt x="6387" y="1250"/>
                  </a:lnTo>
                  <a:cubicBezTo>
                    <a:pt x="6387" y="1250"/>
                    <a:pt x="5356" y="1889"/>
                    <a:pt x="3503" y="1889"/>
                  </a:cubicBezTo>
                  <a:cubicBezTo>
                    <a:pt x="3182" y="1889"/>
                    <a:pt x="2836" y="1870"/>
                    <a:pt x="2467" y="1825"/>
                  </a:cubicBezTo>
                  <a:cubicBezTo>
                    <a:pt x="1" y="1521"/>
                    <a:pt x="237" y="0"/>
                    <a:pt x="237" y="0"/>
                  </a:cubicBezTo>
                  <a:close/>
                </a:path>
              </a:pathLst>
            </a:custGeom>
            <a:solidFill>
              <a:srgbClr val="121e2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Google Shape;2080;p72_0"/>
            <p:cNvSpPr/>
            <p:nvPr/>
          </p:nvSpPr>
          <p:spPr>
            <a:xfrm>
              <a:off x="3289320" y="2777400"/>
              <a:ext cx="196920" cy="115920"/>
            </a:xfrm>
            <a:custGeom>
              <a:avLst/>
              <a:gdLst/>
              <a:ahLst/>
              <a:rect l="l" t="t" r="r" b="b"/>
              <a:pathLst>
                <a:path w="7256" h="4283">
                  <a:moveTo>
                    <a:pt x="3279" y="1118"/>
                  </a:moveTo>
                  <a:cubicBezTo>
                    <a:pt x="3853" y="1118"/>
                    <a:pt x="4427" y="1220"/>
                    <a:pt x="4901" y="1423"/>
                  </a:cubicBezTo>
                  <a:cubicBezTo>
                    <a:pt x="5306" y="1592"/>
                    <a:pt x="5644" y="1862"/>
                    <a:pt x="5745" y="2166"/>
                  </a:cubicBezTo>
                  <a:cubicBezTo>
                    <a:pt x="5847" y="2267"/>
                    <a:pt x="5847" y="2403"/>
                    <a:pt x="5779" y="2504"/>
                  </a:cubicBezTo>
                  <a:cubicBezTo>
                    <a:pt x="5678" y="2707"/>
                    <a:pt x="5374" y="2842"/>
                    <a:pt x="5036" y="2876"/>
                  </a:cubicBezTo>
                  <a:cubicBezTo>
                    <a:pt x="4896" y="2890"/>
                    <a:pt x="4756" y="2898"/>
                    <a:pt x="4616" y="2898"/>
                  </a:cubicBezTo>
                  <a:cubicBezTo>
                    <a:pt x="4418" y="2898"/>
                    <a:pt x="4220" y="2881"/>
                    <a:pt x="4022" y="2842"/>
                  </a:cubicBezTo>
                  <a:cubicBezTo>
                    <a:pt x="3380" y="2774"/>
                    <a:pt x="2704" y="2639"/>
                    <a:pt x="2299" y="2301"/>
                  </a:cubicBezTo>
                  <a:cubicBezTo>
                    <a:pt x="1893" y="1997"/>
                    <a:pt x="1893" y="1456"/>
                    <a:pt x="2434" y="1220"/>
                  </a:cubicBezTo>
                  <a:cubicBezTo>
                    <a:pt x="2704" y="1118"/>
                    <a:pt x="3008" y="1118"/>
                    <a:pt x="3279" y="1118"/>
                  </a:cubicBezTo>
                  <a:close/>
                  <a:moveTo>
                    <a:pt x="3175" y="0"/>
                  </a:moveTo>
                  <a:cubicBezTo>
                    <a:pt x="2187" y="0"/>
                    <a:pt x="1179" y="254"/>
                    <a:pt x="609" y="747"/>
                  </a:cubicBezTo>
                  <a:cubicBezTo>
                    <a:pt x="102" y="1220"/>
                    <a:pt x="1" y="1828"/>
                    <a:pt x="102" y="2403"/>
                  </a:cubicBezTo>
                  <a:cubicBezTo>
                    <a:pt x="237" y="2943"/>
                    <a:pt x="541" y="3484"/>
                    <a:pt x="1251" y="3822"/>
                  </a:cubicBezTo>
                  <a:cubicBezTo>
                    <a:pt x="1623" y="4025"/>
                    <a:pt x="2062" y="4126"/>
                    <a:pt x="2535" y="4194"/>
                  </a:cubicBezTo>
                  <a:cubicBezTo>
                    <a:pt x="2904" y="4252"/>
                    <a:pt x="3288" y="4282"/>
                    <a:pt x="3669" y="4282"/>
                  </a:cubicBezTo>
                  <a:cubicBezTo>
                    <a:pt x="4613" y="4282"/>
                    <a:pt x="5544" y="4096"/>
                    <a:pt x="6218" y="3687"/>
                  </a:cubicBezTo>
                  <a:cubicBezTo>
                    <a:pt x="6753" y="3392"/>
                    <a:pt x="7183" y="2844"/>
                    <a:pt x="7204" y="2343"/>
                  </a:cubicBezTo>
                  <a:lnTo>
                    <a:pt x="7204" y="2343"/>
                  </a:lnTo>
                  <a:cubicBezTo>
                    <a:pt x="7255" y="2081"/>
                    <a:pt x="7091" y="1821"/>
                    <a:pt x="6894" y="1592"/>
                  </a:cubicBezTo>
                  <a:cubicBezTo>
                    <a:pt x="6320" y="882"/>
                    <a:pt x="5306" y="274"/>
                    <a:pt x="4056" y="71"/>
                  </a:cubicBezTo>
                  <a:cubicBezTo>
                    <a:pt x="3772" y="24"/>
                    <a:pt x="3475" y="0"/>
                    <a:pt x="3175" y="0"/>
                  </a:cubicBezTo>
                  <a:close/>
                </a:path>
              </a:pathLst>
            </a:custGeom>
            <a:solidFill>
              <a:srgbClr val="2d3b4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7" name="Google Shape;2081;p72_0"/>
            <p:cNvSpPr/>
            <p:nvPr/>
          </p:nvSpPr>
          <p:spPr>
            <a:xfrm>
              <a:off x="4318920" y="2862000"/>
              <a:ext cx="240120" cy="175320"/>
            </a:xfrm>
            <a:custGeom>
              <a:avLst/>
              <a:gdLst/>
              <a:ahLst/>
              <a:rect l="l" t="t" r="r" b="b"/>
              <a:pathLst>
                <a:path w="8854" h="6468">
                  <a:moveTo>
                    <a:pt x="4912" y="0"/>
                  </a:moveTo>
                  <a:cubicBezTo>
                    <a:pt x="3504" y="0"/>
                    <a:pt x="2144" y="599"/>
                    <a:pt x="1149" y="1593"/>
                  </a:cubicBezTo>
                  <a:cubicBezTo>
                    <a:pt x="676" y="2100"/>
                    <a:pt x="304" y="2675"/>
                    <a:pt x="135" y="3351"/>
                  </a:cubicBezTo>
                  <a:cubicBezTo>
                    <a:pt x="0" y="3993"/>
                    <a:pt x="101" y="4736"/>
                    <a:pt x="507" y="5277"/>
                  </a:cubicBezTo>
                  <a:cubicBezTo>
                    <a:pt x="946" y="5851"/>
                    <a:pt x="1690" y="6122"/>
                    <a:pt x="2399" y="6291"/>
                  </a:cubicBezTo>
                  <a:cubicBezTo>
                    <a:pt x="2909" y="6405"/>
                    <a:pt x="3437" y="6467"/>
                    <a:pt x="3965" y="6467"/>
                  </a:cubicBezTo>
                  <a:cubicBezTo>
                    <a:pt x="4838" y="6467"/>
                    <a:pt x="5709" y="6298"/>
                    <a:pt x="6488" y="5919"/>
                  </a:cubicBezTo>
                  <a:cubicBezTo>
                    <a:pt x="7705" y="5311"/>
                    <a:pt x="8685" y="4094"/>
                    <a:pt x="8820" y="2709"/>
                  </a:cubicBezTo>
                  <a:cubicBezTo>
                    <a:pt x="8854" y="2269"/>
                    <a:pt x="8820" y="1830"/>
                    <a:pt x="8583" y="1458"/>
                  </a:cubicBezTo>
                  <a:cubicBezTo>
                    <a:pt x="8550" y="1424"/>
                    <a:pt x="8516" y="1357"/>
                    <a:pt x="8482" y="1323"/>
                  </a:cubicBezTo>
                  <a:cubicBezTo>
                    <a:pt x="7975" y="546"/>
                    <a:pt x="6184" y="5"/>
                    <a:pt x="5137" y="5"/>
                  </a:cubicBezTo>
                  <a:cubicBezTo>
                    <a:pt x="5062" y="2"/>
                    <a:pt x="4987" y="0"/>
                    <a:pt x="4912" y="0"/>
                  </a:cubicBezTo>
                  <a:close/>
                </a:path>
              </a:pathLst>
            </a:custGeom>
            <a:solidFill>
              <a:srgbClr val="7181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Google Shape;2082;p72_0"/>
            <p:cNvSpPr/>
            <p:nvPr/>
          </p:nvSpPr>
          <p:spPr>
            <a:xfrm>
              <a:off x="4507920" y="2896920"/>
              <a:ext cx="46440" cy="43200"/>
            </a:xfrm>
            <a:custGeom>
              <a:avLst/>
              <a:gdLst/>
              <a:ahLst/>
              <a:rect l="l" t="t" r="r" b="b"/>
              <a:pathLst>
                <a:path w="1724" h="1604">
                  <a:moveTo>
                    <a:pt x="859" y="0"/>
                  </a:moveTo>
                  <a:cubicBezTo>
                    <a:pt x="584" y="0"/>
                    <a:pt x="309" y="136"/>
                    <a:pt x="169" y="398"/>
                  </a:cubicBezTo>
                  <a:cubicBezTo>
                    <a:pt x="0" y="736"/>
                    <a:pt x="0" y="1107"/>
                    <a:pt x="237" y="1378"/>
                  </a:cubicBezTo>
                  <a:cubicBezTo>
                    <a:pt x="367" y="1526"/>
                    <a:pt x="558" y="1604"/>
                    <a:pt x="755" y="1604"/>
                  </a:cubicBezTo>
                  <a:cubicBezTo>
                    <a:pt x="916" y="1604"/>
                    <a:pt x="1080" y="1552"/>
                    <a:pt x="1217" y="1445"/>
                  </a:cubicBezTo>
                  <a:cubicBezTo>
                    <a:pt x="1724" y="1040"/>
                    <a:pt x="1690" y="668"/>
                    <a:pt x="1521" y="364"/>
                  </a:cubicBezTo>
                  <a:cubicBezTo>
                    <a:pt x="1374" y="119"/>
                    <a:pt x="1117" y="0"/>
                    <a:pt x="859" y="0"/>
                  </a:cubicBezTo>
                  <a:close/>
                </a:path>
              </a:pathLst>
            </a:custGeom>
            <a:solidFill>
              <a:srgbClr val="4651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Google Shape;2083;p72_0"/>
            <p:cNvSpPr/>
            <p:nvPr/>
          </p:nvSpPr>
          <p:spPr>
            <a:xfrm>
              <a:off x="4995360" y="2885760"/>
              <a:ext cx="240120" cy="175680"/>
            </a:xfrm>
            <a:custGeom>
              <a:avLst/>
              <a:gdLst/>
              <a:ahLst/>
              <a:rect l="l" t="t" r="r" b="b"/>
              <a:pathLst>
                <a:path w="8854" h="6481">
                  <a:moveTo>
                    <a:pt x="5019" y="0"/>
                  </a:moveTo>
                  <a:cubicBezTo>
                    <a:pt x="3573" y="0"/>
                    <a:pt x="2169" y="604"/>
                    <a:pt x="1149" y="1624"/>
                  </a:cubicBezTo>
                  <a:cubicBezTo>
                    <a:pt x="676" y="2097"/>
                    <a:pt x="304" y="2705"/>
                    <a:pt x="135" y="3347"/>
                  </a:cubicBezTo>
                  <a:cubicBezTo>
                    <a:pt x="0" y="4023"/>
                    <a:pt x="102" y="4767"/>
                    <a:pt x="507" y="5307"/>
                  </a:cubicBezTo>
                  <a:cubicBezTo>
                    <a:pt x="946" y="5882"/>
                    <a:pt x="1690" y="6152"/>
                    <a:pt x="2400" y="6321"/>
                  </a:cubicBezTo>
                  <a:cubicBezTo>
                    <a:pt x="2906" y="6422"/>
                    <a:pt x="3431" y="6481"/>
                    <a:pt x="3955" y="6481"/>
                  </a:cubicBezTo>
                  <a:cubicBezTo>
                    <a:pt x="4831" y="6481"/>
                    <a:pt x="5706" y="6317"/>
                    <a:pt x="6488" y="5915"/>
                  </a:cubicBezTo>
                  <a:cubicBezTo>
                    <a:pt x="7705" y="5307"/>
                    <a:pt x="8685" y="4091"/>
                    <a:pt x="8820" y="2705"/>
                  </a:cubicBezTo>
                  <a:cubicBezTo>
                    <a:pt x="8854" y="2300"/>
                    <a:pt x="8820" y="1827"/>
                    <a:pt x="8584" y="1489"/>
                  </a:cubicBezTo>
                  <a:cubicBezTo>
                    <a:pt x="8550" y="1421"/>
                    <a:pt x="8516" y="1387"/>
                    <a:pt x="8482" y="1320"/>
                  </a:cubicBezTo>
                  <a:cubicBezTo>
                    <a:pt x="7975" y="542"/>
                    <a:pt x="6184" y="36"/>
                    <a:pt x="5137" y="2"/>
                  </a:cubicBezTo>
                  <a:cubicBezTo>
                    <a:pt x="5097" y="1"/>
                    <a:pt x="5058" y="0"/>
                    <a:pt x="5019" y="0"/>
                  </a:cubicBezTo>
                  <a:close/>
                </a:path>
              </a:pathLst>
            </a:custGeom>
            <a:solidFill>
              <a:srgbClr val="7181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Google Shape;2084;p72_0"/>
            <p:cNvSpPr/>
            <p:nvPr/>
          </p:nvSpPr>
          <p:spPr>
            <a:xfrm>
              <a:off x="5184720" y="2921040"/>
              <a:ext cx="46440" cy="43560"/>
            </a:xfrm>
            <a:custGeom>
              <a:avLst/>
              <a:gdLst/>
              <a:ahLst/>
              <a:rect l="l" t="t" r="r" b="b"/>
              <a:pathLst>
                <a:path w="1724" h="1620">
                  <a:moveTo>
                    <a:pt x="859" y="1"/>
                  </a:moveTo>
                  <a:cubicBezTo>
                    <a:pt x="584" y="1"/>
                    <a:pt x="309" y="137"/>
                    <a:pt x="169" y="398"/>
                  </a:cubicBezTo>
                  <a:cubicBezTo>
                    <a:pt x="169" y="432"/>
                    <a:pt x="169" y="432"/>
                    <a:pt x="169" y="432"/>
                  </a:cubicBezTo>
                  <a:cubicBezTo>
                    <a:pt x="1" y="736"/>
                    <a:pt x="1" y="1142"/>
                    <a:pt x="237" y="1412"/>
                  </a:cubicBezTo>
                  <a:cubicBezTo>
                    <a:pt x="359" y="1552"/>
                    <a:pt x="536" y="1619"/>
                    <a:pt x="719" y="1619"/>
                  </a:cubicBezTo>
                  <a:cubicBezTo>
                    <a:pt x="891" y="1619"/>
                    <a:pt x="1070" y="1560"/>
                    <a:pt x="1217" y="1446"/>
                  </a:cubicBezTo>
                  <a:cubicBezTo>
                    <a:pt x="1724" y="1074"/>
                    <a:pt x="1690" y="669"/>
                    <a:pt x="1521" y="365"/>
                  </a:cubicBezTo>
                  <a:cubicBezTo>
                    <a:pt x="1374" y="120"/>
                    <a:pt x="1117" y="1"/>
                    <a:pt x="859" y="1"/>
                  </a:cubicBezTo>
                  <a:close/>
                </a:path>
              </a:pathLst>
            </a:custGeom>
            <a:solidFill>
              <a:srgbClr val="4651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Google Shape;2085;p72_0"/>
            <p:cNvSpPr/>
            <p:nvPr/>
          </p:nvSpPr>
          <p:spPr>
            <a:xfrm>
              <a:off x="4163400" y="2774880"/>
              <a:ext cx="84960" cy="165960"/>
            </a:xfrm>
            <a:custGeom>
              <a:avLst/>
              <a:gdLst/>
              <a:ahLst/>
              <a:rect l="l" t="t" r="r" b="b"/>
              <a:pathLst>
                <a:path w="3143" h="6118">
                  <a:moveTo>
                    <a:pt x="913" y="1"/>
                  </a:moveTo>
                  <a:cubicBezTo>
                    <a:pt x="439" y="1251"/>
                    <a:pt x="0" y="2637"/>
                    <a:pt x="0" y="3988"/>
                  </a:cubicBezTo>
                  <a:cubicBezTo>
                    <a:pt x="0" y="4056"/>
                    <a:pt x="0" y="4157"/>
                    <a:pt x="34" y="4259"/>
                  </a:cubicBezTo>
                  <a:cubicBezTo>
                    <a:pt x="68" y="4326"/>
                    <a:pt x="169" y="4360"/>
                    <a:pt x="237" y="4428"/>
                  </a:cubicBezTo>
                  <a:cubicBezTo>
                    <a:pt x="1149" y="5002"/>
                    <a:pt x="2062" y="5543"/>
                    <a:pt x="2974" y="6117"/>
                  </a:cubicBezTo>
                  <a:cubicBezTo>
                    <a:pt x="3041" y="4766"/>
                    <a:pt x="3109" y="3414"/>
                    <a:pt x="3143" y="2062"/>
                  </a:cubicBezTo>
                  <a:lnTo>
                    <a:pt x="913" y="1"/>
                  </a:ln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Google Shape;2086;p72_0"/>
            <p:cNvSpPr/>
            <p:nvPr/>
          </p:nvSpPr>
          <p:spPr>
            <a:xfrm>
              <a:off x="4235040" y="2791440"/>
              <a:ext cx="99000" cy="149400"/>
            </a:xfrm>
            <a:custGeom>
              <a:avLst/>
              <a:gdLst/>
              <a:ahLst/>
              <a:rect l="l" t="t" r="r" b="b"/>
              <a:pathLst>
                <a:path w="3658" h="5509">
                  <a:moveTo>
                    <a:pt x="3489" y="0"/>
                  </a:moveTo>
                  <a:cubicBezTo>
                    <a:pt x="1924" y="400"/>
                    <a:pt x="1474" y="766"/>
                    <a:pt x="557" y="1875"/>
                  </a:cubicBezTo>
                  <a:lnTo>
                    <a:pt x="557" y="1875"/>
                  </a:lnTo>
                  <a:cubicBezTo>
                    <a:pt x="577" y="1791"/>
                    <a:pt x="597" y="1707"/>
                    <a:pt x="616" y="1622"/>
                  </a:cubicBezTo>
                  <a:lnTo>
                    <a:pt x="616" y="1622"/>
                  </a:lnTo>
                  <a:lnTo>
                    <a:pt x="515" y="1926"/>
                  </a:lnTo>
                  <a:cubicBezTo>
                    <a:pt x="529" y="1909"/>
                    <a:pt x="543" y="1892"/>
                    <a:pt x="557" y="1875"/>
                  </a:cubicBezTo>
                  <a:lnTo>
                    <a:pt x="557" y="1875"/>
                  </a:lnTo>
                  <a:cubicBezTo>
                    <a:pt x="296" y="2967"/>
                    <a:pt x="1" y="4034"/>
                    <a:pt x="346" y="5508"/>
                  </a:cubicBezTo>
                  <a:cubicBezTo>
                    <a:pt x="1123" y="4697"/>
                    <a:pt x="1968" y="4258"/>
                    <a:pt x="3016" y="3751"/>
                  </a:cubicBezTo>
                  <a:cubicBezTo>
                    <a:pt x="3083" y="3717"/>
                    <a:pt x="3151" y="3684"/>
                    <a:pt x="3218" y="3616"/>
                  </a:cubicBezTo>
                  <a:cubicBezTo>
                    <a:pt x="3286" y="3548"/>
                    <a:pt x="3286" y="3447"/>
                    <a:pt x="3320" y="3346"/>
                  </a:cubicBezTo>
                  <a:cubicBezTo>
                    <a:pt x="3658" y="2163"/>
                    <a:pt x="3556" y="1251"/>
                    <a:pt x="3489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Google Shape;2087;p72_0"/>
            <p:cNvSpPr/>
            <p:nvPr/>
          </p:nvSpPr>
          <p:spPr>
            <a:xfrm>
              <a:off x="4187520" y="2734200"/>
              <a:ext cx="141840" cy="114840"/>
            </a:xfrm>
            <a:custGeom>
              <a:avLst/>
              <a:gdLst/>
              <a:ahLst/>
              <a:rect l="l" t="t" r="r" b="b"/>
              <a:pathLst>
                <a:path w="5239" h="4234">
                  <a:moveTo>
                    <a:pt x="2495" y="0"/>
                  </a:moveTo>
                  <a:cubicBezTo>
                    <a:pt x="2385" y="0"/>
                    <a:pt x="2280" y="55"/>
                    <a:pt x="2197" y="110"/>
                  </a:cubicBezTo>
                  <a:cubicBezTo>
                    <a:pt x="1521" y="516"/>
                    <a:pt x="879" y="888"/>
                    <a:pt x="204" y="1293"/>
                  </a:cubicBezTo>
                  <a:cubicBezTo>
                    <a:pt x="136" y="1327"/>
                    <a:pt x="35" y="1395"/>
                    <a:pt x="35" y="1496"/>
                  </a:cubicBezTo>
                  <a:cubicBezTo>
                    <a:pt x="1" y="1564"/>
                    <a:pt x="68" y="1631"/>
                    <a:pt x="102" y="1699"/>
                  </a:cubicBezTo>
                  <a:cubicBezTo>
                    <a:pt x="812" y="2543"/>
                    <a:pt x="1521" y="3388"/>
                    <a:pt x="2197" y="4233"/>
                  </a:cubicBezTo>
                  <a:cubicBezTo>
                    <a:pt x="3312" y="3523"/>
                    <a:pt x="4157" y="2814"/>
                    <a:pt x="5239" y="2104"/>
                  </a:cubicBezTo>
                  <a:cubicBezTo>
                    <a:pt x="4461" y="1428"/>
                    <a:pt x="3650" y="786"/>
                    <a:pt x="2806" y="144"/>
                  </a:cubicBezTo>
                  <a:cubicBezTo>
                    <a:pt x="2738" y="77"/>
                    <a:pt x="2670" y="9"/>
                    <a:pt x="2569" y="9"/>
                  </a:cubicBezTo>
                  <a:cubicBezTo>
                    <a:pt x="2544" y="3"/>
                    <a:pt x="2519" y="0"/>
                    <a:pt x="249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Google Shape;2088;p72_0"/>
            <p:cNvSpPr/>
            <p:nvPr/>
          </p:nvSpPr>
          <p:spPr>
            <a:xfrm>
              <a:off x="4236840" y="2760480"/>
              <a:ext cx="36360" cy="16920"/>
            </a:xfrm>
            <a:custGeom>
              <a:avLst/>
              <a:gdLst/>
              <a:ahLst/>
              <a:rect l="l" t="t" r="r" b="b"/>
              <a:pathLst>
                <a:path w="1353" h="630">
                  <a:moveTo>
                    <a:pt x="630" y="0"/>
                  </a:moveTo>
                  <a:cubicBezTo>
                    <a:pt x="415" y="0"/>
                    <a:pt x="203" y="51"/>
                    <a:pt x="102" y="152"/>
                  </a:cubicBezTo>
                  <a:cubicBezTo>
                    <a:pt x="1" y="287"/>
                    <a:pt x="1" y="423"/>
                    <a:pt x="170" y="524"/>
                  </a:cubicBezTo>
                  <a:cubicBezTo>
                    <a:pt x="260" y="596"/>
                    <a:pt x="409" y="630"/>
                    <a:pt x="564" y="630"/>
                  </a:cubicBezTo>
                  <a:cubicBezTo>
                    <a:pt x="698" y="630"/>
                    <a:pt x="837" y="605"/>
                    <a:pt x="947" y="558"/>
                  </a:cubicBezTo>
                  <a:cubicBezTo>
                    <a:pt x="1352" y="423"/>
                    <a:pt x="1318" y="254"/>
                    <a:pt x="1183" y="152"/>
                  </a:cubicBezTo>
                  <a:cubicBezTo>
                    <a:pt x="1065" y="51"/>
                    <a:pt x="845" y="0"/>
                    <a:pt x="630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Google Shape;2089;p72_0"/>
            <p:cNvSpPr/>
            <p:nvPr/>
          </p:nvSpPr>
          <p:spPr>
            <a:xfrm>
              <a:off x="4268160" y="2790360"/>
              <a:ext cx="20880" cy="9720"/>
            </a:xfrm>
            <a:custGeom>
              <a:avLst/>
              <a:gdLst/>
              <a:ahLst/>
              <a:rect l="l" t="t" r="r" b="b"/>
              <a:pathLst>
                <a:path w="778" h="366">
                  <a:moveTo>
                    <a:pt x="386" y="1"/>
                  </a:moveTo>
                  <a:cubicBezTo>
                    <a:pt x="254" y="1"/>
                    <a:pt x="122" y="34"/>
                    <a:pt x="68" y="107"/>
                  </a:cubicBezTo>
                  <a:cubicBezTo>
                    <a:pt x="1" y="174"/>
                    <a:pt x="1" y="276"/>
                    <a:pt x="102" y="310"/>
                  </a:cubicBezTo>
                  <a:cubicBezTo>
                    <a:pt x="161" y="349"/>
                    <a:pt x="255" y="366"/>
                    <a:pt x="350" y="366"/>
                  </a:cubicBezTo>
                  <a:cubicBezTo>
                    <a:pt x="418" y="366"/>
                    <a:pt x="485" y="357"/>
                    <a:pt x="541" y="343"/>
                  </a:cubicBezTo>
                  <a:cubicBezTo>
                    <a:pt x="778" y="242"/>
                    <a:pt x="778" y="174"/>
                    <a:pt x="676" y="73"/>
                  </a:cubicBezTo>
                  <a:cubicBezTo>
                    <a:pt x="614" y="26"/>
                    <a:pt x="500" y="1"/>
                    <a:pt x="386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Google Shape;2090;p72_0"/>
            <p:cNvSpPr/>
            <p:nvPr/>
          </p:nvSpPr>
          <p:spPr>
            <a:xfrm>
              <a:off x="4204080" y="2775960"/>
              <a:ext cx="20880" cy="10080"/>
            </a:xfrm>
            <a:custGeom>
              <a:avLst/>
              <a:gdLst/>
              <a:ahLst/>
              <a:rect l="l" t="t" r="r" b="b"/>
              <a:pathLst>
                <a:path w="778" h="378">
                  <a:moveTo>
                    <a:pt x="385" y="1"/>
                  </a:moveTo>
                  <a:cubicBezTo>
                    <a:pt x="254" y="1"/>
                    <a:pt x="122" y="36"/>
                    <a:pt x="68" y="90"/>
                  </a:cubicBezTo>
                  <a:cubicBezTo>
                    <a:pt x="0" y="158"/>
                    <a:pt x="0" y="259"/>
                    <a:pt x="101" y="327"/>
                  </a:cubicBezTo>
                  <a:cubicBezTo>
                    <a:pt x="152" y="360"/>
                    <a:pt x="228" y="377"/>
                    <a:pt x="308" y="377"/>
                  </a:cubicBezTo>
                  <a:cubicBezTo>
                    <a:pt x="389" y="377"/>
                    <a:pt x="473" y="360"/>
                    <a:pt x="541" y="327"/>
                  </a:cubicBezTo>
                  <a:cubicBezTo>
                    <a:pt x="777" y="259"/>
                    <a:pt x="743" y="158"/>
                    <a:pt x="676" y="90"/>
                  </a:cubicBezTo>
                  <a:cubicBezTo>
                    <a:pt x="613" y="27"/>
                    <a:pt x="499" y="1"/>
                    <a:pt x="385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Google Shape;2091;p72_0"/>
            <p:cNvSpPr/>
            <p:nvPr/>
          </p:nvSpPr>
          <p:spPr>
            <a:xfrm>
              <a:off x="4236840" y="2786040"/>
              <a:ext cx="12600" cy="6120"/>
            </a:xfrm>
            <a:custGeom>
              <a:avLst/>
              <a:gdLst/>
              <a:ahLst/>
              <a:rect l="l" t="t" r="r" b="b"/>
              <a:pathLst>
                <a:path w="474" h="234">
                  <a:moveTo>
                    <a:pt x="241" y="0"/>
                  </a:moveTo>
                  <a:cubicBezTo>
                    <a:pt x="170" y="0"/>
                    <a:pt x="102" y="17"/>
                    <a:pt x="68" y="51"/>
                  </a:cubicBezTo>
                  <a:cubicBezTo>
                    <a:pt x="1" y="119"/>
                    <a:pt x="1" y="152"/>
                    <a:pt x="68" y="186"/>
                  </a:cubicBezTo>
                  <a:cubicBezTo>
                    <a:pt x="116" y="210"/>
                    <a:pt x="198" y="234"/>
                    <a:pt x="265" y="234"/>
                  </a:cubicBezTo>
                  <a:cubicBezTo>
                    <a:pt x="293" y="234"/>
                    <a:pt x="319" y="230"/>
                    <a:pt x="338" y="220"/>
                  </a:cubicBezTo>
                  <a:cubicBezTo>
                    <a:pt x="474" y="152"/>
                    <a:pt x="474" y="85"/>
                    <a:pt x="440" y="51"/>
                  </a:cubicBezTo>
                  <a:cubicBezTo>
                    <a:pt x="389" y="17"/>
                    <a:pt x="313" y="0"/>
                    <a:pt x="241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Google Shape;2092;p72_0"/>
            <p:cNvSpPr/>
            <p:nvPr/>
          </p:nvSpPr>
          <p:spPr>
            <a:xfrm>
              <a:off x="4304160" y="2788920"/>
              <a:ext cx="9720" cy="4680"/>
            </a:xfrm>
            <a:custGeom>
              <a:avLst/>
              <a:gdLst/>
              <a:ahLst/>
              <a:rect l="l" t="t" r="r" b="b"/>
              <a:pathLst>
                <a:path w="373" h="179">
                  <a:moveTo>
                    <a:pt x="186" y="1"/>
                  </a:moveTo>
                  <a:cubicBezTo>
                    <a:pt x="127" y="1"/>
                    <a:pt x="68" y="18"/>
                    <a:pt x="34" y="51"/>
                  </a:cubicBezTo>
                  <a:cubicBezTo>
                    <a:pt x="0" y="85"/>
                    <a:pt x="0" y="119"/>
                    <a:pt x="68" y="153"/>
                  </a:cubicBezTo>
                  <a:cubicBezTo>
                    <a:pt x="85" y="170"/>
                    <a:pt x="119" y="178"/>
                    <a:pt x="157" y="178"/>
                  </a:cubicBezTo>
                  <a:cubicBezTo>
                    <a:pt x="195" y="178"/>
                    <a:pt x="237" y="170"/>
                    <a:pt x="271" y="153"/>
                  </a:cubicBezTo>
                  <a:cubicBezTo>
                    <a:pt x="372" y="119"/>
                    <a:pt x="372" y="85"/>
                    <a:pt x="338" y="51"/>
                  </a:cubicBezTo>
                  <a:cubicBezTo>
                    <a:pt x="305" y="18"/>
                    <a:pt x="245" y="1"/>
                    <a:pt x="186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9" name="Google Shape;2093;p72_0"/>
            <p:cNvSpPr/>
            <p:nvPr/>
          </p:nvSpPr>
          <p:spPr>
            <a:xfrm>
              <a:off x="4259160" y="2749320"/>
              <a:ext cx="9000" cy="4680"/>
            </a:xfrm>
            <a:custGeom>
              <a:avLst/>
              <a:gdLst/>
              <a:ahLst/>
              <a:rect l="l" t="t" r="r" b="b"/>
              <a:pathLst>
                <a:path w="339" h="187">
                  <a:moveTo>
                    <a:pt x="153" y="0"/>
                  </a:moveTo>
                  <a:cubicBezTo>
                    <a:pt x="94" y="0"/>
                    <a:pt x="34" y="9"/>
                    <a:pt x="1" y="26"/>
                  </a:cubicBezTo>
                  <a:cubicBezTo>
                    <a:pt x="1" y="59"/>
                    <a:pt x="1" y="127"/>
                    <a:pt x="34" y="161"/>
                  </a:cubicBezTo>
                  <a:cubicBezTo>
                    <a:pt x="51" y="178"/>
                    <a:pt x="85" y="186"/>
                    <a:pt x="123" y="186"/>
                  </a:cubicBezTo>
                  <a:cubicBezTo>
                    <a:pt x="161" y="186"/>
                    <a:pt x="203" y="178"/>
                    <a:pt x="237" y="161"/>
                  </a:cubicBezTo>
                  <a:cubicBezTo>
                    <a:pt x="339" y="93"/>
                    <a:pt x="339" y="59"/>
                    <a:pt x="305" y="26"/>
                  </a:cubicBezTo>
                  <a:cubicBezTo>
                    <a:pt x="271" y="9"/>
                    <a:pt x="212" y="0"/>
                    <a:pt x="153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Google Shape;2094;p72_0"/>
            <p:cNvSpPr/>
            <p:nvPr/>
          </p:nvSpPr>
          <p:spPr>
            <a:xfrm>
              <a:off x="4282920" y="2772360"/>
              <a:ext cx="17280" cy="6480"/>
            </a:xfrm>
            <a:custGeom>
              <a:avLst/>
              <a:gdLst/>
              <a:ahLst/>
              <a:rect l="l" t="t" r="r" b="b"/>
              <a:pathLst>
                <a:path w="643" h="246">
                  <a:moveTo>
                    <a:pt x="321" y="0"/>
                  </a:moveTo>
                  <a:cubicBezTo>
                    <a:pt x="220" y="0"/>
                    <a:pt x="118" y="17"/>
                    <a:pt x="68" y="51"/>
                  </a:cubicBezTo>
                  <a:cubicBezTo>
                    <a:pt x="0" y="119"/>
                    <a:pt x="0" y="186"/>
                    <a:pt x="102" y="220"/>
                  </a:cubicBezTo>
                  <a:cubicBezTo>
                    <a:pt x="135" y="237"/>
                    <a:pt x="195" y="245"/>
                    <a:pt x="262" y="245"/>
                  </a:cubicBezTo>
                  <a:cubicBezTo>
                    <a:pt x="330" y="245"/>
                    <a:pt x="406" y="237"/>
                    <a:pt x="473" y="220"/>
                  </a:cubicBezTo>
                  <a:cubicBezTo>
                    <a:pt x="642" y="153"/>
                    <a:pt x="642" y="85"/>
                    <a:pt x="575" y="51"/>
                  </a:cubicBezTo>
                  <a:cubicBezTo>
                    <a:pt x="524" y="17"/>
                    <a:pt x="423" y="0"/>
                    <a:pt x="321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1" name="Google Shape;2095;p72_0"/>
            <p:cNvSpPr/>
            <p:nvPr/>
          </p:nvSpPr>
          <p:spPr>
            <a:xfrm>
              <a:off x="4215960" y="2759400"/>
              <a:ext cx="15120" cy="6480"/>
            </a:xfrm>
            <a:custGeom>
              <a:avLst/>
              <a:gdLst/>
              <a:ahLst/>
              <a:rect l="l" t="t" r="r" b="b"/>
              <a:pathLst>
                <a:path w="575" h="256">
                  <a:moveTo>
                    <a:pt x="298" y="0"/>
                  </a:moveTo>
                  <a:cubicBezTo>
                    <a:pt x="196" y="0"/>
                    <a:pt x="90" y="27"/>
                    <a:pt x="34" y="64"/>
                  </a:cubicBezTo>
                  <a:cubicBezTo>
                    <a:pt x="0" y="98"/>
                    <a:pt x="0" y="165"/>
                    <a:pt x="68" y="199"/>
                  </a:cubicBezTo>
                  <a:cubicBezTo>
                    <a:pt x="108" y="239"/>
                    <a:pt x="182" y="255"/>
                    <a:pt x="257" y="255"/>
                  </a:cubicBezTo>
                  <a:cubicBezTo>
                    <a:pt x="310" y="255"/>
                    <a:pt x="364" y="247"/>
                    <a:pt x="406" y="233"/>
                  </a:cubicBezTo>
                  <a:cubicBezTo>
                    <a:pt x="575" y="165"/>
                    <a:pt x="575" y="98"/>
                    <a:pt x="507" y="64"/>
                  </a:cubicBezTo>
                  <a:cubicBezTo>
                    <a:pt x="461" y="18"/>
                    <a:pt x="381" y="0"/>
                    <a:pt x="298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2" name="Google Shape;2096;p72_0"/>
            <p:cNvSpPr/>
            <p:nvPr/>
          </p:nvSpPr>
          <p:spPr>
            <a:xfrm>
              <a:off x="4239720" y="2807640"/>
              <a:ext cx="17280" cy="11160"/>
            </a:xfrm>
            <a:custGeom>
              <a:avLst/>
              <a:gdLst/>
              <a:ahLst/>
              <a:rect l="l" t="t" r="r" b="b"/>
              <a:pathLst>
                <a:path w="643" h="420">
                  <a:moveTo>
                    <a:pt x="322" y="0"/>
                  </a:moveTo>
                  <a:cubicBezTo>
                    <a:pt x="221" y="0"/>
                    <a:pt x="119" y="34"/>
                    <a:pt x="69" y="102"/>
                  </a:cubicBezTo>
                  <a:cubicBezTo>
                    <a:pt x="1" y="203"/>
                    <a:pt x="1" y="271"/>
                    <a:pt x="102" y="338"/>
                  </a:cubicBezTo>
                  <a:cubicBezTo>
                    <a:pt x="158" y="394"/>
                    <a:pt x="224" y="419"/>
                    <a:pt x="295" y="419"/>
                  </a:cubicBezTo>
                  <a:cubicBezTo>
                    <a:pt x="353" y="419"/>
                    <a:pt x="413" y="403"/>
                    <a:pt x="474" y="372"/>
                  </a:cubicBezTo>
                  <a:cubicBezTo>
                    <a:pt x="643" y="271"/>
                    <a:pt x="643" y="169"/>
                    <a:pt x="575" y="102"/>
                  </a:cubicBezTo>
                  <a:cubicBezTo>
                    <a:pt x="525" y="34"/>
                    <a:pt x="423" y="0"/>
                    <a:pt x="322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Google Shape;2097;p72_0"/>
            <p:cNvSpPr/>
            <p:nvPr/>
          </p:nvSpPr>
          <p:spPr>
            <a:xfrm>
              <a:off x="4181760" y="2845440"/>
              <a:ext cx="19080" cy="26280"/>
            </a:xfrm>
            <a:custGeom>
              <a:avLst/>
              <a:gdLst/>
              <a:ahLst/>
              <a:rect l="l" t="t" r="r" b="b"/>
              <a:pathLst>
                <a:path w="710" h="979">
                  <a:moveTo>
                    <a:pt x="385" y="1"/>
                  </a:moveTo>
                  <a:cubicBezTo>
                    <a:pt x="336" y="1"/>
                    <a:pt x="286" y="24"/>
                    <a:pt x="237" y="62"/>
                  </a:cubicBezTo>
                  <a:cubicBezTo>
                    <a:pt x="34" y="230"/>
                    <a:pt x="0" y="737"/>
                    <a:pt x="203" y="906"/>
                  </a:cubicBezTo>
                  <a:cubicBezTo>
                    <a:pt x="266" y="953"/>
                    <a:pt x="328" y="979"/>
                    <a:pt x="388" y="979"/>
                  </a:cubicBezTo>
                  <a:cubicBezTo>
                    <a:pt x="456" y="979"/>
                    <a:pt x="520" y="945"/>
                    <a:pt x="574" y="873"/>
                  </a:cubicBezTo>
                  <a:cubicBezTo>
                    <a:pt x="710" y="737"/>
                    <a:pt x="710" y="467"/>
                    <a:pt x="642" y="264"/>
                  </a:cubicBezTo>
                  <a:cubicBezTo>
                    <a:pt x="556" y="71"/>
                    <a:pt x="471" y="1"/>
                    <a:pt x="385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Google Shape;2098;p72_0"/>
            <p:cNvSpPr/>
            <p:nvPr/>
          </p:nvSpPr>
          <p:spPr>
            <a:xfrm>
              <a:off x="4204800" y="2831760"/>
              <a:ext cx="19080" cy="26640"/>
            </a:xfrm>
            <a:custGeom>
              <a:avLst/>
              <a:gdLst/>
              <a:ahLst/>
              <a:rect l="l" t="t" r="r" b="b"/>
              <a:pathLst>
                <a:path w="711" h="994">
                  <a:moveTo>
                    <a:pt x="381" y="1"/>
                  </a:moveTo>
                  <a:cubicBezTo>
                    <a:pt x="333" y="1"/>
                    <a:pt x="285" y="24"/>
                    <a:pt x="237" y="60"/>
                  </a:cubicBezTo>
                  <a:cubicBezTo>
                    <a:pt x="35" y="262"/>
                    <a:pt x="1" y="735"/>
                    <a:pt x="204" y="904"/>
                  </a:cubicBezTo>
                  <a:cubicBezTo>
                    <a:pt x="258" y="959"/>
                    <a:pt x="331" y="994"/>
                    <a:pt x="404" y="994"/>
                  </a:cubicBezTo>
                  <a:cubicBezTo>
                    <a:pt x="466" y="994"/>
                    <a:pt x="528" y="967"/>
                    <a:pt x="575" y="904"/>
                  </a:cubicBezTo>
                  <a:cubicBezTo>
                    <a:pt x="710" y="769"/>
                    <a:pt x="710" y="465"/>
                    <a:pt x="643" y="296"/>
                  </a:cubicBezTo>
                  <a:cubicBezTo>
                    <a:pt x="556" y="78"/>
                    <a:pt x="468" y="1"/>
                    <a:pt x="381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Google Shape;2099;p72_0"/>
            <p:cNvSpPr/>
            <p:nvPr/>
          </p:nvSpPr>
          <p:spPr>
            <a:xfrm>
              <a:off x="4217760" y="2864520"/>
              <a:ext cx="11520" cy="19440"/>
            </a:xfrm>
            <a:custGeom>
              <a:avLst/>
              <a:gdLst/>
              <a:ahLst/>
              <a:rect l="l" t="t" r="r" b="b"/>
              <a:pathLst>
                <a:path w="441" h="724">
                  <a:moveTo>
                    <a:pt x="216" y="0"/>
                  </a:moveTo>
                  <a:cubicBezTo>
                    <a:pt x="187" y="0"/>
                    <a:pt x="160" y="16"/>
                    <a:pt x="136" y="39"/>
                  </a:cubicBezTo>
                  <a:cubicBezTo>
                    <a:pt x="1" y="175"/>
                    <a:pt x="1" y="546"/>
                    <a:pt x="136" y="648"/>
                  </a:cubicBezTo>
                  <a:cubicBezTo>
                    <a:pt x="170" y="698"/>
                    <a:pt x="204" y="724"/>
                    <a:pt x="237" y="724"/>
                  </a:cubicBezTo>
                  <a:cubicBezTo>
                    <a:pt x="271" y="724"/>
                    <a:pt x="305" y="698"/>
                    <a:pt x="339" y="648"/>
                  </a:cubicBezTo>
                  <a:cubicBezTo>
                    <a:pt x="406" y="546"/>
                    <a:pt x="440" y="344"/>
                    <a:pt x="373" y="208"/>
                  </a:cubicBezTo>
                  <a:cubicBezTo>
                    <a:pt x="329" y="54"/>
                    <a:pt x="270" y="0"/>
                    <a:pt x="216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Google Shape;2100;p72_0"/>
            <p:cNvSpPr/>
            <p:nvPr/>
          </p:nvSpPr>
          <p:spPr>
            <a:xfrm>
              <a:off x="4179960" y="2817000"/>
              <a:ext cx="11520" cy="19080"/>
            </a:xfrm>
            <a:custGeom>
              <a:avLst/>
              <a:gdLst/>
              <a:ahLst/>
              <a:rect l="l" t="t" r="r" b="b"/>
              <a:pathLst>
                <a:path w="440" h="712">
                  <a:moveTo>
                    <a:pt x="216" y="0"/>
                  </a:moveTo>
                  <a:cubicBezTo>
                    <a:pt x="187" y="0"/>
                    <a:pt x="159" y="16"/>
                    <a:pt x="136" y="39"/>
                  </a:cubicBezTo>
                  <a:cubicBezTo>
                    <a:pt x="34" y="174"/>
                    <a:pt x="0" y="512"/>
                    <a:pt x="136" y="647"/>
                  </a:cubicBezTo>
                  <a:cubicBezTo>
                    <a:pt x="173" y="685"/>
                    <a:pt x="210" y="711"/>
                    <a:pt x="247" y="711"/>
                  </a:cubicBezTo>
                  <a:cubicBezTo>
                    <a:pt x="277" y="711"/>
                    <a:pt x="308" y="693"/>
                    <a:pt x="338" y="647"/>
                  </a:cubicBezTo>
                  <a:cubicBezTo>
                    <a:pt x="406" y="546"/>
                    <a:pt x="440" y="343"/>
                    <a:pt x="372" y="208"/>
                  </a:cubicBezTo>
                  <a:cubicBezTo>
                    <a:pt x="328" y="54"/>
                    <a:pt x="270" y="0"/>
                    <a:pt x="216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Google Shape;2101;p72_0"/>
            <p:cNvSpPr/>
            <p:nvPr/>
          </p:nvSpPr>
          <p:spPr>
            <a:xfrm>
              <a:off x="4198320" y="2882160"/>
              <a:ext cx="11520" cy="19080"/>
            </a:xfrm>
            <a:custGeom>
              <a:avLst/>
              <a:gdLst/>
              <a:ahLst/>
              <a:rect l="l" t="t" r="r" b="b"/>
              <a:pathLst>
                <a:path w="440" h="712">
                  <a:moveTo>
                    <a:pt x="217" y="1"/>
                  </a:moveTo>
                  <a:cubicBezTo>
                    <a:pt x="187" y="1"/>
                    <a:pt x="159" y="16"/>
                    <a:pt x="135" y="39"/>
                  </a:cubicBezTo>
                  <a:cubicBezTo>
                    <a:pt x="34" y="175"/>
                    <a:pt x="0" y="513"/>
                    <a:pt x="135" y="648"/>
                  </a:cubicBezTo>
                  <a:cubicBezTo>
                    <a:pt x="173" y="685"/>
                    <a:pt x="210" y="712"/>
                    <a:pt x="247" y="712"/>
                  </a:cubicBezTo>
                  <a:cubicBezTo>
                    <a:pt x="277" y="712"/>
                    <a:pt x="308" y="693"/>
                    <a:pt x="338" y="648"/>
                  </a:cubicBezTo>
                  <a:cubicBezTo>
                    <a:pt x="440" y="546"/>
                    <a:pt x="440" y="310"/>
                    <a:pt x="406" y="208"/>
                  </a:cubicBezTo>
                  <a:cubicBezTo>
                    <a:pt x="340" y="54"/>
                    <a:pt x="274" y="1"/>
                    <a:pt x="217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Google Shape;2102;p72_0"/>
            <p:cNvSpPr/>
            <p:nvPr/>
          </p:nvSpPr>
          <p:spPr>
            <a:xfrm>
              <a:off x="4202280" y="2813040"/>
              <a:ext cx="6840" cy="11520"/>
            </a:xfrm>
            <a:custGeom>
              <a:avLst/>
              <a:gdLst/>
              <a:ahLst/>
              <a:rect l="l" t="t" r="r" b="b"/>
              <a:pathLst>
                <a:path w="271" h="439">
                  <a:moveTo>
                    <a:pt x="156" y="1"/>
                  </a:moveTo>
                  <a:cubicBezTo>
                    <a:pt x="136" y="1"/>
                    <a:pt x="116" y="17"/>
                    <a:pt x="102" y="45"/>
                  </a:cubicBezTo>
                  <a:cubicBezTo>
                    <a:pt x="34" y="113"/>
                    <a:pt x="0" y="315"/>
                    <a:pt x="102" y="417"/>
                  </a:cubicBezTo>
                  <a:cubicBezTo>
                    <a:pt x="116" y="431"/>
                    <a:pt x="130" y="439"/>
                    <a:pt x="146" y="439"/>
                  </a:cubicBezTo>
                  <a:cubicBezTo>
                    <a:pt x="169" y="439"/>
                    <a:pt x="197" y="423"/>
                    <a:pt x="237" y="383"/>
                  </a:cubicBezTo>
                  <a:cubicBezTo>
                    <a:pt x="271" y="315"/>
                    <a:pt x="271" y="214"/>
                    <a:pt x="237" y="113"/>
                  </a:cubicBezTo>
                  <a:cubicBezTo>
                    <a:pt x="217" y="33"/>
                    <a:pt x="186" y="1"/>
                    <a:pt x="156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Google Shape;2103;p72_0"/>
            <p:cNvSpPr/>
            <p:nvPr/>
          </p:nvSpPr>
          <p:spPr>
            <a:xfrm>
              <a:off x="4232520" y="2841120"/>
              <a:ext cx="5040" cy="8640"/>
            </a:xfrm>
            <a:custGeom>
              <a:avLst/>
              <a:gdLst/>
              <a:ahLst/>
              <a:rect l="l" t="t" r="r" b="b"/>
              <a:pathLst>
                <a:path w="204" h="331">
                  <a:moveTo>
                    <a:pt x="105" y="1"/>
                  </a:moveTo>
                  <a:cubicBezTo>
                    <a:pt x="93" y="1"/>
                    <a:pt x="81" y="8"/>
                    <a:pt x="68" y="21"/>
                  </a:cubicBezTo>
                  <a:cubicBezTo>
                    <a:pt x="1" y="88"/>
                    <a:pt x="1" y="257"/>
                    <a:pt x="34" y="291"/>
                  </a:cubicBezTo>
                  <a:cubicBezTo>
                    <a:pt x="54" y="311"/>
                    <a:pt x="85" y="330"/>
                    <a:pt x="107" y="330"/>
                  </a:cubicBezTo>
                  <a:cubicBezTo>
                    <a:pt x="124" y="330"/>
                    <a:pt x="136" y="320"/>
                    <a:pt x="136" y="291"/>
                  </a:cubicBezTo>
                  <a:cubicBezTo>
                    <a:pt x="203" y="257"/>
                    <a:pt x="203" y="156"/>
                    <a:pt x="170" y="88"/>
                  </a:cubicBezTo>
                  <a:cubicBezTo>
                    <a:pt x="148" y="24"/>
                    <a:pt x="127" y="1"/>
                    <a:pt x="105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Google Shape;2104;p72_0"/>
            <p:cNvSpPr/>
            <p:nvPr/>
          </p:nvSpPr>
          <p:spPr>
            <a:xfrm>
              <a:off x="4172760" y="2841120"/>
              <a:ext cx="5040" cy="9000"/>
            </a:xfrm>
            <a:custGeom>
              <a:avLst/>
              <a:gdLst/>
              <a:ahLst/>
              <a:rect l="l" t="t" r="r" b="b"/>
              <a:pathLst>
                <a:path w="203" h="348">
                  <a:moveTo>
                    <a:pt x="105" y="1"/>
                  </a:moveTo>
                  <a:cubicBezTo>
                    <a:pt x="92" y="1"/>
                    <a:pt x="80" y="8"/>
                    <a:pt x="68" y="21"/>
                  </a:cubicBezTo>
                  <a:cubicBezTo>
                    <a:pt x="0" y="88"/>
                    <a:pt x="0" y="257"/>
                    <a:pt x="34" y="325"/>
                  </a:cubicBezTo>
                  <a:cubicBezTo>
                    <a:pt x="48" y="339"/>
                    <a:pt x="68" y="347"/>
                    <a:pt x="88" y="347"/>
                  </a:cubicBezTo>
                  <a:cubicBezTo>
                    <a:pt x="118" y="347"/>
                    <a:pt x="149" y="331"/>
                    <a:pt x="169" y="291"/>
                  </a:cubicBezTo>
                  <a:cubicBezTo>
                    <a:pt x="203" y="257"/>
                    <a:pt x="203" y="156"/>
                    <a:pt x="169" y="88"/>
                  </a:cubicBezTo>
                  <a:cubicBezTo>
                    <a:pt x="148" y="24"/>
                    <a:pt x="126" y="1"/>
                    <a:pt x="105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Google Shape;2105;p72_0"/>
            <p:cNvSpPr/>
            <p:nvPr/>
          </p:nvSpPr>
          <p:spPr>
            <a:xfrm>
              <a:off x="4185720" y="2795400"/>
              <a:ext cx="11520" cy="13320"/>
            </a:xfrm>
            <a:custGeom>
              <a:avLst/>
              <a:gdLst/>
              <a:ahLst/>
              <a:rect l="l" t="t" r="r" b="b"/>
              <a:pathLst>
                <a:path w="440" h="498">
                  <a:moveTo>
                    <a:pt x="213" y="0"/>
                  </a:moveTo>
                  <a:cubicBezTo>
                    <a:pt x="184" y="0"/>
                    <a:pt x="158" y="8"/>
                    <a:pt x="135" y="19"/>
                  </a:cubicBezTo>
                  <a:cubicBezTo>
                    <a:pt x="0" y="121"/>
                    <a:pt x="0" y="357"/>
                    <a:pt x="102" y="458"/>
                  </a:cubicBezTo>
                  <a:cubicBezTo>
                    <a:pt x="141" y="478"/>
                    <a:pt x="202" y="497"/>
                    <a:pt x="260" y="497"/>
                  </a:cubicBezTo>
                  <a:cubicBezTo>
                    <a:pt x="303" y="497"/>
                    <a:pt x="343" y="487"/>
                    <a:pt x="372" y="458"/>
                  </a:cubicBezTo>
                  <a:cubicBezTo>
                    <a:pt x="439" y="391"/>
                    <a:pt x="439" y="222"/>
                    <a:pt x="406" y="121"/>
                  </a:cubicBezTo>
                  <a:cubicBezTo>
                    <a:pt x="338" y="30"/>
                    <a:pt x="271" y="0"/>
                    <a:pt x="213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Google Shape;2106;p72_0"/>
            <p:cNvSpPr/>
            <p:nvPr/>
          </p:nvSpPr>
          <p:spPr>
            <a:xfrm>
              <a:off x="4179960" y="2878560"/>
              <a:ext cx="7920" cy="14760"/>
            </a:xfrm>
            <a:custGeom>
              <a:avLst/>
              <a:gdLst/>
              <a:ahLst/>
              <a:rect l="l" t="t" r="r" b="b"/>
              <a:pathLst>
                <a:path w="305" h="551">
                  <a:moveTo>
                    <a:pt x="153" y="1"/>
                  </a:moveTo>
                  <a:cubicBezTo>
                    <a:pt x="132" y="1"/>
                    <a:pt x="115" y="13"/>
                    <a:pt x="102" y="26"/>
                  </a:cubicBezTo>
                  <a:cubicBezTo>
                    <a:pt x="34" y="128"/>
                    <a:pt x="0" y="398"/>
                    <a:pt x="102" y="499"/>
                  </a:cubicBezTo>
                  <a:cubicBezTo>
                    <a:pt x="119" y="533"/>
                    <a:pt x="144" y="550"/>
                    <a:pt x="169" y="550"/>
                  </a:cubicBezTo>
                  <a:cubicBezTo>
                    <a:pt x="195" y="550"/>
                    <a:pt x="220" y="533"/>
                    <a:pt x="237" y="499"/>
                  </a:cubicBezTo>
                  <a:cubicBezTo>
                    <a:pt x="305" y="398"/>
                    <a:pt x="305" y="263"/>
                    <a:pt x="271" y="161"/>
                  </a:cubicBezTo>
                  <a:cubicBezTo>
                    <a:pt x="229" y="35"/>
                    <a:pt x="187" y="1"/>
                    <a:pt x="153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Google Shape;2107;p72_0"/>
            <p:cNvSpPr/>
            <p:nvPr/>
          </p:nvSpPr>
          <p:spPr>
            <a:xfrm>
              <a:off x="4217760" y="2898360"/>
              <a:ext cx="11520" cy="15840"/>
            </a:xfrm>
            <a:custGeom>
              <a:avLst/>
              <a:gdLst/>
              <a:ahLst/>
              <a:rect l="l" t="t" r="r" b="b"/>
              <a:pathLst>
                <a:path w="441" h="595">
                  <a:moveTo>
                    <a:pt x="222" y="0"/>
                  </a:moveTo>
                  <a:cubicBezTo>
                    <a:pt x="190" y="0"/>
                    <a:pt x="161" y="16"/>
                    <a:pt x="136" y="41"/>
                  </a:cubicBezTo>
                  <a:cubicBezTo>
                    <a:pt x="1" y="142"/>
                    <a:pt x="1" y="446"/>
                    <a:pt x="136" y="548"/>
                  </a:cubicBezTo>
                  <a:cubicBezTo>
                    <a:pt x="166" y="578"/>
                    <a:pt x="204" y="595"/>
                    <a:pt x="242" y="595"/>
                  </a:cubicBezTo>
                  <a:cubicBezTo>
                    <a:pt x="288" y="595"/>
                    <a:pt x="335" y="570"/>
                    <a:pt x="373" y="514"/>
                  </a:cubicBezTo>
                  <a:cubicBezTo>
                    <a:pt x="440" y="446"/>
                    <a:pt x="440" y="277"/>
                    <a:pt x="406" y="176"/>
                  </a:cubicBezTo>
                  <a:cubicBezTo>
                    <a:pt x="342" y="47"/>
                    <a:pt x="278" y="0"/>
                    <a:pt x="222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Google Shape;2108;p72_0"/>
            <p:cNvSpPr/>
            <p:nvPr/>
          </p:nvSpPr>
          <p:spPr>
            <a:xfrm>
              <a:off x="4264560" y="2841120"/>
              <a:ext cx="19080" cy="33480"/>
            </a:xfrm>
            <a:custGeom>
              <a:avLst/>
              <a:gdLst/>
              <a:ahLst/>
              <a:rect l="l" t="t" r="r" b="b"/>
              <a:pathLst>
                <a:path w="710" h="1244">
                  <a:moveTo>
                    <a:pt x="415" y="0"/>
                  </a:moveTo>
                  <a:cubicBezTo>
                    <a:pt x="368" y="0"/>
                    <a:pt x="319" y="28"/>
                    <a:pt x="271" y="65"/>
                  </a:cubicBezTo>
                  <a:cubicBezTo>
                    <a:pt x="34" y="301"/>
                    <a:pt x="0" y="909"/>
                    <a:pt x="169" y="1146"/>
                  </a:cubicBezTo>
                  <a:cubicBezTo>
                    <a:pt x="217" y="1210"/>
                    <a:pt x="273" y="1243"/>
                    <a:pt x="332" y="1243"/>
                  </a:cubicBezTo>
                  <a:cubicBezTo>
                    <a:pt x="398" y="1243"/>
                    <a:pt x="470" y="1201"/>
                    <a:pt x="541" y="1112"/>
                  </a:cubicBezTo>
                  <a:cubicBezTo>
                    <a:pt x="676" y="943"/>
                    <a:pt x="710" y="605"/>
                    <a:pt x="642" y="369"/>
                  </a:cubicBezTo>
                  <a:cubicBezTo>
                    <a:pt x="578" y="88"/>
                    <a:pt x="499" y="0"/>
                    <a:pt x="415" y="0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Google Shape;2109;p72_0"/>
            <p:cNvSpPr/>
            <p:nvPr/>
          </p:nvSpPr>
          <p:spPr>
            <a:xfrm>
              <a:off x="4295880" y="2828880"/>
              <a:ext cx="11520" cy="19080"/>
            </a:xfrm>
            <a:custGeom>
              <a:avLst/>
              <a:gdLst/>
              <a:ahLst/>
              <a:rect l="l" t="t" r="r" b="b"/>
              <a:pathLst>
                <a:path w="440" h="712">
                  <a:moveTo>
                    <a:pt x="249" y="1"/>
                  </a:moveTo>
                  <a:cubicBezTo>
                    <a:pt x="220" y="1"/>
                    <a:pt x="193" y="16"/>
                    <a:pt x="169" y="39"/>
                  </a:cubicBezTo>
                  <a:cubicBezTo>
                    <a:pt x="34" y="175"/>
                    <a:pt x="0" y="513"/>
                    <a:pt x="102" y="648"/>
                  </a:cubicBezTo>
                  <a:cubicBezTo>
                    <a:pt x="139" y="685"/>
                    <a:pt x="186" y="712"/>
                    <a:pt x="232" y="712"/>
                  </a:cubicBezTo>
                  <a:cubicBezTo>
                    <a:pt x="270" y="712"/>
                    <a:pt x="308" y="693"/>
                    <a:pt x="338" y="648"/>
                  </a:cubicBezTo>
                  <a:cubicBezTo>
                    <a:pt x="406" y="546"/>
                    <a:pt x="440" y="344"/>
                    <a:pt x="406" y="208"/>
                  </a:cubicBezTo>
                  <a:cubicBezTo>
                    <a:pt x="362" y="54"/>
                    <a:pt x="303" y="1"/>
                    <a:pt x="249" y="1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Google Shape;2110;p72_0"/>
            <p:cNvSpPr/>
            <p:nvPr/>
          </p:nvSpPr>
          <p:spPr>
            <a:xfrm>
              <a:off x="4279320" y="2879280"/>
              <a:ext cx="15120" cy="21240"/>
            </a:xfrm>
            <a:custGeom>
              <a:avLst/>
              <a:gdLst/>
              <a:ahLst/>
              <a:rect l="l" t="t" r="r" b="b"/>
              <a:pathLst>
                <a:path w="575" h="790">
                  <a:moveTo>
                    <a:pt x="304" y="1"/>
                  </a:moveTo>
                  <a:cubicBezTo>
                    <a:pt x="270" y="1"/>
                    <a:pt x="237" y="16"/>
                    <a:pt x="203" y="38"/>
                  </a:cubicBezTo>
                  <a:cubicBezTo>
                    <a:pt x="34" y="173"/>
                    <a:pt x="0" y="579"/>
                    <a:pt x="135" y="714"/>
                  </a:cubicBezTo>
                  <a:cubicBezTo>
                    <a:pt x="186" y="765"/>
                    <a:pt x="237" y="790"/>
                    <a:pt x="287" y="790"/>
                  </a:cubicBezTo>
                  <a:cubicBezTo>
                    <a:pt x="338" y="790"/>
                    <a:pt x="389" y="765"/>
                    <a:pt x="439" y="714"/>
                  </a:cubicBezTo>
                  <a:cubicBezTo>
                    <a:pt x="541" y="613"/>
                    <a:pt x="574" y="376"/>
                    <a:pt x="507" y="241"/>
                  </a:cubicBezTo>
                  <a:cubicBezTo>
                    <a:pt x="439" y="61"/>
                    <a:pt x="372" y="1"/>
                    <a:pt x="304" y="1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Google Shape;2111;p72_0"/>
            <p:cNvSpPr/>
            <p:nvPr/>
          </p:nvSpPr>
          <p:spPr>
            <a:xfrm>
              <a:off x="4291200" y="2860560"/>
              <a:ext cx="6840" cy="11520"/>
            </a:xfrm>
            <a:custGeom>
              <a:avLst/>
              <a:gdLst/>
              <a:ahLst/>
              <a:rect l="l" t="t" r="r" b="b"/>
              <a:pathLst>
                <a:path w="271" h="442">
                  <a:moveTo>
                    <a:pt x="168" y="1"/>
                  </a:moveTo>
                  <a:cubicBezTo>
                    <a:pt x="147" y="1"/>
                    <a:pt x="124" y="8"/>
                    <a:pt x="102" y="19"/>
                  </a:cubicBezTo>
                  <a:cubicBezTo>
                    <a:pt x="34" y="87"/>
                    <a:pt x="0" y="324"/>
                    <a:pt x="68" y="391"/>
                  </a:cubicBezTo>
                  <a:cubicBezTo>
                    <a:pt x="102" y="425"/>
                    <a:pt x="127" y="442"/>
                    <a:pt x="152" y="442"/>
                  </a:cubicBezTo>
                  <a:cubicBezTo>
                    <a:pt x="178" y="442"/>
                    <a:pt x="203" y="425"/>
                    <a:pt x="237" y="391"/>
                  </a:cubicBezTo>
                  <a:cubicBezTo>
                    <a:pt x="271" y="324"/>
                    <a:pt x="271" y="222"/>
                    <a:pt x="271" y="121"/>
                  </a:cubicBezTo>
                  <a:cubicBezTo>
                    <a:pt x="248" y="31"/>
                    <a:pt x="211" y="1"/>
                    <a:pt x="168" y="1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Google Shape;2112;p72_0"/>
            <p:cNvSpPr/>
            <p:nvPr/>
          </p:nvSpPr>
          <p:spPr>
            <a:xfrm>
              <a:off x="4314240" y="2811960"/>
              <a:ext cx="5040" cy="9000"/>
            </a:xfrm>
            <a:custGeom>
              <a:avLst/>
              <a:gdLst/>
              <a:ahLst/>
              <a:rect l="l" t="t" r="r" b="b"/>
              <a:pathLst>
                <a:path w="203" h="347">
                  <a:moveTo>
                    <a:pt x="105" y="0"/>
                  </a:moveTo>
                  <a:cubicBezTo>
                    <a:pt x="92" y="0"/>
                    <a:pt x="80" y="8"/>
                    <a:pt x="68" y="20"/>
                  </a:cubicBezTo>
                  <a:cubicBezTo>
                    <a:pt x="0" y="88"/>
                    <a:pt x="0" y="257"/>
                    <a:pt x="34" y="325"/>
                  </a:cubicBezTo>
                  <a:cubicBezTo>
                    <a:pt x="48" y="339"/>
                    <a:pt x="62" y="347"/>
                    <a:pt x="76" y="347"/>
                  </a:cubicBezTo>
                  <a:cubicBezTo>
                    <a:pt x="96" y="347"/>
                    <a:pt x="116" y="330"/>
                    <a:pt x="135" y="291"/>
                  </a:cubicBezTo>
                  <a:cubicBezTo>
                    <a:pt x="169" y="257"/>
                    <a:pt x="203" y="156"/>
                    <a:pt x="169" y="88"/>
                  </a:cubicBezTo>
                  <a:cubicBezTo>
                    <a:pt x="148" y="24"/>
                    <a:pt x="126" y="0"/>
                    <a:pt x="105" y="0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Google Shape;2113;p72_0"/>
            <p:cNvSpPr/>
            <p:nvPr/>
          </p:nvSpPr>
          <p:spPr>
            <a:xfrm>
              <a:off x="4251600" y="2859840"/>
              <a:ext cx="6840" cy="13320"/>
            </a:xfrm>
            <a:custGeom>
              <a:avLst/>
              <a:gdLst/>
              <a:ahLst/>
              <a:rect l="l" t="t" r="r" b="b"/>
              <a:pathLst>
                <a:path w="271" h="504">
                  <a:moveTo>
                    <a:pt x="178" y="0"/>
                  </a:moveTo>
                  <a:cubicBezTo>
                    <a:pt x="154" y="0"/>
                    <a:pt x="128" y="16"/>
                    <a:pt x="102" y="42"/>
                  </a:cubicBezTo>
                  <a:cubicBezTo>
                    <a:pt x="34" y="110"/>
                    <a:pt x="0" y="380"/>
                    <a:pt x="68" y="482"/>
                  </a:cubicBezTo>
                  <a:cubicBezTo>
                    <a:pt x="82" y="496"/>
                    <a:pt x="102" y="504"/>
                    <a:pt x="122" y="504"/>
                  </a:cubicBezTo>
                  <a:cubicBezTo>
                    <a:pt x="152" y="504"/>
                    <a:pt x="183" y="488"/>
                    <a:pt x="203" y="448"/>
                  </a:cubicBezTo>
                  <a:cubicBezTo>
                    <a:pt x="271" y="380"/>
                    <a:pt x="271" y="245"/>
                    <a:pt x="271" y="144"/>
                  </a:cubicBezTo>
                  <a:cubicBezTo>
                    <a:pt x="250" y="40"/>
                    <a:pt x="217" y="0"/>
                    <a:pt x="178" y="0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Google Shape;2114;p72_0"/>
            <p:cNvSpPr/>
            <p:nvPr/>
          </p:nvSpPr>
          <p:spPr>
            <a:xfrm>
              <a:off x="4317840" y="2834280"/>
              <a:ext cx="7920" cy="15840"/>
            </a:xfrm>
            <a:custGeom>
              <a:avLst/>
              <a:gdLst/>
              <a:ahLst/>
              <a:rect l="l" t="t" r="r" b="b"/>
              <a:pathLst>
                <a:path w="305" h="599">
                  <a:moveTo>
                    <a:pt x="183" y="1"/>
                  </a:moveTo>
                  <a:cubicBezTo>
                    <a:pt x="165" y="1"/>
                    <a:pt x="148" y="16"/>
                    <a:pt x="135" y="41"/>
                  </a:cubicBezTo>
                  <a:cubicBezTo>
                    <a:pt x="34" y="143"/>
                    <a:pt x="0" y="447"/>
                    <a:pt x="68" y="548"/>
                  </a:cubicBezTo>
                  <a:cubicBezTo>
                    <a:pt x="85" y="582"/>
                    <a:pt x="110" y="599"/>
                    <a:pt x="140" y="599"/>
                  </a:cubicBezTo>
                  <a:cubicBezTo>
                    <a:pt x="169" y="599"/>
                    <a:pt x="203" y="582"/>
                    <a:pt x="237" y="548"/>
                  </a:cubicBezTo>
                  <a:cubicBezTo>
                    <a:pt x="271" y="447"/>
                    <a:pt x="304" y="278"/>
                    <a:pt x="271" y="176"/>
                  </a:cubicBezTo>
                  <a:cubicBezTo>
                    <a:pt x="249" y="48"/>
                    <a:pt x="214" y="1"/>
                    <a:pt x="183" y="1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Google Shape;2115;p72_0"/>
            <p:cNvSpPr/>
            <p:nvPr/>
          </p:nvSpPr>
          <p:spPr>
            <a:xfrm>
              <a:off x="4244400" y="2911320"/>
              <a:ext cx="7920" cy="14040"/>
            </a:xfrm>
            <a:custGeom>
              <a:avLst/>
              <a:gdLst/>
              <a:ahLst/>
              <a:rect l="l" t="t" r="r" b="b"/>
              <a:pathLst>
                <a:path w="306" h="533">
                  <a:moveTo>
                    <a:pt x="187" y="1"/>
                  </a:moveTo>
                  <a:cubicBezTo>
                    <a:pt x="167" y="1"/>
                    <a:pt x="149" y="17"/>
                    <a:pt x="136" y="43"/>
                  </a:cubicBezTo>
                  <a:cubicBezTo>
                    <a:pt x="35" y="110"/>
                    <a:pt x="1" y="381"/>
                    <a:pt x="68" y="482"/>
                  </a:cubicBezTo>
                  <a:cubicBezTo>
                    <a:pt x="102" y="516"/>
                    <a:pt x="128" y="533"/>
                    <a:pt x="153" y="533"/>
                  </a:cubicBezTo>
                  <a:cubicBezTo>
                    <a:pt x="178" y="533"/>
                    <a:pt x="204" y="516"/>
                    <a:pt x="237" y="482"/>
                  </a:cubicBezTo>
                  <a:cubicBezTo>
                    <a:pt x="271" y="415"/>
                    <a:pt x="305" y="246"/>
                    <a:pt x="271" y="144"/>
                  </a:cubicBezTo>
                  <a:cubicBezTo>
                    <a:pt x="251" y="41"/>
                    <a:pt x="217" y="1"/>
                    <a:pt x="187" y="1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Google Shape;2116;p72_0"/>
            <p:cNvSpPr/>
            <p:nvPr/>
          </p:nvSpPr>
          <p:spPr>
            <a:xfrm>
              <a:off x="4310640" y="2861640"/>
              <a:ext cx="11520" cy="15840"/>
            </a:xfrm>
            <a:custGeom>
              <a:avLst/>
              <a:gdLst/>
              <a:ahLst/>
              <a:rect l="l" t="t" r="r" b="b"/>
              <a:pathLst>
                <a:path w="441" h="599">
                  <a:moveTo>
                    <a:pt x="254" y="1"/>
                  </a:moveTo>
                  <a:cubicBezTo>
                    <a:pt x="224" y="1"/>
                    <a:pt x="195" y="16"/>
                    <a:pt x="170" y="41"/>
                  </a:cubicBezTo>
                  <a:cubicBezTo>
                    <a:pt x="35" y="142"/>
                    <a:pt x="1" y="447"/>
                    <a:pt x="102" y="548"/>
                  </a:cubicBezTo>
                  <a:cubicBezTo>
                    <a:pt x="136" y="582"/>
                    <a:pt x="178" y="599"/>
                    <a:pt x="225" y="599"/>
                  </a:cubicBezTo>
                  <a:cubicBezTo>
                    <a:pt x="271" y="599"/>
                    <a:pt x="322" y="582"/>
                    <a:pt x="373" y="548"/>
                  </a:cubicBezTo>
                  <a:cubicBezTo>
                    <a:pt x="440" y="480"/>
                    <a:pt x="440" y="311"/>
                    <a:pt x="406" y="176"/>
                  </a:cubicBezTo>
                  <a:cubicBezTo>
                    <a:pt x="364" y="48"/>
                    <a:pt x="307" y="1"/>
                    <a:pt x="254" y="1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Google Shape;2117;p72_0"/>
            <p:cNvSpPr/>
            <p:nvPr/>
          </p:nvSpPr>
          <p:spPr>
            <a:xfrm>
              <a:off x="4257360" y="2885400"/>
              <a:ext cx="12600" cy="15480"/>
            </a:xfrm>
            <a:custGeom>
              <a:avLst/>
              <a:gdLst/>
              <a:ahLst/>
              <a:rect l="l" t="t" r="r" b="b"/>
              <a:pathLst>
                <a:path w="474" h="588">
                  <a:moveTo>
                    <a:pt x="235" y="0"/>
                  </a:moveTo>
                  <a:cubicBezTo>
                    <a:pt x="211" y="0"/>
                    <a:pt x="189" y="7"/>
                    <a:pt x="169" y="17"/>
                  </a:cubicBezTo>
                  <a:cubicBezTo>
                    <a:pt x="34" y="118"/>
                    <a:pt x="0" y="422"/>
                    <a:pt x="135" y="524"/>
                  </a:cubicBezTo>
                  <a:cubicBezTo>
                    <a:pt x="172" y="561"/>
                    <a:pt x="209" y="588"/>
                    <a:pt x="252" y="588"/>
                  </a:cubicBezTo>
                  <a:cubicBezTo>
                    <a:pt x="287" y="588"/>
                    <a:pt x="326" y="569"/>
                    <a:pt x="372" y="524"/>
                  </a:cubicBezTo>
                  <a:cubicBezTo>
                    <a:pt x="439" y="456"/>
                    <a:pt x="473" y="287"/>
                    <a:pt x="406" y="186"/>
                  </a:cubicBezTo>
                  <a:cubicBezTo>
                    <a:pt x="358" y="42"/>
                    <a:pt x="292" y="0"/>
                    <a:pt x="235" y="0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Google Shape;2118;p72_0"/>
            <p:cNvSpPr/>
            <p:nvPr/>
          </p:nvSpPr>
          <p:spPr>
            <a:xfrm>
              <a:off x="4883400" y="2822400"/>
              <a:ext cx="80640" cy="156600"/>
            </a:xfrm>
            <a:custGeom>
              <a:avLst/>
              <a:gdLst/>
              <a:ahLst/>
              <a:rect l="l" t="t" r="r" b="b"/>
              <a:pathLst>
                <a:path w="2975" h="5779">
                  <a:moveTo>
                    <a:pt x="845" y="0"/>
                  </a:moveTo>
                  <a:cubicBezTo>
                    <a:pt x="406" y="1183"/>
                    <a:pt x="1" y="2501"/>
                    <a:pt x="1" y="3751"/>
                  </a:cubicBezTo>
                  <a:cubicBezTo>
                    <a:pt x="1" y="3852"/>
                    <a:pt x="1" y="3920"/>
                    <a:pt x="34" y="4021"/>
                  </a:cubicBezTo>
                  <a:cubicBezTo>
                    <a:pt x="68" y="4089"/>
                    <a:pt x="136" y="4123"/>
                    <a:pt x="203" y="4157"/>
                  </a:cubicBezTo>
                  <a:cubicBezTo>
                    <a:pt x="1082" y="4697"/>
                    <a:pt x="1927" y="5238"/>
                    <a:pt x="2805" y="5779"/>
                  </a:cubicBezTo>
                  <a:cubicBezTo>
                    <a:pt x="2873" y="4495"/>
                    <a:pt x="2907" y="3244"/>
                    <a:pt x="2974" y="1960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Google Shape;2119;p72_0"/>
            <p:cNvSpPr/>
            <p:nvPr/>
          </p:nvSpPr>
          <p:spPr>
            <a:xfrm>
              <a:off x="4950360" y="2838960"/>
              <a:ext cx="93600" cy="140040"/>
            </a:xfrm>
            <a:custGeom>
              <a:avLst/>
              <a:gdLst/>
              <a:ahLst/>
              <a:rect l="l" t="t" r="r" b="b"/>
              <a:pathLst>
                <a:path w="3458" h="5171">
                  <a:moveTo>
                    <a:pt x="3322" y="0"/>
                  </a:moveTo>
                  <a:lnTo>
                    <a:pt x="3322" y="0"/>
                  </a:lnTo>
                  <a:cubicBezTo>
                    <a:pt x="1829" y="365"/>
                    <a:pt x="1411" y="698"/>
                    <a:pt x="533" y="1733"/>
                  </a:cubicBezTo>
                  <a:lnTo>
                    <a:pt x="533" y="1733"/>
                  </a:lnTo>
                  <a:cubicBezTo>
                    <a:pt x="550" y="1663"/>
                    <a:pt x="568" y="1592"/>
                    <a:pt x="585" y="1521"/>
                  </a:cubicBezTo>
                  <a:lnTo>
                    <a:pt x="585" y="1521"/>
                  </a:lnTo>
                  <a:lnTo>
                    <a:pt x="483" y="1791"/>
                  </a:lnTo>
                  <a:cubicBezTo>
                    <a:pt x="500" y="1772"/>
                    <a:pt x="516" y="1752"/>
                    <a:pt x="533" y="1733"/>
                  </a:cubicBezTo>
                  <a:lnTo>
                    <a:pt x="533" y="1733"/>
                  </a:lnTo>
                  <a:cubicBezTo>
                    <a:pt x="274" y="2771"/>
                    <a:pt x="0" y="3778"/>
                    <a:pt x="348" y="5171"/>
                  </a:cubicBezTo>
                  <a:cubicBezTo>
                    <a:pt x="1092" y="4393"/>
                    <a:pt x="1869" y="3954"/>
                    <a:pt x="2849" y="3515"/>
                  </a:cubicBezTo>
                  <a:cubicBezTo>
                    <a:pt x="2917" y="3481"/>
                    <a:pt x="2984" y="3447"/>
                    <a:pt x="3052" y="3380"/>
                  </a:cubicBezTo>
                  <a:cubicBezTo>
                    <a:pt x="3086" y="3312"/>
                    <a:pt x="3119" y="3211"/>
                    <a:pt x="3153" y="3143"/>
                  </a:cubicBezTo>
                  <a:cubicBezTo>
                    <a:pt x="3457" y="2028"/>
                    <a:pt x="3356" y="1149"/>
                    <a:pt x="3322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Google Shape;2120;p72_0"/>
            <p:cNvSpPr/>
            <p:nvPr/>
          </p:nvSpPr>
          <p:spPr>
            <a:xfrm>
              <a:off x="4906440" y="2784600"/>
              <a:ext cx="133560" cy="108360"/>
            </a:xfrm>
            <a:custGeom>
              <a:avLst/>
              <a:gdLst/>
              <a:ahLst/>
              <a:rect l="l" t="t" r="r" b="b"/>
              <a:pathLst>
                <a:path w="4935" h="3998">
                  <a:moveTo>
                    <a:pt x="2328" y="1"/>
                  </a:moveTo>
                  <a:cubicBezTo>
                    <a:pt x="2226" y="1"/>
                    <a:pt x="2138" y="56"/>
                    <a:pt x="2028" y="111"/>
                  </a:cubicBezTo>
                  <a:cubicBezTo>
                    <a:pt x="1420" y="483"/>
                    <a:pt x="778" y="854"/>
                    <a:pt x="169" y="1226"/>
                  </a:cubicBezTo>
                  <a:cubicBezTo>
                    <a:pt x="102" y="1260"/>
                    <a:pt x="0" y="1328"/>
                    <a:pt x="0" y="1395"/>
                  </a:cubicBezTo>
                  <a:cubicBezTo>
                    <a:pt x="0" y="1497"/>
                    <a:pt x="34" y="1530"/>
                    <a:pt x="102" y="1598"/>
                  </a:cubicBezTo>
                  <a:cubicBezTo>
                    <a:pt x="744" y="2409"/>
                    <a:pt x="1420" y="3186"/>
                    <a:pt x="2062" y="3997"/>
                  </a:cubicBezTo>
                  <a:cubicBezTo>
                    <a:pt x="3075" y="3321"/>
                    <a:pt x="3886" y="2645"/>
                    <a:pt x="4934" y="2003"/>
                  </a:cubicBezTo>
                  <a:cubicBezTo>
                    <a:pt x="4191" y="1361"/>
                    <a:pt x="3413" y="719"/>
                    <a:pt x="2636" y="145"/>
                  </a:cubicBezTo>
                  <a:cubicBezTo>
                    <a:pt x="2569" y="77"/>
                    <a:pt x="2501" y="43"/>
                    <a:pt x="2400" y="10"/>
                  </a:cubicBezTo>
                  <a:cubicBezTo>
                    <a:pt x="2375" y="3"/>
                    <a:pt x="2351" y="1"/>
                    <a:pt x="232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Google Shape;2121;p72_0"/>
            <p:cNvSpPr/>
            <p:nvPr/>
          </p:nvSpPr>
          <p:spPr>
            <a:xfrm>
              <a:off x="4952160" y="2809800"/>
              <a:ext cx="34560" cy="15480"/>
            </a:xfrm>
            <a:custGeom>
              <a:avLst/>
              <a:gdLst/>
              <a:ahLst/>
              <a:rect l="l" t="t" r="r" b="b"/>
              <a:pathLst>
                <a:path w="1286" h="580">
                  <a:moveTo>
                    <a:pt x="597" y="0"/>
                  </a:moveTo>
                  <a:cubicBezTo>
                    <a:pt x="398" y="0"/>
                    <a:pt x="204" y="43"/>
                    <a:pt x="102" y="127"/>
                  </a:cubicBezTo>
                  <a:lnTo>
                    <a:pt x="102" y="161"/>
                  </a:lnTo>
                  <a:cubicBezTo>
                    <a:pt x="1" y="262"/>
                    <a:pt x="1" y="398"/>
                    <a:pt x="170" y="499"/>
                  </a:cubicBezTo>
                  <a:cubicBezTo>
                    <a:pt x="263" y="555"/>
                    <a:pt x="407" y="580"/>
                    <a:pt x="552" y="580"/>
                  </a:cubicBezTo>
                  <a:cubicBezTo>
                    <a:pt x="670" y="580"/>
                    <a:pt x="788" y="563"/>
                    <a:pt x="880" y="533"/>
                  </a:cubicBezTo>
                  <a:cubicBezTo>
                    <a:pt x="1285" y="364"/>
                    <a:pt x="1251" y="229"/>
                    <a:pt x="1116" y="127"/>
                  </a:cubicBezTo>
                  <a:cubicBezTo>
                    <a:pt x="998" y="43"/>
                    <a:pt x="795" y="0"/>
                    <a:pt x="597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Google Shape;2122;p72_0"/>
            <p:cNvSpPr/>
            <p:nvPr/>
          </p:nvSpPr>
          <p:spPr>
            <a:xfrm>
              <a:off x="4981680" y="2837520"/>
              <a:ext cx="19800" cy="9000"/>
            </a:xfrm>
            <a:custGeom>
              <a:avLst/>
              <a:gdLst/>
              <a:ahLst/>
              <a:rect l="l" t="t" r="r" b="b"/>
              <a:pathLst>
                <a:path w="744" h="348">
                  <a:moveTo>
                    <a:pt x="378" y="0"/>
                  </a:moveTo>
                  <a:cubicBezTo>
                    <a:pt x="261" y="0"/>
                    <a:pt x="140" y="35"/>
                    <a:pt x="68" y="89"/>
                  </a:cubicBezTo>
                  <a:cubicBezTo>
                    <a:pt x="0" y="157"/>
                    <a:pt x="0" y="258"/>
                    <a:pt x="102" y="292"/>
                  </a:cubicBezTo>
                  <a:cubicBezTo>
                    <a:pt x="161" y="332"/>
                    <a:pt x="255" y="348"/>
                    <a:pt x="350" y="348"/>
                  </a:cubicBezTo>
                  <a:cubicBezTo>
                    <a:pt x="417" y="348"/>
                    <a:pt x="485" y="340"/>
                    <a:pt x="541" y="326"/>
                  </a:cubicBezTo>
                  <a:cubicBezTo>
                    <a:pt x="744" y="224"/>
                    <a:pt x="744" y="157"/>
                    <a:pt x="642" y="89"/>
                  </a:cubicBezTo>
                  <a:cubicBezTo>
                    <a:pt x="580" y="26"/>
                    <a:pt x="480" y="0"/>
                    <a:pt x="378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Google Shape;2123;p72_0"/>
            <p:cNvSpPr/>
            <p:nvPr/>
          </p:nvSpPr>
          <p:spPr>
            <a:xfrm>
              <a:off x="4921200" y="2824200"/>
              <a:ext cx="19800" cy="9360"/>
            </a:xfrm>
            <a:custGeom>
              <a:avLst/>
              <a:gdLst/>
              <a:ahLst/>
              <a:rect l="l" t="t" r="r" b="b"/>
              <a:pathLst>
                <a:path w="744" h="352">
                  <a:moveTo>
                    <a:pt x="342" y="0"/>
                  </a:moveTo>
                  <a:cubicBezTo>
                    <a:pt x="228" y="0"/>
                    <a:pt x="118" y="26"/>
                    <a:pt x="68" y="76"/>
                  </a:cubicBezTo>
                  <a:cubicBezTo>
                    <a:pt x="0" y="144"/>
                    <a:pt x="0" y="245"/>
                    <a:pt x="101" y="313"/>
                  </a:cubicBezTo>
                  <a:cubicBezTo>
                    <a:pt x="160" y="332"/>
                    <a:pt x="252" y="352"/>
                    <a:pt x="339" y="352"/>
                  </a:cubicBezTo>
                  <a:cubicBezTo>
                    <a:pt x="403" y="352"/>
                    <a:pt x="464" y="341"/>
                    <a:pt x="507" y="313"/>
                  </a:cubicBezTo>
                  <a:cubicBezTo>
                    <a:pt x="743" y="211"/>
                    <a:pt x="710" y="144"/>
                    <a:pt x="642" y="76"/>
                  </a:cubicBezTo>
                  <a:cubicBezTo>
                    <a:pt x="575" y="26"/>
                    <a:pt x="456" y="0"/>
                    <a:pt x="342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Google Shape;2124;p72_0"/>
            <p:cNvSpPr/>
            <p:nvPr/>
          </p:nvSpPr>
          <p:spPr>
            <a:xfrm>
              <a:off x="4953240" y="2833560"/>
              <a:ext cx="11520" cy="5760"/>
            </a:xfrm>
            <a:custGeom>
              <a:avLst/>
              <a:gdLst/>
              <a:ahLst/>
              <a:rect l="l" t="t" r="r" b="b"/>
              <a:pathLst>
                <a:path w="441" h="229">
                  <a:moveTo>
                    <a:pt x="251" y="1"/>
                  </a:moveTo>
                  <a:cubicBezTo>
                    <a:pt x="170" y="1"/>
                    <a:pt x="76" y="29"/>
                    <a:pt x="35" y="71"/>
                  </a:cubicBezTo>
                  <a:cubicBezTo>
                    <a:pt x="1" y="105"/>
                    <a:pt x="1" y="139"/>
                    <a:pt x="35" y="173"/>
                  </a:cubicBezTo>
                  <a:cubicBezTo>
                    <a:pt x="74" y="212"/>
                    <a:pt x="137" y="229"/>
                    <a:pt x="196" y="229"/>
                  </a:cubicBezTo>
                  <a:cubicBezTo>
                    <a:pt x="237" y="229"/>
                    <a:pt x="277" y="220"/>
                    <a:pt x="305" y="206"/>
                  </a:cubicBezTo>
                  <a:cubicBezTo>
                    <a:pt x="440" y="139"/>
                    <a:pt x="440" y="105"/>
                    <a:pt x="372" y="37"/>
                  </a:cubicBezTo>
                  <a:cubicBezTo>
                    <a:pt x="347" y="12"/>
                    <a:pt x="301" y="1"/>
                    <a:pt x="251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Google Shape;2125;p72_0"/>
            <p:cNvSpPr/>
            <p:nvPr/>
          </p:nvSpPr>
          <p:spPr>
            <a:xfrm>
              <a:off x="5015520" y="2836440"/>
              <a:ext cx="9720" cy="3960"/>
            </a:xfrm>
            <a:custGeom>
              <a:avLst/>
              <a:gdLst/>
              <a:ahLst/>
              <a:rect l="l" t="t" r="r" b="b"/>
              <a:pathLst>
                <a:path w="373" h="161">
                  <a:moveTo>
                    <a:pt x="170" y="0"/>
                  </a:moveTo>
                  <a:cubicBezTo>
                    <a:pt x="119" y="0"/>
                    <a:pt x="68" y="9"/>
                    <a:pt x="34" y="26"/>
                  </a:cubicBezTo>
                  <a:cubicBezTo>
                    <a:pt x="1" y="60"/>
                    <a:pt x="1" y="127"/>
                    <a:pt x="68" y="127"/>
                  </a:cubicBezTo>
                  <a:cubicBezTo>
                    <a:pt x="102" y="161"/>
                    <a:pt x="203" y="161"/>
                    <a:pt x="237" y="161"/>
                  </a:cubicBezTo>
                  <a:cubicBezTo>
                    <a:pt x="372" y="93"/>
                    <a:pt x="339" y="60"/>
                    <a:pt x="305" y="26"/>
                  </a:cubicBezTo>
                  <a:cubicBezTo>
                    <a:pt x="271" y="9"/>
                    <a:pt x="220" y="0"/>
                    <a:pt x="170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Google Shape;2126;p72_0"/>
            <p:cNvSpPr/>
            <p:nvPr/>
          </p:nvSpPr>
          <p:spPr>
            <a:xfrm>
              <a:off x="4972680" y="2799000"/>
              <a:ext cx="9720" cy="3960"/>
            </a:xfrm>
            <a:custGeom>
              <a:avLst/>
              <a:gdLst/>
              <a:ahLst/>
              <a:rect l="l" t="t" r="r" b="b"/>
              <a:pathLst>
                <a:path w="373" h="162">
                  <a:moveTo>
                    <a:pt x="182" y="1"/>
                  </a:moveTo>
                  <a:cubicBezTo>
                    <a:pt x="127" y="1"/>
                    <a:pt x="68" y="9"/>
                    <a:pt x="34" y="26"/>
                  </a:cubicBezTo>
                  <a:cubicBezTo>
                    <a:pt x="0" y="60"/>
                    <a:pt x="34" y="128"/>
                    <a:pt x="68" y="128"/>
                  </a:cubicBezTo>
                  <a:cubicBezTo>
                    <a:pt x="102" y="161"/>
                    <a:pt x="203" y="161"/>
                    <a:pt x="271" y="161"/>
                  </a:cubicBezTo>
                  <a:cubicBezTo>
                    <a:pt x="372" y="94"/>
                    <a:pt x="338" y="60"/>
                    <a:pt x="305" y="26"/>
                  </a:cubicBezTo>
                  <a:cubicBezTo>
                    <a:pt x="288" y="9"/>
                    <a:pt x="237" y="1"/>
                    <a:pt x="182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Google Shape;2127;p72_0"/>
            <p:cNvSpPr/>
            <p:nvPr/>
          </p:nvSpPr>
          <p:spPr>
            <a:xfrm>
              <a:off x="4996440" y="2820600"/>
              <a:ext cx="16200" cy="5760"/>
            </a:xfrm>
            <a:custGeom>
              <a:avLst/>
              <a:gdLst/>
              <a:ahLst/>
              <a:rect l="l" t="t" r="r" b="b"/>
              <a:pathLst>
                <a:path w="609" h="225">
                  <a:moveTo>
                    <a:pt x="297" y="0"/>
                  </a:moveTo>
                  <a:cubicBezTo>
                    <a:pt x="196" y="0"/>
                    <a:pt x="89" y="27"/>
                    <a:pt x="34" y="64"/>
                  </a:cubicBezTo>
                  <a:cubicBezTo>
                    <a:pt x="0" y="98"/>
                    <a:pt x="0" y="166"/>
                    <a:pt x="68" y="199"/>
                  </a:cubicBezTo>
                  <a:cubicBezTo>
                    <a:pt x="118" y="216"/>
                    <a:pt x="177" y="225"/>
                    <a:pt x="237" y="225"/>
                  </a:cubicBezTo>
                  <a:cubicBezTo>
                    <a:pt x="296" y="225"/>
                    <a:pt x="355" y="216"/>
                    <a:pt x="406" y="199"/>
                  </a:cubicBezTo>
                  <a:cubicBezTo>
                    <a:pt x="608" y="166"/>
                    <a:pt x="574" y="98"/>
                    <a:pt x="507" y="64"/>
                  </a:cubicBezTo>
                  <a:cubicBezTo>
                    <a:pt x="461" y="18"/>
                    <a:pt x="381" y="0"/>
                    <a:pt x="297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Google Shape;2128;p72_0"/>
            <p:cNvSpPr/>
            <p:nvPr/>
          </p:nvSpPr>
          <p:spPr>
            <a:xfrm>
              <a:off x="4932000" y="2808360"/>
              <a:ext cx="15120" cy="6120"/>
            </a:xfrm>
            <a:custGeom>
              <a:avLst/>
              <a:gdLst/>
              <a:ahLst/>
              <a:rect l="l" t="t" r="r" b="b"/>
              <a:pathLst>
                <a:path w="576" h="234">
                  <a:moveTo>
                    <a:pt x="275" y="0"/>
                  </a:moveTo>
                  <a:cubicBezTo>
                    <a:pt x="186" y="0"/>
                    <a:pt x="102" y="17"/>
                    <a:pt x="68" y="51"/>
                  </a:cubicBezTo>
                  <a:cubicBezTo>
                    <a:pt x="1" y="119"/>
                    <a:pt x="34" y="152"/>
                    <a:pt x="102" y="186"/>
                  </a:cubicBezTo>
                  <a:cubicBezTo>
                    <a:pt x="150" y="210"/>
                    <a:pt x="231" y="234"/>
                    <a:pt x="311" y="234"/>
                  </a:cubicBezTo>
                  <a:cubicBezTo>
                    <a:pt x="344" y="234"/>
                    <a:pt x="376" y="230"/>
                    <a:pt x="406" y="220"/>
                  </a:cubicBezTo>
                  <a:cubicBezTo>
                    <a:pt x="575" y="152"/>
                    <a:pt x="575" y="85"/>
                    <a:pt x="507" y="51"/>
                  </a:cubicBezTo>
                  <a:cubicBezTo>
                    <a:pt x="457" y="17"/>
                    <a:pt x="364" y="0"/>
                    <a:pt x="275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Google Shape;2129;p72_0"/>
            <p:cNvSpPr/>
            <p:nvPr/>
          </p:nvSpPr>
          <p:spPr>
            <a:xfrm>
              <a:off x="4956120" y="2854080"/>
              <a:ext cx="15120" cy="9720"/>
            </a:xfrm>
            <a:custGeom>
              <a:avLst/>
              <a:gdLst/>
              <a:ahLst/>
              <a:rect l="l" t="t" r="r" b="b"/>
              <a:pathLst>
                <a:path w="575" h="377">
                  <a:moveTo>
                    <a:pt x="290" y="0"/>
                  </a:moveTo>
                  <a:cubicBezTo>
                    <a:pt x="191" y="0"/>
                    <a:pt x="88" y="35"/>
                    <a:pt x="34" y="89"/>
                  </a:cubicBezTo>
                  <a:cubicBezTo>
                    <a:pt x="0" y="157"/>
                    <a:pt x="0" y="258"/>
                    <a:pt x="68" y="326"/>
                  </a:cubicBezTo>
                  <a:cubicBezTo>
                    <a:pt x="102" y="360"/>
                    <a:pt x="161" y="377"/>
                    <a:pt x="224" y="377"/>
                  </a:cubicBezTo>
                  <a:cubicBezTo>
                    <a:pt x="287" y="377"/>
                    <a:pt x="355" y="360"/>
                    <a:pt x="406" y="326"/>
                  </a:cubicBezTo>
                  <a:cubicBezTo>
                    <a:pt x="575" y="258"/>
                    <a:pt x="575" y="157"/>
                    <a:pt x="507" y="89"/>
                  </a:cubicBezTo>
                  <a:cubicBezTo>
                    <a:pt x="460" y="27"/>
                    <a:pt x="376" y="0"/>
                    <a:pt x="290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Google Shape;2130;p72_0"/>
            <p:cNvSpPr/>
            <p:nvPr/>
          </p:nvSpPr>
          <p:spPr>
            <a:xfrm>
              <a:off x="4901040" y="2889720"/>
              <a:ext cx="18000" cy="24480"/>
            </a:xfrm>
            <a:custGeom>
              <a:avLst/>
              <a:gdLst/>
              <a:ahLst/>
              <a:rect l="l" t="t" r="r" b="b"/>
              <a:pathLst>
                <a:path w="677" h="915">
                  <a:moveTo>
                    <a:pt x="352" y="1"/>
                  </a:moveTo>
                  <a:cubicBezTo>
                    <a:pt x="302" y="1"/>
                    <a:pt x="253" y="24"/>
                    <a:pt x="203" y="62"/>
                  </a:cubicBezTo>
                  <a:cubicBezTo>
                    <a:pt x="34" y="231"/>
                    <a:pt x="1" y="670"/>
                    <a:pt x="203" y="839"/>
                  </a:cubicBezTo>
                  <a:cubicBezTo>
                    <a:pt x="254" y="889"/>
                    <a:pt x="313" y="915"/>
                    <a:pt x="372" y="915"/>
                  </a:cubicBezTo>
                  <a:cubicBezTo>
                    <a:pt x="431" y="915"/>
                    <a:pt x="491" y="889"/>
                    <a:pt x="541" y="839"/>
                  </a:cubicBezTo>
                  <a:cubicBezTo>
                    <a:pt x="643" y="704"/>
                    <a:pt x="676" y="433"/>
                    <a:pt x="609" y="264"/>
                  </a:cubicBezTo>
                  <a:cubicBezTo>
                    <a:pt x="523" y="72"/>
                    <a:pt x="437" y="1"/>
                    <a:pt x="352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7" name="Google Shape;2131;p72_0"/>
            <p:cNvSpPr/>
            <p:nvPr/>
          </p:nvSpPr>
          <p:spPr>
            <a:xfrm>
              <a:off x="4923000" y="2876760"/>
              <a:ext cx="17280" cy="25200"/>
            </a:xfrm>
            <a:custGeom>
              <a:avLst/>
              <a:gdLst/>
              <a:ahLst/>
              <a:rect l="l" t="t" r="r" b="b"/>
              <a:pathLst>
                <a:path w="643" h="945">
                  <a:moveTo>
                    <a:pt x="327" y="1"/>
                  </a:moveTo>
                  <a:cubicBezTo>
                    <a:pt x="282" y="1"/>
                    <a:pt x="240" y="24"/>
                    <a:pt x="203" y="61"/>
                  </a:cubicBezTo>
                  <a:cubicBezTo>
                    <a:pt x="1" y="230"/>
                    <a:pt x="1" y="704"/>
                    <a:pt x="170" y="872"/>
                  </a:cubicBezTo>
                  <a:cubicBezTo>
                    <a:pt x="217" y="920"/>
                    <a:pt x="278" y="945"/>
                    <a:pt x="341" y="945"/>
                  </a:cubicBezTo>
                  <a:cubicBezTo>
                    <a:pt x="413" y="945"/>
                    <a:pt x="487" y="911"/>
                    <a:pt x="541" y="839"/>
                  </a:cubicBezTo>
                  <a:cubicBezTo>
                    <a:pt x="643" y="704"/>
                    <a:pt x="643" y="433"/>
                    <a:pt x="575" y="264"/>
                  </a:cubicBezTo>
                  <a:cubicBezTo>
                    <a:pt x="489" y="71"/>
                    <a:pt x="404" y="1"/>
                    <a:pt x="327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Google Shape;2132;p72_0"/>
            <p:cNvSpPr/>
            <p:nvPr/>
          </p:nvSpPr>
          <p:spPr>
            <a:xfrm>
              <a:off x="4934880" y="2907360"/>
              <a:ext cx="10800" cy="18000"/>
            </a:xfrm>
            <a:custGeom>
              <a:avLst/>
              <a:gdLst/>
              <a:ahLst/>
              <a:rect l="l" t="t" r="r" b="b"/>
              <a:pathLst>
                <a:path w="407" h="673">
                  <a:moveTo>
                    <a:pt x="219" y="1"/>
                  </a:moveTo>
                  <a:cubicBezTo>
                    <a:pt x="192" y="1"/>
                    <a:pt x="164" y="23"/>
                    <a:pt x="136" y="51"/>
                  </a:cubicBezTo>
                  <a:cubicBezTo>
                    <a:pt x="1" y="152"/>
                    <a:pt x="1" y="490"/>
                    <a:pt x="102" y="625"/>
                  </a:cubicBezTo>
                  <a:cubicBezTo>
                    <a:pt x="133" y="655"/>
                    <a:pt x="163" y="672"/>
                    <a:pt x="193" y="672"/>
                  </a:cubicBezTo>
                  <a:cubicBezTo>
                    <a:pt x="231" y="672"/>
                    <a:pt x="268" y="647"/>
                    <a:pt x="305" y="591"/>
                  </a:cubicBezTo>
                  <a:cubicBezTo>
                    <a:pt x="373" y="490"/>
                    <a:pt x="406" y="321"/>
                    <a:pt x="339" y="186"/>
                  </a:cubicBezTo>
                  <a:cubicBezTo>
                    <a:pt x="299" y="46"/>
                    <a:pt x="259" y="1"/>
                    <a:pt x="219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Google Shape;2133;p72_0"/>
            <p:cNvSpPr/>
            <p:nvPr/>
          </p:nvSpPr>
          <p:spPr>
            <a:xfrm>
              <a:off x="4899240" y="2862000"/>
              <a:ext cx="10800" cy="18360"/>
            </a:xfrm>
            <a:custGeom>
              <a:avLst/>
              <a:gdLst/>
              <a:ahLst/>
              <a:rect l="l" t="t" r="r" b="b"/>
              <a:pathLst>
                <a:path w="406" h="687">
                  <a:moveTo>
                    <a:pt x="227" y="0"/>
                  </a:moveTo>
                  <a:cubicBezTo>
                    <a:pt x="194" y="0"/>
                    <a:pt x="162" y="25"/>
                    <a:pt x="135" y="65"/>
                  </a:cubicBezTo>
                  <a:cubicBezTo>
                    <a:pt x="34" y="166"/>
                    <a:pt x="0" y="504"/>
                    <a:pt x="101" y="639"/>
                  </a:cubicBezTo>
                  <a:cubicBezTo>
                    <a:pt x="132" y="670"/>
                    <a:pt x="169" y="686"/>
                    <a:pt x="207" y="686"/>
                  </a:cubicBezTo>
                  <a:cubicBezTo>
                    <a:pt x="253" y="686"/>
                    <a:pt x="301" y="661"/>
                    <a:pt x="338" y="605"/>
                  </a:cubicBezTo>
                  <a:cubicBezTo>
                    <a:pt x="406" y="504"/>
                    <a:pt x="406" y="335"/>
                    <a:pt x="372" y="200"/>
                  </a:cubicBezTo>
                  <a:cubicBezTo>
                    <a:pt x="331" y="57"/>
                    <a:pt x="278" y="0"/>
                    <a:pt x="227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Google Shape;2134;p72_0"/>
            <p:cNvSpPr/>
            <p:nvPr/>
          </p:nvSpPr>
          <p:spPr>
            <a:xfrm>
              <a:off x="4916520" y="2923560"/>
              <a:ext cx="10800" cy="18360"/>
            </a:xfrm>
            <a:custGeom>
              <a:avLst/>
              <a:gdLst/>
              <a:ahLst/>
              <a:rect l="l" t="t" r="r" b="b"/>
              <a:pathLst>
                <a:path w="406" h="687">
                  <a:moveTo>
                    <a:pt x="218" y="1"/>
                  </a:moveTo>
                  <a:cubicBezTo>
                    <a:pt x="189" y="1"/>
                    <a:pt x="162" y="25"/>
                    <a:pt x="135" y="65"/>
                  </a:cubicBezTo>
                  <a:cubicBezTo>
                    <a:pt x="0" y="166"/>
                    <a:pt x="0" y="504"/>
                    <a:pt x="101" y="639"/>
                  </a:cubicBezTo>
                  <a:cubicBezTo>
                    <a:pt x="132" y="670"/>
                    <a:pt x="169" y="686"/>
                    <a:pt x="207" y="686"/>
                  </a:cubicBezTo>
                  <a:cubicBezTo>
                    <a:pt x="253" y="686"/>
                    <a:pt x="301" y="661"/>
                    <a:pt x="338" y="606"/>
                  </a:cubicBezTo>
                  <a:cubicBezTo>
                    <a:pt x="406" y="504"/>
                    <a:pt x="406" y="301"/>
                    <a:pt x="372" y="200"/>
                  </a:cubicBezTo>
                  <a:cubicBezTo>
                    <a:pt x="311" y="57"/>
                    <a:pt x="262" y="1"/>
                    <a:pt x="218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Google Shape;2135;p72_0"/>
            <p:cNvSpPr/>
            <p:nvPr/>
          </p:nvSpPr>
          <p:spPr>
            <a:xfrm>
              <a:off x="4920120" y="2858760"/>
              <a:ext cx="6120" cy="10800"/>
            </a:xfrm>
            <a:custGeom>
              <a:avLst/>
              <a:gdLst/>
              <a:ahLst/>
              <a:rect l="l" t="t" r="r" b="b"/>
              <a:pathLst>
                <a:path w="237" h="413">
                  <a:moveTo>
                    <a:pt x="127" y="0"/>
                  </a:moveTo>
                  <a:cubicBezTo>
                    <a:pt x="109" y="0"/>
                    <a:pt x="90" y="8"/>
                    <a:pt x="68" y="19"/>
                  </a:cubicBezTo>
                  <a:cubicBezTo>
                    <a:pt x="0" y="120"/>
                    <a:pt x="0" y="323"/>
                    <a:pt x="68" y="391"/>
                  </a:cubicBezTo>
                  <a:cubicBezTo>
                    <a:pt x="82" y="405"/>
                    <a:pt x="102" y="413"/>
                    <a:pt x="122" y="413"/>
                  </a:cubicBezTo>
                  <a:cubicBezTo>
                    <a:pt x="152" y="413"/>
                    <a:pt x="183" y="396"/>
                    <a:pt x="203" y="357"/>
                  </a:cubicBezTo>
                  <a:cubicBezTo>
                    <a:pt x="237" y="323"/>
                    <a:pt x="237" y="188"/>
                    <a:pt x="237" y="120"/>
                  </a:cubicBezTo>
                  <a:cubicBezTo>
                    <a:pt x="192" y="30"/>
                    <a:pt x="162" y="0"/>
                    <a:pt x="127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Google Shape;2136;p72_0"/>
            <p:cNvSpPr/>
            <p:nvPr/>
          </p:nvSpPr>
          <p:spPr>
            <a:xfrm>
              <a:off x="4947840" y="2885400"/>
              <a:ext cx="5040" cy="8280"/>
            </a:xfrm>
            <a:custGeom>
              <a:avLst/>
              <a:gdLst/>
              <a:ahLst/>
              <a:rect l="l" t="t" r="r" b="b"/>
              <a:pathLst>
                <a:path w="203" h="317">
                  <a:moveTo>
                    <a:pt x="105" y="1"/>
                  </a:moveTo>
                  <a:cubicBezTo>
                    <a:pt x="92" y="1"/>
                    <a:pt x="80" y="8"/>
                    <a:pt x="68" y="21"/>
                  </a:cubicBezTo>
                  <a:cubicBezTo>
                    <a:pt x="0" y="88"/>
                    <a:pt x="0" y="224"/>
                    <a:pt x="68" y="291"/>
                  </a:cubicBezTo>
                  <a:cubicBezTo>
                    <a:pt x="85" y="308"/>
                    <a:pt x="101" y="316"/>
                    <a:pt x="118" y="316"/>
                  </a:cubicBezTo>
                  <a:cubicBezTo>
                    <a:pt x="135" y="316"/>
                    <a:pt x="152" y="308"/>
                    <a:pt x="169" y="291"/>
                  </a:cubicBezTo>
                  <a:cubicBezTo>
                    <a:pt x="203" y="224"/>
                    <a:pt x="203" y="156"/>
                    <a:pt x="169" y="88"/>
                  </a:cubicBezTo>
                  <a:cubicBezTo>
                    <a:pt x="148" y="24"/>
                    <a:pt x="126" y="1"/>
                    <a:pt x="105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3" name="Google Shape;2137;p72_0"/>
            <p:cNvSpPr/>
            <p:nvPr/>
          </p:nvSpPr>
          <p:spPr>
            <a:xfrm>
              <a:off x="4891680" y="2885400"/>
              <a:ext cx="5040" cy="8280"/>
            </a:xfrm>
            <a:custGeom>
              <a:avLst/>
              <a:gdLst/>
              <a:ahLst/>
              <a:rect l="l" t="t" r="r" b="b"/>
              <a:pathLst>
                <a:path w="204" h="317">
                  <a:moveTo>
                    <a:pt x="105" y="1"/>
                  </a:moveTo>
                  <a:cubicBezTo>
                    <a:pt x="93" y="1"/>
                    <a:pt x="81" y="8"/>
                    <a:pt x="68" y="21"/>
                  </a:cubicBezTo>
                  <a:cubicBezTo>
                    <a:pt x="1" y="88"/>
                    <a:pt x="1" y="224"/>
                    <a:pt x="68" y="291"/>
                  </a:cubicBezTo>
                  <a:cubicBezTo>
                    <a:pt x="85" y="308"/>
                    <a:pt x="102" y="316"/>
                    <a:pt x="119" y="316"/>
                  </a:cubicBezTo>
                  <a:cubicBezTo>
                    <a:pt x="136" y="316"/>
                    <a:pt x="153" y="308"/>
                    <a:pt x="170" y="291"/>
                  </a:cubicBezTo>
                  <a:cubicBezTo>
                    <a:pt x="203" y="224"/>
                    <a:pt x="203" y="156"/>
                    <a:pt x="170" y="88"/>
                  </a:cubicBezTo>
                  <a:cubicBezTo>
                    <a:pt x="148" y="24"/>
                    <a:pt x="127" y="1"/>
                    <a:pt x="105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4" name="Google Shape;2138;p72_0"/>
            <p:cNvSpPr/>
            <p:nvPr/>
          </p:nvSpPr>
          <p:spPr>
            <a:xfrm>
              <a:off x="4903560" y="2842200"/>
              <a:ext cx="11520" cy="12600"/>
            </a:xfrm>
            <a:custGeom>
              <a:avLst/>
              <a:gdLst/>
              <a:ahLst/>
              <a:rect l="l" t="t" r="r" b="b"/>
              <a:pathLst>
                <a:path w="441" h="476">
                  <a:moveTo>
                    <a:pt x="214" y="1"/>
                  </a:moveTo>
                  <a:cubicBezTo>
                    <a:pt x="185" y="1"/>
                    <a:pt x="159" y="8"/>
                    <a:pt x="136" y="20"/>
                  </a:cubicBezTo>
                  <a:cubicBezTo>
                    <a:pt x="1" y="121"/>
                    <a:pt x="1" y="357"/>
                    <a:pt x="136" y="425"/>
                  </a:cubicBezTo>
                  <a:cubicBezTo>
                    <a:pt x="170" y="459"/>
                    <a:pt x="212" y="476"/>
                    <a:pt x="254" y="476"/>
                  </a:cubicBezTo>
                  <a:cubicBezTo>
                    <a:pt x="297" y="476"/>
                    <a:pt x="339" y="459"/>
                    <a:pt x="373" y="425"/>
                  </a:cubicBezTo>
                  <a:cubicBezTo>
                    <a:pt x="440" y="357"/>
                    <a:pt x="440" y="222"/>
                    <a:pt x="406" y="121"/>
                  </a:cubicBezTo>
                  <a:cubicBezTo>
                    <a:pt x="339" y="31"/>
                    <a:pt x="271" y="1"/>
                    <a:pt x="214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Google Shape;2139;p72_0"/>
            <p:cNvSpPr/>
            <p:nvPr/>
          </p:nvSpPr>
          <p:spPr>
            <a:xfrm>
              <a:off x="4899240" y="2920680"/>
              <a:ext cx="6840" cy="13680"/>
            </a:xfrm>
            <a:custGeom>
              <a:avLst/>
              <a:gdLst/>
              <a:ahLst/>
              <a:rect l="l" t="t" r="r" b="b"/>
              <a:pathLst>
                <a:path w="271" h="516">
                  <a:moveTo>
                    <a:pt x="152" y="0"/>
                  </a:moveTo>
                  <a:cubicBezTo>
                    <a:pt x="133" y="0"/>
                    <a:pt x="114" y="17"/>
                    <a:pt x="101" y="43"/>
                  </a:cubicBezTo>
                  <a:cubicBezTo>
                    <a:pt x="34" y="144"/>
                    <a:pt x="0" y="381"/>
                    <a:pt x="68" y="482"/>
                  </a:cubicBezTo>
                  <a:cubicBezTo>
                    <a:pt x="101" y="499"/>
                    <a:pt x="127" y="516"/>
                    <a:pt x="152" y="516"/>
                  </a:cubicBezTo>
                  <a:cubicBezTo>
                    <a:pt x="177" y="516"/>
                    <a:pt x="203" y="499"/>
                    <a:pt x="237" y="448"/>
                  </a:cubicBezTo>
                  <a:cubicBezTo>
                    <a:pt x="270" y="381"/>
                    <a:pt x="270" y="245"/>
                    <a:pt x="237" y="144"/>
                  </a:cubicBezTo>
                  <a:cubicBezTo>
                    <a:pt x="216" y="41"/>
                    <a:pt x="182" y="0"/>
                    <a:pt x="152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Google Shape;2140;p72_0"/>
            <p:cNvSpPr/>
            <p:nvPr/>
          </p:nvSpPr>
          <p:spPr>
            <a:xfrm>
              <a:off x="4933800" y="2939040"/>
              <a:ext cx="11520" cy="15120"/>
            </a:xfrm>
            <a:custGeom>
              <a:avLst/>
              <a:gdLst/>
              <a:ahLst/>
              <a:rect l="l" t="t" r="r" b="b"/>
              <a:pathLst>
                <a:path w="440" h="565">
                  <a:moveTo>
                    <a:pt x="236" y="0"/>
                  </a:moveTo>
                  <a:cubicBezTo>
                    <a:pt x="205" y="0"/>
                    <a:pt x="172" y="16"/>
                    <a:pt x="135" y="41"/>
                  </a:cubicBezTo>
                  <a:cubicBezTo>
                    <a:pt x="34" y="142"/>
                    <a:pt x="0" y="412"/>
                    <a:pt x="135" y="514"/>
                  </a:cubicBezTo>
                  <a:cubicBezTo>
                    <a:pt x="169" y="547"/>
                    <a:pt x="211" y="564"/>
                    <a:pt x="254" y="564"/>
                  </a:cubicBezTo>
                  <a:cubicBezTo>
                    <a:pt x="296" y="564"/>
                    <a:pt x="338" y="547"/>
                    <a:pt x="372" y="514"/>
                  </a:cubicBezTo>
                  <a:cubicBezTo>
                    <a:pt x="439" y="446"/>
                    <a:pt x="439" y="277"/>
                    <a:pt x="406" y="176"/>
                  </a:cubicBezTo>
                  <a:cubicBezTo>
                    <a:pt x="341" y="47"/>
                    <a:pt x="291" y="0"/>
                    <a:pt x="236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Google Shape;2141;p72_0"/>
            <p:cNvSpPr/>
            <p:nvPr/>
          </p:nvSpPr>
          <p:spPr>
            <a:xfrm>
              <a:off x="4978080" y="2885040"/>
              <a:ext cx="18000" cy="31320"/>
            </a:xfrm>
            <a:custGeom>
              <a:avLst/>
              <a:gdLst/>
              <a:ahLst/>
              <a:rect l="l" t="t" r="r" b="b"/>
              <a:pathLst>
                <a:path w="677" h="1170">
                  <a:moveTo>
                    <a:pt x="408" y="1"/>
                  </a:moveTo>
                  <a:cubicBezTo>
                    <a:pt x="363" y="1"/>
                    <a:pt x="317" y="24"/>
                    <a:pt x="271" y="59"/>
                  </a:cubicBezTo>
                  <a:cubicBezTo>
                    <a:pt x="68" y="261"/>
                    <a:pt x="0" y="836"/>
                    <a:pt x="169" y="1072"/>
                  </a:cubicBezTo>
                  <a:cubicBezTo>
                    <a:pt x="217" y="1136"/>
                    <a:pt x="272" y="1170"/>
                    <a:pt x="332" y="1170"/>
                  </a:cubicBezTo>
                  <a:cubicBezTo>
                    <a:pt x="398" y="1170"/>
                    <a:pt x="470" y="1128"/>
                    <a:pt x="541" y="1039"/>
                  </a:cubicBezTo>
                  <a:cubicBezTo>
                    <a:pt x="642" y="903"/>
                    <a:pt x="676" y="565"/>
                    <a:pt x="642" y="329"/>
                  </a:cubicBezTo>
                  <a:cubicBezTo>
                    <a:pt x="576" y="85"/>
                    <a:pt x="494" y="1"/>
                    <a:pt x="408" y="1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Google Shape;2142;p72_0"/>
            <p:cNvSpPr/>
            <p:nvPr/>
          </p:nvSpPr>
          <p:spPr>
            <a:xfrm>
              <a:off x="5008320" y="2873880"/>
              <a:ext cx="10800" cy="17640"/>
            </a:xfrm>
            <a:custGeom>
              <a:avLst/>
              <a:gdLst/>
              <a:ahLst/>
              <a:rect l="l" t="t" r="r" b="b"/>
              <a:pathLst>
                <a:path w="406" h="667">
                  <a:moveTo>
                    <a:pt x="235" y="1"/>
                  </a:moveTo>
                  <a:cubicBezTo>
                    <a:pt x="205" y="1"/>
                    <a:pt x="173" y="17"/>
                    <a:pt x="135" y="41"/>
                  </a:cubicBezTo>
                  <a:cubicBezTo>
                    <a:pt x="34" y="143"/>
                    <a:pt x="0" y="481"/>
                    <a:pt x="102" y="616"/>
                  </a:cubicBezTo>
                  <a:cubicBezTo>
                    <a:pt x="135" y="650"/>
                    <a:pt x="169" y="666"/>
                    <a:pt x="203" y="666"/>
                  </a:cubicBezTo>
                  <a:cubicBezTo>
                    <a:pt x="237" y="666"/>
                    <a:pt x="271" y="650"/>
                    <a:pt x="304" y="616"/>
                  </a:cubicBezTo>
                  <a:cubicBezTo>
                    <a:pt x="372" y="514"/>
                    <a:pt x="406" y="312"/>
                    <a:pt x="372" y="176"/>
                  </a:cubicBezTo>
                  <a:cubicBezTo>
                    <a:pt x="329" y="48"/>
                    <a:pt x="286" y="1"/>
                    <a:pt x="235" y="1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Google Shape;2143;p72_0"/>
            <p:cNvSpPr/>
            <p:nvPr/>
          </p:nvSpPr>
          <p:spPr>
            <a:xfrm>
              <a:off x="4991760" y="2920680"/>
              <a:ext cx="14400" cy="20520"/>
            </a:xfrm>
            <a:custGeom>
              <a:avLst/>
              <a:gdLst/>
              <a:ahLst/>
              <a:rect l="l" t="t" r="r" b="b"/>
              <a:pathLst>
                <a:path w="541" h="765">
                  <a:moveTo>
                    <a:pt x="304" y="0"/>
                  </a:moveTo>
                  <a:cubicBezTo>
                    <a:pt x="270" y="0"/>
                    <a:pt x="237" y="15"/>
                    <a:pt x="203" y="38"/>
                  </a:cubicBezTo>
                  <a:cubicBezTo>
                    <a:pt x="34" y="173"/>
                    <a:pt x="0" y="545"/>
                    <a:pt x="135" y="714"/>
                  </a:cubicBezTo>
                  <a:cubicBezTo>
                    <a:pt x="186" y="747"/>
                    <a:pt x="237" y="764"/>
                    <a:pt x="287" y="764"/>
                  </a:cubicBezTo>
                  <a:cubicBezTo>
                    <a:pt x="338" y="764"/>
                    <a:pt x="389" y="747"/>
                    <a:pt x="439" y="714"/>
                  </a:cubicBezTo>
                  <a:cubicBezTo>
                    <a:pt x="507" y="578"/>
                    <a:pt x="541" y="376"/>
                    <a:pt x="507" y="240"/>
                  </a:cubicBezTo>
                  <a:cubicBezTo>
                    <a:pt x="439" y="60"/>
                    <a:pt x="372" y="0"/>
                    <a:pt x="304" y="0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Google Shape;2144;p72_0"/>
            <p:cNvSpPr/>
            <p:nvPr/>
          </p:nvSpPr>
          <p:spPr>
            <a:xfrm>
              <a:off x="5003640" y="2903760"/>
              <a:ext cx="6840" cy="10800"/>
            </a:xfrm>
            <a:custGeom>
              <a:avLst/>
              <a:gdLst/>
              <a:ahLst/>
              <a:rect l="l" t="t" r="r" b="b"/>
              <a:pathLst>
                <a:path w="271" h="409">
                  <a:moveTo>
                    <a:pt x="144" y="1"/>
                  </a:moveTo>
                  <a:cubicBezTo>
                    <a:pt x="128" y="1"/>
                    <a:pt x="113" y="8"/>
                    <a:pt x="102" y="20"/>
                  </a:cubicBezTo>
                  <a:cubicBezTo>
                    <a:pt x="34" y="87"/>
                    <a:pt x="0" y="290"/>
                    <a:pt x="68" y="358"/>
                  </a:cubicBezTo>
                  <a:cubicBezTo>
                    <a:pt x="85" y="391"/>
                    <a:pt x="110" y="408"/>
                    <a:pt x="136" y="408"/>
                  </a:cubicBezTo>
                  <a:cubicBezTo>
                    <a:pt x="161" y="408"/>
                    <a:pt x="186" y="391"/>
                    <a:pt x="203" y="358"/>
                  </a:cubicBezTo>
                  <a:cubicBezTo>
                    <a:pt x="237" y="324"/>
                    <a:pt x="271" y="189"/>
                    <a:pt x="237" y="121"/>
                  </a:cubicBezTo>
                  <a:cubicBezTo>
                    <a:pt x="214" y="31"/>
                    <a:pt x="177" y="1"/>
                    <a:pt x="144" y="1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Google Shape;2145;p72_0"/>
            <p:cNvSpPr/>
            <p:nvPr/>
          </p:nvSpPr>
          <p:spPr>
            <a:xfrm>
              <a:off x="5024880" y="2857680"/>
              <a:ext cx="5040" cy="8280"/>
            </a:xfrm>
            <a:custGeom>
              <a:avLst/>
              <a:gdLst/>
              <a:ahLst/>
              <a:rect l="l" t="t" r="r" b="b"/>
              <a:pathLst>
                <a:path w="204" h="317">
                  <a:moveTo>
                    <a:pt x="105" y="1"/>
                  </a:moveTo>
                  <a:cubicBezTo>
                    <a:pt x="93" y="1"/>
                    <a:pt x="81" y="9"/>
                    <a:pt x="68" y="21"/>
                  </a:cubicBezTo>
                  <a:cubicBezTo>
                    <a:pt x="1" y="89"/>
                    <a:pt x="1" y="224"/>
                    <a:pt x="34" y="291"/>
                  </a:cubicBezTo>
                  <a:cubicBezTo>
                    <a:pt x="51" y="308"/>
                    <a:pt x="68" y="317"/>
                    <a:pt x="85" y="317"/>
                  </a:cubicBezTo>
                  <a:cubicBezTo>
                    <a:pt x="102" y="317"/>
                    <a:pt x="119" y="308"/>
                    <a:pt x="136" y="291"/>
                  </a:cubicBezTo>
                  <a:cubicBezTo>
                    <a:pt x="170" y="258"/>
                    <a:pt x="203" y="156"/>
                    <a:pt x="170" y="89"/>
                  </a:cubicBezTo>
                  <a:cubicBezTo>
                    <a:pt x="148" y="24"/>
                    <a:pt x="127" y="1"/>
                    <a:pt x="105" y="1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Google Shape;2146;p72_0"/>
            <p:cNvSpPr/>
            <p:nvPr/>
          </p:nvSpPr>
          <p:spPr>
            <a:xfrm>
              <a:off x="4966920" y="2903040"/>
              <a:ext cx="6120" cy="12600"/>
            </a:xfrm>
            <a:custGeom>
              <a:avLst/>
              <a:gdLst/>
              <a:ahLst/>
              <a:rect l="l" t="t" r="r" b="b"/>
              <a:pathLst>
                <a:path w="238" h="471">
                  <a:moveTo>
                    <a:pt x="145" y="0"/>
                  </a:moveTo>
                  <a:cubicBezTo>
                    <a:pt x="121" y="0"/>
                    <a:pt x="94" y="16"/>
                    <a:pt x="68" y="43"/>
                  </a:cubicBezTo>
                  <a:cubicBezTo>
                    <a:pt x="1" y="110"/>
                    <a:pt x="1" y="347"/>
                    <a:pt x="34" y="448"/>
                  </a:cubicBezTo>
                  <a:cubicBezTo>
                    <a:pt x="48" y="462"/>
                    <a:pt x="68" y="470"/>
                    <a:pt x="89" y="470"/>
                  </a:cubicBezTo>
                  <a:cubicBezTo>
                    <a:pt x="118" y="470"/>
                    <a:pt x="150" y="454"/>
                    <a:pt x="170" y="414"/>
                  </a:cubicBezTo>
                  <a:cubicBezTo>
                    <a:pt x="237" y="347"/>
                    <a:pt x="237" y="212"/>
                    <a:pt x="237" y="144"/>
                  </a:cubicBezTo>
                  <a:cubicBezTo>
                    <a:pt x="217" y="41"/>
                    <a:pt x="183" y="0"/>
                    <a:pt x="145" y="0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Google Shape;2147;p72_0"/>
            <p:cNvSpPr/>
            <p:nvPr/>
          </p:nvSpPr>
          <p:spPr>
            <a:xfrm>
              <a:off x="5028480" y="2879280"/>
              <a:ext cx="7920" cy="14400"/>
            </a:xfrm>
            <a:custGeom>
              <a:avLst/>
              <a:gdLst/>
              <a:ahLst/>
              <a:rect l="l" t="t" r="r" b="b"/>
              <a:pathLst>
                <a:path w="305" h="539">
                  <a:moveTo>
                    <a:pt x="186" y="1"/>
                  </a:moveTo>
                  <a:cubicBezTo>
                    <a:pt x="167" y="1"/>
                    <a:pt x="149" y="17"/>
                    <a:pt x="136" y="43"/>
                  </a:cubicBezTo>
                  <a:cubicBezTo>
                    <a:pt x="35" y="144"/>
                    <a:pt x="1" y="415"/>
                    <a:pt x="68" y="516"/>
                  </a:cubicBezTo>
                  <a:cubicBezTo>
                    <a:pt x="82" y="530"/>
                    <a:pt x="102" y="538"/>
                    <a:pt x="123" y="538"/>
                  </a:cubicBezTo>
                  <a:cubicBezTo>
                    <a:pt x="152" y="538"/>
                    <a:pt x="184" y="522"/>
                    <a:pt x="204" y="482"/>
                  </a:cubicBezTo>
                  <a:cubicBezTo>
                    <a:pt x="271" y="415"/>
                    <a:pt x="305" y="246"/>
                    <a:pt x="271" y="144"/>
                  </a:cubicBezTo>
                  <a:cubicBezTo>
                    <a:pt x="250" y="41"/>
                    <a:pt x="217" y="1"/>
                    <a:pt x="186" y="1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4" name="Google Shape;2148;p72_0"/>
            <p:cNvSpPr/>
            <p:nvPr/>
          </p:nvSpPr>
          <p:spPr>
            <a:xfrm>
              <a:off x="4959720" y="2951640"/>
              <a:ext cx="6840" cy="13320"/>
            </a:xfrm>
            <a:custGeom>
              <a:avLst/>
              <a:gdLst/>
              <a:ahLst/>
              <a:rect l="l" t="t" r="r" b="b"/>
              <a:pathLst>
                <a:path w="271" h="508">
                  <a:moveTo>
                    <a:pt x="163" y="0"/>
                  </a:moveTo>
                  <a:cubicBezTo>
                    <a:pt x="143" y="0"/>
                    <a:pt x="123" y="7"/>
                    <a:pt x="102" y="18"/>
                  </a:cubicBezTo>
                  <a:cubicBezTo>
                    <a:pt x="34" y="119"/>
                    <a:pt x="0" y="356"/>
                    <a:pt x="68" y="457"/>
                  </a:cubicBezTo>
                  <a:cubicBezTo>
                    <a:pt x="85" y="491"/>
                    <a:pt x="110" y="508"/>
                    <a:pt x="135" y="508"/>
                  </a:cubicBezTo>
                  <a:cubicBezTo>
                    <a:pt x="161" y="508"/>
                    <a:pt x="186" y="491"/>
                    <a:pt x="203" y="457"/>
                  </a:cubicBezTo>
                  <a:cubicBezTo>
                    <a:pt x="271" y="390"/>
                    <a:pt x="271" y="221"/>
                    <a:pt x="271" y="153"/>
                  </a:cubicBezTo>
                  <a:cubicBezTo>
                    <a:pt x="247" y="36"/>
                    <a:pt x="208" y="0"/>
                    <a:pt x="163" y="0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Google Shape;2149;p72_0"/>
            <p:cNvSpPr/>
            <p:nvPr/>
          </p:nvSpPr>
          <p:spPr>
            <a:xfrm>
              <a:off x="5021280" y="2904840"/>
              <a:ext cx="11520" cy="15120"/>
            </a:xfrm>
            <a:custGeom>
              <a:avLst/>
              <a:gdLst/>
              <a:ahLst/>
              <a:rect l="l" t="t" r="r" b="b"/>
              <a:pathLst>
                <a:path w="440" h="566">
                  <a:moveTo>
                    <a:pt x="254" y="1"/>
                  </a:moveTo>
                  <a:cubicBezTo>
                    <a:pt x="223" y="1"/>
                    <a:pt x="194" y="17"/>
                    <a:pt x="169" y="41"/>
                  </a:cubicBezTo>
                  <a:cubicBezTo>
                    <a:pt x="34" y="143"/>
                    <a:pt x="0" y="413"/>
                    <a:pt x="136" y="514"/>
                  </a:cubicBezTo>
                  <a:cubicBezTo>
                    <a:pt x="169" y="548"/>
                    <a:pt x="203" y="565"/>
                    <a:pt x="237" y="565"/>
                  </a:cubicBezTo>
                  <a:cubicBezTo>
                    <a:pt x="271" y="565"/>
                    <a:pt x="305" y="548"/>
                    <a:pt x="338" y="514"/>
                  </a:cubicBezTo>
                  <a:cubicBezTo>
                    <a:pt x="440" y="447"/>
                    <a:pt x="440" y="278"/>
                    <a:pt x="406" y="176"/>
                  </a:cubicBezTo>
                  <a:cubicBezTo>
                    <a:pt x="363" y="48"/>
                    <a:pt x="307" y="1"/>
                    <a:pt x="254" y="1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Google Shape;2150;p72_0"/>
            <p:cNvSpPr/>
            <p:nvPr/>
          </p:nvSpPr>
          <p:spPr>
            <a:xfrm>
              <a:off x="4971600" y="2926800"/>
              <a:ext cx="11520" cy="15120"/>
            </a:xfrm>
            <a:custGeom>
              <a:avLst/>
              <a:gdLst/>
              <a:ahLst/>
              <a:rect l="l" t="t" r="r" b="b"/>
              <a:pathLst>
                <a:path w="440" h="566">
                  <a:moveTo>
                    <a:pt x="254" y="1"/>
                  </a:moveTo>
                  <a:cubicBezTo>
                    <a:pt x="224" y="1"/>
                    <a:pt x="194" y="17"/>
                    <a:pt x="170" y="41"/>
                  </a:cubicBezTo>
                  <a:cubicBezTo>
                    <a:pt x="34" y="109"/>
                    <a:pt x="1" y="413"/>
                    <a:pt x="102" y="514"/>
                  </a:cubicBezTo>
                  <a:cubicBezTo>
                    <a:pt x="136" y="548"/>
                    <a:pt x="178" y="565"/>
                    <a:pt x="220" y="565"/>
                  </a:cubicBezTo>
                  <a:cubicBezTo>
                    <a:pt x="263" y="565"/>
                    <a:pt x="305" y="548"/>
                    <a:pt x="339" y="514"/>
                  </a:cubicBezTo>
                  <a:cubicBezTo>
                    <a:pt x="406" y="413"/>
                    <a:pt x="440" y="278"/>
                    <a:pt x="406" y="176"/>
                  </a:cubicBezTo>
                  <a:cubicBezTo>
                    <a:pt x="363" y="48"/>
                    <a:pt x="307" y="1"/>
                    <a:pt x="254" y="1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Google Shape;2151;p72_0"/>
            <p:cNvSpPr/>
            <p:nvPr/>
          </p:nvSpPr>
          <p:spPr>
            <a:xfrm>
              <a:off x="4430880" y="3252960"/>
              <a:ext cx="80640" cy="156600"/>
            </a:xfrm>
            <a:custGeom>
              <a:avLst/>
              <a:gdLst/>
              <a:ahLst/>
              <a:rect l="l" t="t" r="r" b="b"/>
              <a:pathLst>
                <a:path w="2975" h="5780">
                  <a:moveTo>
                    <a:pt x="879" y="1"/>
                  </a:moveTo>
                  <a:cubicBezTo>
                    <a:pt x="440" y="1184"/>
                    <a:pt x="35" y="2501"/>
                    <a:pt x="1" y="3752"/>
                  </a:cubicBezTo>
                  <a:cubicBezTo>
                    <a:pt x="1" y="3853"/>
                    <a:pt x="1" y="3921"/>
                    <a:pt x="68" y="4022"/>
                  </a:cubicBezTo>
                  <a:cubicBezTo>
                    <a:pt x="102" y="4090"/>
                    <a:pt x="170" y="4123"/>
                    <a:pt x="237" y="4157"/>
                  </a:cubicBezTo>
                  <a:cubicBezTo>
                    <a:pt x="1082" y="4698"/>
                    <a:pt x="1961" y="5239"/>
                    <a:pt x="2839" y="5779"/>
                  </a:cubicBezTo>
                  <a:cubicBezTo>
                    <a:pt x="2873" y="4495"/>
                    <a:pt x="2941" y="3245"/>
                    <a:pt x="2975" y="1961"/>
                  </a:cubicBezTo>
                  <a:lnTo>
                    <a:pt x="879" y="1"/>
                  </a:ln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Google Shape;2152;p72_0"/>
            <p:cNvSpPr/>
            <p:nvPr/>
          </p:nvSpPr>
          <p:spPr>
            <a:xfrm>
              <a:off x="4498560" y="3269520"/>
              <a:ext cx="93600" cy="140040"/>
            </a:xfrm>
            <a:custGeom>
              <a:avLst/>
              <a:gdLst/>
              <a:ahLst/>
              <a:rect l="l" t="t" r="r" b="b"/>
              <a:pathLst>
                <a:path w="3459" h="5171">
                  <a:moveTo>
                    <a:pt x="3289" y="0"/>
                  </a:moveTo>
                  <a:cubicBezTo>
                    <a:pt x="1831" y="365"/>
                    <a:pt x="1380" y="697"/>
                    <a:pt x="534" y="1730"/>
                  </a:cubicBezTo>
                  <a:lnTo>
                    <a:pt x="534" y="1730"/>
                  </a:lnTo>
                  <a:cubicBezTo>
                    <a:pt x="552" y="1660"/>
                    <a:pt x="569" y="1591"/>
                    <a:pt x="586" y="1521"/>
                  </a:cubicBezTo>
                  <a:lnTo>
                    <a:pt x="586" y="1521"/>
                  </a:lnTo>
                  <a:lnTo>
                    <a:pt x="485" y="1791"/>
                  </a:lnTo>
                  <a:cubicBezTo>
                    <a:pt x="501" y="1770"/>
                    <a:pt x="518" y="1750"/>
                    <a:pt x="534" y="1730"/>
                  </a:cubicBezTo>
                  <a:lnTo>
                    <a:pt x="534" y="1730"/>
                  </a:lnTo>
                  <a:cubicBezTo>
                    <a:pt x="276" y="2769"/>
                    <a:pt x="1" y="3777"/>
                    <a:pt x="349" y="5170"/>
                  </a:cubicBezTo>
                  <a:cubicBezTo>
                    <a:pt x="1059" y="4393"/>
                    <a:pt x="1870" y="3954"/>
                    <a:pt x="2816" y="3514"/>
                  </a:cubicBezTo>
                  <a:cubicBezTo>
                    <a:pt x="2884" y="3481"/>
                    <a:pt x="2951" y="3447"/>
                    <a:pt x="3019" y="3379"/>
                  </a:cubicBezTo>
                  <a:cubicBezTo>
                    <a:pt x="3087" y="3312"/>
                    <a:pt x="3120" y="3210"/>
                    <a:pt x="3120" y="3143"/>
                  </a:cubicBezTo>
                  <a:cubicBezTo>
                    <a:pt x="3458" y="2028"/>
                    <a:pt x="3357" y="1149"/>
                    <a:pt x="3289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Google Shape;2153;p72_0"/>
            <p:cNvSpPr/>
            <p:nvPr/>
          </p:nvSpPr>
          <p:spPr>
            <a:xfrm>
              <a:off x="4453560" y="3215160"/>
              <a:ext cx="133560" cy="108360"/>
            </a:xfrm>
            <a:custGeom>
              <a:avLst/>
              <a:gdLst/>
              <a:ahLst/>
              <a:rect l="l" t="t" r="r" b="b"/>
              <a:pathLst>
                <a:path w="4935" h="3997">
                  <a:moveTo>
                    <a:pt x="2359" y="0"/>
                  </a:moveTo>
                  <a:cubicBezTo>
                    <a:pt x="2250" y="0"/>
                    <a:pt x="2145" y="55"/>
                    <a:pt x="2062" y="111"/>
                  </a:cubicBezTo>
                  <a:cubicBezTo>
                    <a:pt x="1420" y="482"/>
                    <a:pt x="812" y="854"/>
                    <a:pt x="170" y="1226"/>
                  </a:cubicBezTo>
                  <a:cubicBezTo>
                    <a:pt x="102" y="1260"/>
                    <a:pt x="34" y="1327"/>
                    <a:pt x="1" y="1395"/>
                  </a:cubicBezTo>
                  <a:cubicBezTo>
                    <a:pt x="1" y="1462"/>
                    <a:pt x="68" y="1530"/>
                    <a:pt x="102" y="1598"/>
                  </a:cubicBezTo>
                  <a:cubicBezTo>
                    <a:pt x="778" y="2375"/>
                    <a:pt x="1420" y="3186"/>
                    <a:pt x="2096" y="3997"/>
                  </a:cubicBezTo>
                  <a:cubicBezTo>
                    <a:pt x="3110" y="3321"/>
                    <a:pt x="3921" y="2645"/>
                    <a:pt x="4934" y="2003"/>
                  </a:cubicBezTo>
                  <a:cubicBezTo>
                    <a:pt x="4191" y="1361"/>
                    <a:pt x="3414" y="719"/>
                    <a:pt x="2636" y="111"/>
                  </a:cubicBezTo>
                  <a:cubicBezTo>
                    <a:pt x="2569" y="77"/>
                    <a:pt x="2501" y="9"/>
                    <a:pt x="2434" y="9"/>
                  </a:cubicBezTo>
                  <a:cubicBezTo>
                    <a:pt x="2409" y="3"/>
                    <a:pt x="2384" y="0"/>
                    <a:pt x="235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0" name="Google Shape;2154;p72_0"/>
            <p:cNvSpPr/>
            <p:nvPr/>
          </p:nvSpPr>
          <p:spPr>
            <a:xfrm>
              <a:off x="4499640" y="3240000"/>
              <a:ext cx="34560" cy="15480"/>
            </a:xfrm>
            <a:custGeom>
              <a:avLst/>
              <a:gdLst/>
              <a:ahLst/>
              <a:rect l="l" t="t" r="r" b="b"/>
              <a:pathLst>
                <a:path w="1285" h="588">
                  <a:moveTo>
                    <a:pt x="652" y="0"/>
                  </a:moveTo>
                  <a:cubicBezTo>
                    <a:pt x="449" y="0"/>
                    <a:pt x="241" y="52"/>
                    <a:pt x="135" y="140"/>
                  </a:cubicBezTo>
                  <a:cubicBezTo>
                    <a:pt x="0" y="275"/>
                    <a:pt x="34" y="410"/>
                    <a:pt x="169" y="512"/>
                  </a:cubicBezTo>
                  <a:cubicBezTo>
                    <a:pt x="271" y="562"/>
                    <a:pt x="397" y="588"/>
                    <a:pt x="528" y="588"/>
                  </a:cubicBezTo>
                  <a:cubicBezTo>
                    <a:pt x="659" y="588"/>
                    <a:pt x="794" y="562"/>
                    <a:pt x="913" y="512"/>
                  </a:cubicBezTo>
                  <a:cubicBezTo>
                    <a:pt x="1284" y="376"/>
                    <a:pt x="1251" y="241"/>
                    <a:pt x="1115" y="140"/>
                  </a:cubicBezTo>
                  <a:cubicBezTo>
                    <a:pt x="1019" y="43"/>
                    <a:pt x="837" y="0"/>
                    <a:pt x="652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Google Shape;2155;p72_0"/>
            <p:cNvSpPr/>
            <p:nvPr/>
          </p:nvSpPr>
          <p:spPr>
            <a:xfrm>
              <a:off x="4529880" y="3268080"/>
              <a:ext cx="19800" cy="9000"/>
            </a:xfrm>
            <a:custGeom>
              <a:avLst/>
              <a:gdLst/>
              <a:ahLst/>
              <a:rect l="l" t="t" r="r" b="b"/>
              <a:pathLst>
                <a:path w="744" h="349">
                  <a:moveTo>
                    <a:pt x="367" y="1"/>
                  </a:moveTo>
                  <a:cubicBezTo>
                    <a:pt x="244" y="1"/>
                    <a:pt x="122" y="36"/>
                    <a:pt x="68" y="90"/>
                  </a:cubicBezTo>
                  <a:cubicBezTo>
                    <a:pt x="0" y="157"/>
                    <a:pt x="0" y="259"/>
                    <a:pt x="102" y="293"/>
                  </a:cubicBezTo>
                  <a:cubicBezTo>
                    <a:pt x="161" y="332"/>
                    <a:pt x="244" y="349"/>
                    <a:pt x="329" y="349"/>
                  </a:cubicBezTo>
                  <a:cubicBezTo>
                    <a:pt x="390" y="349"/>
                    <a:pt x="451" y="340"/>
                    <a:pt x="507" y="326"/>
                  </a:cubicBezTo>
                  <a:cubicBezTo>
                    <a:pt x="744" y="225"/>
                    <a:pt x="710" y="157"/>
                    <a:pt x="642" y="90"/>
                  </a:cubicBezTo>
                  <a:cubicBezTo>
                    <a:pt x="580" y="27"/>
                    <a:pt x="473" y="1"/>
                    <a:pt x="367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Google Shape;2156;p72_0"/>
            <p:cNvSpPr/>
            <p:nvPr/>
          </p:nvSpPr>
          <p:spPr>
            <a:xfrm>
              <a:off x="4469400" y="3254760"/>
              <a:ext cx="19080" cy="9360"/>
            </a:xfrm>
            <a:custGeom>
              <a:avLst/>
              <a:gdLst/>
              <a:ahLst/>
              <a:rect l="l" t="t" r="r" b="b"/>
              <a:pathLst>
                <a:path w="710" h="353">
                  <a:moveTo>
                    <a:pt x="338" y="1"/>
                  </a:moveTo>
                  <a:cubicBezTo>
                    <a:pt x="220" y="1"/>
                    <a:pt x="101" y="26"/>
                    <a:pt x="34" y="77"/>
                  </a:cubicBezTo>
                  <a:cubicBezTo>
                    <a:pt x="0" y="145"/>
                    <a:pt x="0" y="246"/>
                    <a:pt x="68" y="313"/>
                  </a:cubicBezTo>
                  <a:cubicBezTo>
                    <a:pt x="126" y="333"/>
                    <a:pt x="219" y="353"/>
                    <a:pt x="312" y="353"/>
                  </a:cubicBezTo>
                  <a:cubicBezTo>
                    <a:pt x="381" y="353"/>
                    <a:pt x="450" y="342"/>
                    <a:pt x="507" y="313"/>
                  </a:cubicBezTo>
                  <a:cubicBezTo>
                    <a:pt x="710" y="212"/>
                    <a:pt x="710" y="145"/>
                    <a:pt x="642" y="77"/>
                  </a:cubicBezTo>
                  <a:cubicBezTo>
                    <a:pt x="575" y="26"/>
                    <a:pt x="456" y="1"/>
                    <a:pt x="338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Google Shape;2157;p72_0"/>
            <p:cNvSpPr/>
            <p:nvPr/>
          </p:nvSpPr>
          <p:spPr>
            <a:xfrm>
              <a:off x="4500720" y="3264120"/>
              <a:ext cx="11520" cy="6120"/>
            </a:xfrm>
            <a:custGeom>
              <a:avLst/>
              <a:gdLst/>
              <a:ahLst/>
              <a:rect l="l" t="t" r="r" b="b"/>
              <a:pathLst>
                <a:path w="440" h="232">
                  <a:moveTo>
                    <a:pt x="258" y="0"/>
                  </a:moveTo>
                  <a:cubicBezTo>
                    <a:pt x="169" y="0"/>
                    <a:pt x="76" y="29"/>
                    <a:pt x="34" y="71"/>
                  </a:cubicBezTo>
                  <a:cubicBezTo>
                    <a:pt x="0" y="105"/>
                    <a:pt x="0" y="172"/>
                    <a:pt x="68" y="206"/>
                  </a:cubicBezTo>
                  <a:cubicBezTo>
                    <a:pt x="101" y="223"/>
                    <a:pt x="144" y="231"/>
                    <a:pt x="186" y="231"/>
                  </a:cubicBezTo>
                  <a:cubicBezTo>
                    <a:pt x="228" y="231"/>
                    <a:pt x="270" y="223"/>
                    <a:pt x="304" y="206"/>
                  </a:cubicBezTo>
                  <a:cubicBezTo>
                    <a:pt x="439" y="138"/>
                    <a:pt x="439" y="105"/>
                    <a:pt x="406" y="37"/>
                  </a:cubicBezTo>
                  <a:cubicBezTo>
                    <a:pt x="367" y="11"/>
                    <a:pt x="313" y="0"/>
                    <a:pt x="258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Google Shape;2158;p72_0"/>
            <p:cNvSpPr/>
            <p:nvPr/>
          </p:nvSpPr>
          <p:spPr>
            <a:xfrm>
              <a:off x="4564080" y="3267000"/>
              <a:ext cx="9000" cy="3960"/>
            </a:xfrm>
            <a:custGeom>
              <a:avLst/>
              <a:gdLst/>
              <a:ahLst/>
              <a:rect l="l" t="t" r="r" b="b"/>
              <a:pathLst>
                <a:path w="339" h="153">
                  <a:moveTo>
                    <a:pt x="157" y="0"/>
                  </a:moveTo>
                  <a:cubicBezTo>
                    <a:pt x="102" y="0"/>
                    <a:pt x="51" y="9"/>
                    <a:pt x="35" y="25"/>
                  </a:cubicBezTo>
                  <a:cubicBezTo>
                    <a:pt x="1" y="59"/>
                    <a:pt x="1" y="93"/>
                    <a:pt x="35" y="127"/>
                  </a:cubicBezTo>
                  <a:cubicBezTo>
                    <a:pt x="68" y="144"/>
                    <a:pt x="102" y="152"/>
                    <a:pt x="136" y="152"/>
                  </a:cubicBezTo>
                  <a:cubicBezTo>
                    <a:pt x="170" y="152"/>
                    <a:pt x="203" y="144"/>
                    <a:pt x="237" y="127"/>
                  </a:cubicBezTo>
                  <a:cubicBezTo>
                    <a:pt x="339" y="93"/>
                    <a:pt x="339" y="59"/>
                    <a:pt x="305" y="25"/>
                  </a:cubicBezTo>
                  <a:cubicBezTo>
                    <a:pt x="271" y="9"/>
                    <a:pt x="212" y="0"/>
                    <a:pt x="157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Google Shape;2159;p72_0"/>
            <p:cNvSpPr/>
            <p:nvPr/>
          </p:nvSpPr>
          <p:spPr>
            <a:xfrm>
              <a:off x="4520880" y="3228840"/>
              <a:ext cx="9000" cy="4320"/>
            </a:xfrm>
            <a:custGeom>
              <a:avLst/>
              <a:gdLst/>
              <a:ahLst/>
              <a:rect l="l" t="t" r="r" b="b"/>
              <a:pathLst>
                <a:path w="339" h="178">
                  <a:moveTo>
                    <a:pt x="157" y="0"/>
                  </a:moveTo>
                  <a:cubicBezTo>
                    <a:pt x="102" y="0"/>
                    <a:pt x="51" y="17"/>
                    <a:pt x="34" y="51"/>
                  </a:cubicBezTo>
                  <a:cubicBezTo>
                    <a:pt x="0" y="85"/>
                    <a:pt x="0" y="119"/>
                    <a:pt x="34" y="152"/>
                  </a:cubicBezTo>
                  <a:cubicBezTo>
                    <a:pt x="68" y="169"/>
                    <a:pt x="102" y="178"/>
                    <a:pt x="136" y="178"/>
                  </a:cubicBezTo>
                  <a:cubicBezTo>
                    <a:pt x="169" y="178"/>
                    <a:pt x="203" y="169"/>
                    <a:pt x="237" y="152"/>
                  </a:cubicBezTo>
                  <a:cubicBezTo>
                    <a:pt x="338" y="119"/>
                    <a:pt x="338" y="85"/>
                    <a:pt x="305" y="51"/>
                  </a:cubicBezTo>
                  <a:cubicBezTo>
                    <a:pt x="271" y="17"/>
                    <a:pt x="212" y="0"/>
                    <a:pt x="157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Google Shape;2160;p72_0"/>
            <p:cNvSpPr/>
            <p:nvPr/>
          </p:nvSpPr>
          <p:spPr>
            <a:xfrm>
              <a:off x="4543560" y="3250800"/>
              <a:ext cx="16200" cy="6120"/>
            </a:xfrm>
            <a:custGeom>
              <a:avLst/>
              <a:gdLst/>
              <a:ahLst/>
              <a:rect l="l" t="t" r="r" b="b"/>
              <a:pathLst>
                <a:path w="609" h="243">
                  <a:moveTo>
                    <a:pt x="333" y="1"/>
                  </a:moveTo>
                  <a:cubicBezTo>
                    <a:pt x="231" y="1"/>
                    <a:pt x="124" y="26"/>
                    <a:pt x="68" y="82"/>
                  </a:cubicBezTo>
                  <a:cubicBezTo>
                    <a:pt x="0" y="116"/>
                    <a:pt x="0" y="183"/>
                    <a:pt x="102" y="217"/>
                  </a:cubicBezTo>
                  <a:cubicBezTo>
                    <a:pt x="135" y="234"/>
                    <a:pt x="195" y="242"/>
                    <a:pt x="258" y="242"/>
                  </a:cubicBezTo>
                  <a:cubicBezTo>
                    <a:pt x="321" y="242"/>
                    <a:pt x="389" y="234"/>
                    <a:pt x="440" y="217"/>
                  </a:cubicBezTo>
                  <a:cubicBezTo>
                    <a:pt x="609" y="149"/>
                    <a:pt x="609" y="116"/>
                    <a:pt x="541" y="48"/>
                  </a:cubicBezTo>
                  <a:cubicBezTo>
                    <a:pt x="495" y="18"/>
                    <a:pt x="416" y="1"/>
                    <a:pt x="333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Google Shape;2161;p72_0"/>
            <p:cNvSpPr/>
            <p:nvPr/>
          </p:nvSpPr>
          <p:spPr>
            <a:xfrm>
              <a:off x="4480200" y="3238920"/>
              <a:ext cx="15120" cy="6120"/>
            </a:xfrm>
            <a:custGeom>
              <a:avLst/>
              <a:gdLst/>
              <a:ahLst/>
              <a:rect l="l" t="t" r="r" b="b"/>
              <a:pathLst>
                <a:path w="576" h="243">
                  <a:moveTo>
                    <a:pt x="267" y="1"/>
                  </a:moveTo>
                  <a:cubicBezTo>
                    <a:pt x="178" y="1"/>
                    <a:pt x="85" y="18"/>
                    <a:pt x="34" y="52"/>
                  </a:cubicBezTo>
                  <a:cubicBezTo>
                    <a:pt x="1" y="119"/>
                    <a:pt x="1" y="153"/>
                    <a:pt x="68" y="187"/>
                  </a:cubicBezTo>
                  <a:cubicBezTo>
                    <a:pt x="128" y="226"/>
                    <a:pt x="199" y="243"/>
                    <a:pt x="268" y="243"/>
                  </a:cubicBezTo>
                  <a:cubicBezTo>
                    <a:pt x="316" y="243"/>
                    <a:pt x="364" y="235"/>
                    <a:pt x="406" y="221"/>
                  </a:cubicBezTo>
                  <a:cubicBezTo>
                    <a:pt x="575" y="153"/>
                    <a:pt x="541" y="85"/>
                    <a:pt x="474" y="52"/>
                  </a:cubicBezTo>
                  <a:cubicBezTo>
                    <a:pt x="440" y="18"/>
                    <a:pt x="355" y="1"/>
                    <a:pt x="267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Google Shape;2162;p72_0"/>
            <p:cNvSpPr/>
            <p:nvPr/>
          </p:nvSpPr>
          <p:spPr>
            <a:xfrm>
              <a:off x="4503240" y="3284640"/>
              <a:ext cx="16200" cy="10080"/>
            </a:xfrm>
            <a:custGeom>
              <a:avLst/>
              <a:gdLst/>
              <a:ahLst/>
              <a:rect l="l" t="t" r="r" b="b"/>
              <a:pathLst>
                <a:path w="609" h="378">
                  <a:moveTo>
                    <a:pt x="312" y="1"/>
                  </a:moveTo>
                  <a:cubicBezTo>
                    <a:pt x="208" y="1"/>
                    <a:pt x="104" y="36"/>
                    <a:pt x="68" y="90"/>
                  </a:cubicBezTo>
                  <a:cubicBezTo>
                    <a:pt x="0" y="158"/>
                    <a:pt x="0" y="259"/>
                    <a:pt x="68" y="327"/>
                  </a:cubicBezTo>
                  <a:cubicBezTo>
                    <a:pt x="119" y="360"/>
                    <a:pt x="186" y="377"/>
                    <a:pt x="254" y="377"/>
                  </a:cubicBezTo>
                  <a:cubicBezTo>
                    <a:pt x="321" y="377"/>
                    <a:pt x="389" y="360"/>
                    <a:pt x="440" y="327"/>
                  </a:cubicBezTo>
                  <a:cubicBezTo>
                    <a:pt x="609" y="259"/>
                    <a:pt x="609" y="158"/>
                    <a:pt x="541" y="90"/>
                  </a:cubicBezTo>
                  <a:cubicBezTo>
                    <a:pt x="494" y="27"/>
                    <a:pt x="403" y="1"/>
                    <a:pt x="312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Google Shape;2163;p72_0"/>
            <p:cNvSpPr/>
            <p:nvPr/>
          </p:nvSpPr>
          <p:spPr>
            <a:xfrm>
              <a:off x="4449240" y="3320280"/>
              <a:ext cx="17280" cy="24480"/>
            </a:xfrm>
            <a:custGeom>
              <a:avLst/>
              <a:gdLst/>
              <a:ahLst/>
              <a:rect l="l" t="t" r="r" b="b"/>
              <a:pathLst>
                <a:path w="643" h="915">
                  <a:moveTo>
                    <a:pt x="335" y="1"/>
                  </a:moveTo>
                  <a:cubicBezTo>
                    <a:pt x="287" y="1"/>
                    <a:pt x="241" y="24"/>
                    <a:pt x="203" y="61"/>
                  </a:cubicBezTo>
                  <a:cubicBezTo>
                    <a:pt x="1" y="230"/>
                    <a:pt x="1" y="669"/>
                    <a:pt x="170" y="838"/>
                  </a:cubicBezTo>
                  <a:cubicBezTo>
                    <a:pt x="220" y="889"/>
                    <a:pt x="288" y="914"/>
                    <a:pt x="355" y="914"/>
                  </a:cubicBezTo>
                  <a:cubicBezTo>
                    <a:pt x="423" y="914"/>
                    <a:pt x="491" y="889"/>
                    <a:pt x="541" y="838"/>
                  </a:cubicBezTo>
                  <a:cubicBezTo>
                    <a:pt x="643" y="703"/>
                    <a:pt x="643" y="433"/>
                    <a:pt x="575" y="264"/>
                  </a:cubicBezTo>
                  <a:cubicBezTo>
                    <a:pt x="511" y="71"/>
                    <a:pt x="419" y="1"/>
                    <a:pt x="335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Google Shape;2164;p72_0"/>
            <p:cNvSpPr/>
            <p:nvPr/>
          </p:nvSpPr>
          <p:spPr>
            <a:xfrm>
              <a:off x="4470120" y="3307320"/>
              <a:ext cx="18000" cy="25200"/>
            </a:xfrm>
            <a:custGeom>
              <a:avLst/>
              <a:gdLst/>
              <a:ahLst/>
              <a:rect l="l" t="t" r="r" b="b"/>
              <a:pathLst>
                <a:path w="677" h="945">
                  <a:moveTo>
                    <a:pt x="352" y="0"/>
                  </a:moveTo>
                  <a:cubicBezTo>
                    <a:pt x="303" y="0"/>
                    <a:pt x="253" y="24"/>
                    <a:pt x="204" y="61"/>
                  </a:cubicBezTo>
                  <a:cubicBezTo>
                    <a:pt x="35" y="230"/>
                    <a:pt x="1" y="703"/>
                    <a:pt x="204" y="872"/>
                  </a:cubicBezTo>
                  <a:cubicBezTo>
                    <a:pt x="251" y="919"/>
                    <a:pt x="305" y="944"/>
                    <a:pt x="360" y="944"/>
                  </a:cubicBezTo>
                  <a:cubicBezTo>
                    <a:pt x="423" y="944"/>
                    <a:pt x="487" y="911"/>
                    <a:pt x="542" y="838"/>
                  </a:cubicBezTo>
                  <a:cubicBezTo>
                    <a:pt x="643" y="703"/>
                    <a:pt x="677" y="433"/>
                    <a:pt x="609" y="264"/>
                  </a:cubicBezTo>
                  <a:cubicBezTo>
                    <a:pt x="523" y="71"/>
                    <a:pt x="438" y="0"/>
                    <a:pt x="352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Google Shape;2165;p72_0"/>
            <p:cNvSpPr/>
            <p:nvPr/>
          </p:nvSpPr>
          <p:spPr>
            <a:xfrm>
              <a:off x="4482360" y="3337560"/>
              <a:ext cx="10800" cy="18360"/>
            </a:xfrm>
            <a:custGeom>
              <a:avLst/>
              <a:gdLst/>
              <a:ahLst/>
              <a:rect l="l" t="t" r="r" b="b"/>
              <a:pathLst>
                <a:path w="406" h="687">
                  <a:moveTo>
                    <a:pt x="227" y="1"/>
                  </a:moveTo>
                  <a:cubicBezTo>
                    <a:pt x="194" y="1"/>
                    <a:pt x="162" y="25"/>
                    <a:pt x="135" y="65"/>
                  </a:cubicBezTo>
                  <a:cubicBezTo>
                    <a:pt x="34" y="167"/>
                    <a:pt x="0" y="505"/>
                    <a:pt x="102" y="640"/>
                  </a:cubicBezTo>
                  <a:cubicBezTo>
                    <a:pt x="132" y="670"/>
                    <a:pt x="169" y="687"/>
                    <a:pt x="207" y="687"/>
                  </a:cubicBezTo>
                  <a:cubicBezTo>
                    <a:pt x="253" y="687"/>
                    <a:pt x="301" y="662"/>
                    <a:pt x="338" y="606"/>
                  </a:cubicBezTo>
                  <a:cubicBezTo>
                    <a:pt x="406" y="505"/>
                    <a:pt x="406" y="336"/>
                    <a:pt x="372" y="200"/>
                  </a:cubicBezTo>
                  <a:cubicBezTo>
                    <a:pt x="331" y="57"/>
                    <a:pt x="278" y="1"/>
                    <a:pt x="227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2" name="Google Shape;2166;p72_0"/>
            <p:cNvSpPr/>
            <p:nvPr/>
          </p:nvSpPr>
          <p:spPr>
            <a:xfrm>
              <a:off x="4447440" y="3292920"/>
              <a:ext cx="10800" cy="18000"/>
            </a:xfrm>
            <a:custGeom>
              <a:avLst/>
              <a:gdLst/>
              <a:ahLst/>
              <a:rect l="l" t="t" r="r" b="b"/>
              <a:pathLst>
                <a:path w="406" h="673">
                  <a:moveTo>
                    <a:pt x="212" y="1"/>
                  </a:moveTo>
                  <a:cubicBezTo>
                    <a:pt x="179" y="1"/>
                    <a:pt x="143" y="23"/>
                    <a:pt x="101" y="50"/>
                  </a:cubicBezTo>
                  <a:cubicBezTo>
                    <a:pt x="0" y="152"/>
                    <a:pt x="0" y="490"/>
                    <a:pt x="101" y="625"/>
                  </a:cubicBezTo>
                  <a:cubicBezTo>
                    <a:pt x="132" y="655"/>
                    <a:pt x="162" y="672"/>
                    <a:pt x="193" y="672"/>
                  </a:cubicBezTo>
                  <a:cubicBezTo>
                    <a:pt x="230" y="672"/>
                    <a:pt x="267" y="647"/>
                    <a:pt x="304" y="591"/>
                  </a:cubicBezTo>
                  <a:cubicBezTo>
                    <a:pt x="372" y="490"/>
                    <a:pt x="406" y="321"/>
                    <a:pt x="338" y="186"/>
                  </a:cubicBezTo>
                  <a:cubicBezTo>
                    <a:pt x="298" y="46"/>
                    <a:pt x="258" y="1"/>
                    <a:pt x="212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3" name="Google Shape;2167;p72_0"/>
            <p:cNvSpPr/>
            <p:nvPr/>
          </p:nvSpPr>
          <p:spPr>
            <a:xfrm>
              <a:off x="4464000" y="3354120"/>
              <a:ext cx="10800" cy="18360"/>
            </a:xfrm>
            <a:custGeom>
              <a:avLst/>
              <a:gdLst/>
              <a:ahLst/>
              <a:rect l="l" t="t" r="r" b="b"/>
              <a:pathLst>
                <a:path w="406" h="687">
                  <a:moveTo>
                    <a:pt x="227" y="0"/>
                  </a:moveTo>
                  <a:cubicBezTo>
                    <a:pt x="194" y="0"/>
                    <a:pt x="162" y="24"/>
                    <a:pt x="136" y="65"/>
                  </a:cubicBezTo>
                  <a:cubicBezTo>
                    <a:pt x="34" y="166"/>
                    <a:pt x="0" y="504"/>
                    <a:pt x="136" y="639"/>
                  </a:cubicBezTo>
                  <a:cubicBezTo>
                    <a:pt x="166" y="669"/>
                    <a:pt x="196" y="686"/>
                    <a:pt x="227" y="686"/>
                  </a:cubicBezTo>
                  <a:cubicBezTo>
                    <a:pt x="264" y="686"/>
                    <a:pt x="301" y="661"/>
                    <a:pt x="338" y="605"/>
                  </a:cubicBezTo>
                  <a:cubicBezTo>
                    <a:pt x="406" y="504"/>
                    <a:pt x="406" y="301"/>
                    <a:pt x="372" y="200"/>
                  </a:cubicBezTo>
                  <a:cubicBezTo>
                    <a:pt x="331" y="57"/>
                    <a:pt x="278" y="0"/>
                    <a:pt x="227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4" name="Google Shape;2168;p72_0"/>
            <p:cNvSpPr/>
            <p:nvPr/>
          </p:nvSpPr>
          <p:spPr>
            <a:xfrm>
              <a:off x="4467600" y="3289320"/>
              <a:ext cx="6840" cy="10800"/>
            </a:xfrm>
            <a:custGeom>
              <a:avLst/>
              <a:gdLst/>
              <a:ahLst/>
              <a:rect l="l" t="t" r="r" b="b"/>
              <a:pathLst>
                <a:path w="271" h="414">
                  <a:moveTo>
                    <a:pt x="144" y="1"/>
                  </a:moveTo>
                  <a:cubicBezTo>
                    <a:pt x="128" y="1"/>
                    <a:pt x="113" y="8"/>
                    <a:pt x="102" y="19"/>
                  </a:cubicBezTo>
                  <a:cubicBezTo>
                    <a:pt x="34" y="121"/>
                    <a:pt x="1" y="324"/>
                    <a:pt x="102" y="391"/>
                  </a:cubicBezTo>
                  <a:cubicBezTo>
                    <a:pt x="116" y="405"/>
                    <a:pt x="130" y="413"/>
                    <a:pt x="144" y="413"/>
                  </a:cubicBezTo>
                  <a:cubicBezTo>
                    <a:pt x="164" y="413"/>
                    <a:pt x="183" y="397"/>
                    <a:pt x="203" y="357"/>
                  </a:cubicBezTo>
                  <a:cubicBezTo>
                    <a:pt x="271" y="324"/>
                    <a:pt x="271" y="188"/>
                    <a:pt x="237" y="121"/>
                  </a:cubicBezTo>
                  <a:cubicBezTo>
                    <a:pt x="215" y="31"/>
                    <a:pt x="177" y="1"/>
                    <a:pt x="144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5" name="Google Shape;2169;p72_0"/>
            <p:cNvSpPr/>
            <p:nvPr/>
          </p:nvSpPr>
          <p:spPr>
            <a:xfrm>
              <a:off x="4496040" y="3315960"/>
              <a:ext cx="4320" cy="8280"/>
            </a:xfrm>
            <a:custGeom>
              <a:avLst/>
              <a:gdLst/>
              <a:ahLst/>
              <a:rect l="l" t="t" r="r" b="b"/>
              <a:pathLst>
                <a:path w="170" h="317">
                  <a:moveTo>
                    <a:pt x="96" y="0"/>
                  </a:moveTo>
                  <a:cubicBezTo>
                    <a:pt x="79" y="0"/>
                    <a:pt x="59" y="8"/>
                    <a:pt x="34" y="20"/>
                  </a:cubicBezTo>
                  <a:cubicBezTo>
                    <a:pt x="0" y="88"/>
                    <a:pt x="0" y="223"/>
                    <a:pt x="34" y="291"/>
                  </a:cubicBezTo>
                  <a:cubicBezTo>
                    <a:pt x="51" y="308"/>
                    <a:pt x="68" y="316"/>
                    <a:pt x="85" y="316"/>
                  </a:cubicBezTo>
                  <a:cubicBezTo>
                    <a:pt x="101" y="316"/>
                    <a:pt x="118" y="308"/>
                    <a:pt x="135" y="291"/>
                  </a:cubicBezTo>
                  <a:cubicBezTo>
                    <a:pt x="169" y="223"/>
                    <a:pt x="169" y="156"/>
                    <a:pt x="169" y="88"/>
                  </a:cubicBezTo>
                  <a:cubicBezTo>
                    <a:pt x="148" y="24"/>
                    <a:pt x="126" y="0"/>
                    <a:pt x="96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Google Shape;2170;p72_0"/>
            <p:cNvSpPr/>
            <p:nvPr/>
          </p:nvSpPr>
          <p:spPr>
            <a:xfrm>
              <a:off x="4439880" y="3315960"/>
              <a:ext cx="4320" cy="8280"/>
            </a:xfrm>
            <a:custGeom>
              <a:avLst/>
              <a:gdLst/>
              <a:ahLst/>
              <a:rect l="l" t="t" r="r" b="b"/>
              <a:pathLst>
                <a:path w="170" h="317">
                  <a:moveTo>
                    <a:pt x="97" y="0"/>
                  </a:moveTo>
                  <a:cubicBezTo>
                    <a:pt x="79" y="0"/>
                    <a:pt x="59" y="8"/>
                    <a:pt x="35" y="20"/>
                  </a:cubicBezTo>
                  <a:cubicBezTo>
                    <a:pt x="1" y="88"/>
                    <a:pt x="1" y="223"/>
                    <a:pt x="35" y="291"/>
                  </a:cubicBezTo>
                  <a:cubicBezTo>
                    <a:pt x="51" y="308"/>
                    <a:pt x="68" y="316"/>
                    <a:pt x="85" y="316"/>
                  </a:cubicBezTo>
                  <a:cubicBezTo>
                    <a:pt x="102" y="316"/>
                    <a:pt x="119" y="308"/>
                    <a:pt x="136" y="291"/>
                  </a:cubicBezTo>
                  <a:cubicBezTo>
                    <a:pt x="170" y="223"/>
                    <a:pt x="170" y="156"/>
                    <a:pt x="170" y="88"/>
                  </a:cubicBezTo>
                  <a:cubicBezTo>
                    <a:pt x="148" y="24"/>
                    <a:pt x="127" y="0"/>
                    <a:pt x="97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Google Shape;2171;p72_0"/>
            <p:cNvSpPr/>
            <p:nvPr/>
          </p:nvSpPr>
          <p:spPr>
            <a:xfrm>
              <a:off x="4451760" y="3272760"/>
              <a:ext cx="11520" cy="12600"/>
            </a:xfrm>
            <a:custGeom>
              <a:avLst/>
              <a:gdLst/>
              <a:ahLst/>
              <a:rect l="l" t="t" r="r" b="b"/>
              <a:pathLst>
                <a:path w="440" h="476">
                  <a:moveTo>
                    <a:pt x="212" y="0"/>
                  </a:moveTo>
                  <a:cubicBezTo>
                    <a:pt x="184" y="0"/>
                    <a:pt x="158" y="8"/>
                    <a:pt x="135" y="19"/>
                  </a:cubicBezTo>
                  <a:cubicBezTo>
                    <a:pt x="0" y="121"/>
                    <a:pt x="0" y="357"/>
                    <a:pt x="101" y="425"/>
                  </a:cubicBezTo>
                  <a:cubicBezTo>
                    <a:pt x="135" y="459"/>
                    <a:pt x="177" y="475"/>
                    <a:pt x="220" y="475"/>
                  </a:cubicBezTo>
                  <a:cubicBezTo>
                    <a:pt x="262" y="475"/>
                    <a:pt x="304" y="459"/>
                    <a:pt x="338" y="425"/>
                  </a:cubicBezTo>
                  <a:cubicBezTo>
                    <a:pt x="406" y="357"/>
                    <a:pt x="439" y="222"/>
                    <a:pt x="372" y="121"/>
                  </a:cubicBezTo>
                  <a:cubicBezTo>
                    <a:pt x="327" y="30"/>
                    <a:pt x="267" y="0"/>
                    <a:pt x="212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Google Shape;2172;p72_0"/>
            <p:cNvSpPr/>
            <p:nvPr/>
          </p:nvSpPr>
          <p:spPr>
            <a:xfrm>
              <a:off x="4447440" y="3351240"/>
              <a:ext cx="6840" cy="13320"/>
            </a:xfrm>
            <a:custGeom>
              <a:avLst/>
              <a:gdLst/>
              <a:ahLst/>
              <a:rect l="l" t="t" r="r" b="b"/>
              <a:pathLst>
                <a:path w="271" h="504">
                  <a:moveTo>
                    <a:pt x="135" y="0"/>
                  </a:moveTo>
                  <a:cubicBezTo>
                    <a:pt x="115" y="0"/>
                    <a:pt x="94" y="16"/>
                    <a:pt x="68" y="42"/>
                  </a:cubicBezTo>
                  <a:cubicBezTo>
                    <a:pt x="0" y="144"/>
                    <a:pt x="0" y="380"/>
                    <a:pt x="68" y="482"/>
                  </a:cubicBezTo>
                  <a:cubicBezTo>
                    <a:pt x="82" y="496"/>
                    <a:pt x="101" y="504"/>
                    <a:pt x="122" y="504"/>
                  </a:cubicBezTo>
                  <a:cubicBezTo>
                    <a:pt x="152" y="504"/>
                    <a:pt x="183" y="487"/>
                    <a:pt x="203" y="448"/>
                  </a:cubicBezTo>
                  <a:cubicBezTo>
                    <a:pt x="237" y="380"/>
                    <a:pt x="270" y="245"/>
                    <a:pt x="237" y="144"/>
                  </a:cubicBezTo>
                  <a:cubicBezTo>
                    <a:pt x="195" y="40"/>
                    <a:pt x="166" y="0"/>
                    <a:pt x="135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Google Shape;2173;p72_0"/>
            <p:cNvSpPr/>
            <p:nvPr/>
          </p:nvSpPr>
          <p:spPr>
            <a:xfrm>
              <a:off x="4482360" y="3369600"/>
              <a:ext cx="11520" cy="15120"/>
            </a:xfrm>
            <a:custGeom>
              <a:avLst/>
              <a:gdLst/>
              <a:ahLst/>
              <a:rect l="l" t="t" r="r" b="b"/>
              <a:pathLst>
                <a:path w="440" h="565">
                  <a:moveTo>
                    <a:pt x="220" y="1"/>
                  </a:moveTo>
                  <a:cubicBezTo>
                    <a:pt x="189" y="1"/>
                    <a:pt x="160" y="16"/>
                    <a:pt x="135" y="41"/>
                  </a:cubicBezTo>
                  <a:cubicBezTo>
                    <a:pt x="0" y="143"/>
                    <a:pt x="0" y="413"/>
                    <a:pt x="102" y="514"/>
                  </a:cubicBezTo>
                  <a:cubicBezTo>
                    <a:pt x="135" y="548"/>
                    <a:pt x="178" y="565"/>
                    <a:pt x="220" y="565"/>
                  </a:cubicBezTo>
                  <a:cubicBezTo>
                    <a:pt x="262" y="565"/>
                    <a:pt x="304" y="548"/>
                    <a:pt x="338" y="514"/>
                  </a:cubicBezTo>
                  <a:cubicBezTo>
                    <a:pt x="406" y="413"/>
                    <a:pt x="439" y="278"/>
                    <a:pt x="372" y="176"/>
                  </a:cubicBezTo>
                  <a:cubicBezTo>
                    <a:pt x="329" y="48"/>
                    <a:pt x="273" y="1"/>
                    <a:pt x="220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0" name="Google Shape;2174;p72_0"/>
            <p:cNvSpPr/>
            <p:nvPr/>
          </p:nvSpPr>
          <p:spPr>
            <a:xfrm>
              <a:off x="4526280" y="3315960"/>
              <a:ext cx="18000" cy="30960"/>
            </a:xfrm>
            <a:custGeom>
              <a:avLst/>
              <a:gdLst/>
              <a:ahLst/>
              <a:rect l="l" t="t" r="r" b="b"/>
              <a:pathLst>
                <a:path w="677" h="1157">
                  <a:moveTo>
                    <a:pt x="375" y="1"/>
                  </a:moveTo>
                  <a:cubicBezTo>
                    <a:pt x="330" y="1"/>
                    <a:pt x="283" y="23"/>
                    <a:pt x="237" y="58"/>
                  </a:cubicBezTo>
                  <a:cubicBezTo>
                    <a:pt x="34" y="261"/>
                    <a:pt x="0" y="835"/>
                    <a:pt x="169" y="1072"/>
                  </a:cubicBezTo>
                  <a:cubicBezTo>
                    <a:pt x="220" y="1123"/>
                    <a:pt x="279" y="1156"/>
                    <a:pt x="338" y="1156"/>
                  </a:cubicBezTo>
                  <a:cubicBezTo>
                    <a:pt x="397" y="1156"/>
                    <a:pt x="456" y="1123"/>
                    <a:pt x="507" y="1038"/>
                  </a:cubicBezTo>
                  <a:cubicBezTo>
                    <a:pt x="642" y="903"/>
                    <a:pt x="676" y="565"/>
                    <a:pt x="608" y="329"/>
                  </a:cubicBezTo>
                  <a:cubicBezTo>
                    <a:pt x="542" y="84"/>
                    <a:pt x="461" y="1"/>
                    <a:pt x="375" y="1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Google Shape;2175;p72_0"/>
            <p:cNvSpPr/>
            <p:nvPr/>
          </p:nvSpPr>
          <p:spPr>
            <a:xfrm>
              <a:off x="4555800" y="3304440"/>
              <a:ext cx="10800" cy="17640"/>
            </a:xfrm>
            <a:custGeom>
              <a:avLst/>
              <a:gdLst/>
              <a:ahLst/>
              <a:rect l="l" t="t" r="r" b="b"/>
              <a:pathLst>
                <a:path w="407" h="667">
                  <a:moveTo>
                    <a:pt x="252" y="1"/>
                  </a:moveTo>
                  <a:cubicBezTo>
                    <a:pt x="224" y="1"/>
                    <a:pt x="194" y="16"/>
                    <a:pt x="170" y="41"/>
                  </a:cubicBezTo>
                  <a:cubicBezTo>
                    <a:pt x="34" y="142"/>
                    <a:pt x="1" y="480"/>
                    <a:pt x="102" y="615"/>
                  </a:cubicBezTo>
                  <a:cubicBezTo>
                    <a:pt x="136" y="649"/>
                    <a:pt x="178" y="666"/>
                    <a:pt x="220" y="666"/>
                  </a:cubicBezTo>
                  <a:cubicBezTo>
                    <a:pt x="262" y="666"/>
                    <a:pt x="305" y="649"/>
                    <a:pt x="339" y="615"/>
                  </a:cubicBezTo>
                  <a:cubicBezTo>
                    <a:pt x="406" y="514"/>
                    <a:pt x="406" y="311"/>
                    <a:pt x="372" y="176"/>
                  </a:cubicBezTo>
                  <a:cubicBezTo>
                    <a:pt x="351" y="48"/>
                    <a:pt x="302" y="1"/>
                    <a:pt x="252" y="1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Google Shape;2176;p72_0"/>
            <p:cNvSpPr/>
            <p:nvPr/>
          </p:nvSpPr>
          <p:spPr>
            <a:xfrm>
              <a:off x="4539960" y="3351240"/>
              <a:ext cx="14400" cy="20160"/>
            </a:xfrm>
            <a:custGeom>
              <a:avLst/>
              <a:gdLst/>
              <a:ahLst/>
              <a:rect l="l" t="t" r="r" b="b"/>
              <a:pathLst>
                <a:path w="541" h="757">
                  <a:moveTo>
                    <a:pt x="303" y="1"/>
                  </a:moveTo>
                  <a:cubicBezTo>
                    <a:pt x="270" y="1"/>
                    <a:pt x="237" y="16"/>
                    <a:pt x="203" y="38"/>
                  </a:cubicBezTo>
                  <a:cubicBezTo>
                    <a:pt x="34" y="174"/>
                    <a:pt x="0" y="545"/>
                    <a:pt x="135" y="680"/>
                  </a:cubicBezTo>
                  <a:cubicBezTo>
                    <a:pt x="169" y="731"/>
                    <a:pt x="220" y="756"/>
                    <a:pt x="270" y="756"/>
                  </a:cubicBezTo>
                  <a:cubicBezTo>
                    <a:pt x="321" y="756"/>
                    <a:pt x="372" y="731"/>
                    <a:pt x="406" y="680"/>
                  </a:cubicBezTo>
                  <a:cubicBezTo>
                    <a:pt x="507" y="579"/>
                    <a:pt x="541" y="376"/>
                    <a:pt x="473" y="241"/>
                  </a:cubicBezTo>
                  <a:cubicBezTo>
                    <a:pt x="428" y="61"/>
                    <a:pt x="368" y="1"/>
                    <a:pt x="303" y="1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Google Shape;2177;p72_0"/>
            <p:cNvSpPr/>
            <p:nvPr/>
          </p:nvSpPr>
          <p:spPr>
            <a:xfrm>
              <a:off x="4551840" y="3334320"/>
              <a:ext cx="6120" cy="10440"/>
            </a:xfrm>
            <a:custGeom>
              <a:avLst/>
              <a:gdLst/>
              <a:ahLst/>
              <a:rect l="l" t="t" r="r" b="b"/>
              <a:pathLst>
                <a:path w="237" h="397">
                  <a:moveTo>
                    <a:pt x="137" y="1"/>
                  </a:moveTo>
                  <a:cubicBezTo>
                    <a:pt x="124" y="1"/>
                    <a:pt x="113" y="8"/>
                    <a:pt x="102" y="19"/>
                  </a:cubicBezTo>
                  <a:cubicBezTo>
                    <a:pt x="0" y="87"/>
                    <a:pt x="0" y="290"/>
                    <a:pt x="68" y="357"/>
                  </a:cubicBezTo>
                  <a:cubicBezTo>
                    <a:pt x="88" y="377"/>
                    <a:pt x="107" y="396"/>
                    <a:pt x="127" y="396"/>
                  </a:cubicBezTo>
                  <a:cubicBezTo>
                    <a:pt x="141" y="396"/>
                    <a:pt x="155" y="386"/>
                    <a:pt x="169" y="357"/>
                  </a:cubicBezTo>
                  <a:cubicBezTo>
                    <a:pt x="237" y="290"/>
                    <a:pt x="237" y="188"/>
                    <a:pt x="237" y="121"/>
                  </a:cubicBezTo>
                  <a:cubicBezTo>
                    <a:pt x="192" y="31"/>
                    <a:pt x="162" y="1"/>
                    <a:pt x="137" y="1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Google Shape;2178;p72_0"/>
            <p:cNvSpPr/>
            <p:nvPr/>
          </p:nvSpPr>
          <p:spPr>
            <a:xfrm>
              <a:off x="4573080" y="3288240"/>
              <a:ext cx="4320" cy="8280"/>
            </a:xfrm>
            <a:custGeom>
              <a:avLst/>
              <a:gdLst/>
              <a:ahLst/>
              <a:rect l="l" t="t" r="r" b="b"/>
              <a:pathLst>
                <a:path w="170" h="317">
                  <a:moveTo>
                    <a:pt x="105" y="0"/>
                  </a:moveTo>
                  <a:cubicBezTo>
                    <a:pt x="93" y="0"/>
                    <a:pt x="81" y="8"/>
                    <a:pt x="68" y="21"/>
                  </a:cubicBezTo>
                  <a:cubicBezTo>
                    <a:pt x="1" y="88"/>
                    <a:pt x="1" y="223"/>
                    <a:pt x="34" y="291"/>
                  </a:cubicBezTo>
                  <a:cubicBezTo>
                    <a:pt x="51" y="308"/>
                    <a:pt x="68" y="316"/>
                    <a:pt x="85" y="316"/>
                  </a:cubicBezTo>
                  <a:cubicBezTo>
                    <a:pt x="102" y="316"/>
                    <a:pt x="119" y="308"/>
                    <a:pt x="136" y="291"/>
                  </a:cubicBezTo>
                  <a:cubicBezTo>
                    <a:pt x="170" y="223"/>
                    <a:pt x="170" y="156"/>
                    <a:pt x="170" y="88"/>
                  </a:cubicBezTo>
                  <a:cubicBezTo>
                    <a:pt x="148" y="24"/>
                    <a:pt x="127" y="0"/>
                    <a:pt x="105" y="0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5" name="Google Shape;2179;p72_0"/>
            <p:cNvSpPr/>
            <p:nvPr/>
          </p:nvSpPr>
          <p:spPr>
            <a:xfrm>
              <a:off x="4514400" y="3333600"/>
              <a:ext cx="7200" cy="12240"/>
            </a:xfrm>
            <a:custGeom>
              <a:avLst/>
              <a:gdLst/>
              <a:ahLst/>
              <a:rect l="l" t="t" r="r" b="b"/>
              <a:pathLst>
                <a:path w="272" h="470">
                  <a:moveTo>
                    <a:pt x="153" y="0"/>
                  </a:moveTo>
                  <a:cubicBezTo>
                    <a:pt x="134" y="0"/>
                    <a:pt x="115" y="16"/>
                    <a:pt x="102" y="42"/>
                  </a:cubicBezTo>
                  <a:cubicBezTo>
                    <a:pt x="35" y="110"/>
                    <a:pt x="1" y="346"/>
                    <a:pt x="69" y="448"/>
                  </a:cubicBezTo>
                  <a:cubicBezTo>
                    <a:pt x="83" y="462"/>
                    <a:pt x="102" y="470"/>
                    <a:pt x="123" y="470"/>
                  </a:cubicBezTo>
                  <a:cubicBezTo>
                    <a:pt x="152" y="470"/>
                    <a:pt x="184" y="454"/>
                    <a:pt x="204" y="414"/>
                  </a:cubicBezTo>
                  <a:cubicBezTo>
                    <a:pt x="237" y="346"/>
                    <a:pt x="271" y="211"/>
                    <a:pt x="237" y="144"/>
                  </a:cubicBezTo>
                  <a:cubicBezTo>
                    <a:pt x="217" y="40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6" name="Google Shape;2180;p72_0"/>
            <p:cNvSpPr/>
            <p:nvPr/>
          </p:nvSpPr>
          <p:spPr>
            <a:xfrm>
              <a:off x="4576680" y="3309840"/>
              <a:ext cx="7200" cy="14400"/>
            </a:xfrm>
            <a:custGeom>
              <a:avLst/>
              <a:gdLst/>
              <a:ahLst/>
              <a:rect l="l" t="t" r="r" b="b"/>
              <a:pathLst>
                <a:path w="272" h="538">
                  <a:moveTo>
                    <a:pt x="167" y="0"/>
                  </a:moveTo>
                  <a:cubicBezTo>
                    <a:pt x="149" y="0"/>
                    <a:pt x="128" y="17"/>
                    <a:pt x="102" y="43"/>
                  </a:cubicBezTo>
                  <a:cubicBezTo>
                    <a:pt x="35" y="144"/>
                    <a:pt x="1" y="414"/>
                    <a:pt x="68" y="516"/>
                  </a:cubicBezTo>
                  <a:cubicBezTo>
                    <a:pt x="82" y="530"/>
                    <a:pt x="102" y="538"/>
                    <a:pt x="123" y="538"/>
                  </a:cubicBezTo>
                  <a:cubicBezTo>
                    <a:pt x="152" y="538"/>
                    <a:pt x="184" y="522"/>
                    <a:pt x="204" y="482"/>
                  </a:cubicBezTo>
                  <a:cubicBezTo>
                    <a:pt x="271" y="414"/>
                    <a:pt x="271" y="245"/>
                    <a:pt x="237" y="144"/>
                  </a:cubicBezTo>
                  <a:cubicBezTo>
                    <a:pt x="217" y="41"/>
                    <a:pt x="196" y="0"/>
                    <a:pt x="167" y="0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Google Shape;2181;p72_0"/>
            <p:cNvSpPr/>
            <p:nvPr/>
          </p:nvSpPr>
          <p:spPr>
            <a:xfrm>
              <a:off x="4507920" y="3381840"/>
              <a:ext cx="6840" cy="13680"/>
            </a:xfrm>
            <a:custGeom>
              <a:avLst/>
              <a:gdLst/>
              <a:ahLst/>
              <a:rect l="l" t="t" r="r" b="b"/>
              <a:pathLst>
                <a:path w="271" h="517">
                  <a:moveTo>
                    <a:pt x="151" y="1"/>
                  </a:moveTo>
                  <a:cubicBezTo>
                    <a:pt x="132" y="1"/>
                    <a:pt x="115" y="14"/>
                    <a:pt x="102" y="27"/>
                  </a:cubicBezTo>
                  <a:cubicBezTo>
                    <a:pt x="0" y="128"/>
                    <a:pt x="0" y="364"/>
                    <a:pt x="68" y="466"/>
                  </a:cubicBezTo>
                  <a:cubicBezTo>
                    <a:pt x="85" y="500"/>
                    <a:pt x="102" y="517"/>
                    <a:pt x="123" y="517"/>
                  </a:cubicBezTo>
                  <a:cubicBezTo>
                    <a:pt x="144" y="517"/>
                    <a:pt x="169" y="500"/>
                    <a:pt x="203" y="466"/>
                  </a:cubicBezTo>
                  <a:cubicBezTo>
                    <a:pt x="237" y="398"/>
                    <a:pt x="271" y="229"/>
                    <a:pt x="237" y="162"/>
                  </a:cubicBezTo>
                  <a:cubicBezTo>
                    <a:pt x="216" y="36"/>
                    <a:pt x="182" y="1"/>
                    <a:pt x="151" y="1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Google Shape;2182;p72_0"/>
            <p:cNvSpPr/>
            <p:nvPr/>
          </p:nvSpPr>
          <p:spPr>
            <a:xfrm>
              <a:off x="4569480" y="3335760"/>
              <a:ext cx="11520" cy="15120"/>
            </a:xfrm>
            <a:custGeom>
              <a:avLst/>
              <a:gdLst/>
              <a:ahLst/>
              <a:rect l="l" t="t" r="r" b="b"/>
              <a:pathLst>
                <a:path w="440" h="565">
                  <a:moveTo>
                    <a:pt x="237" y="0"/>
                  </a:moveTo>
                  <a:cubicBezTo>
                    <a:pt x="205" y="0"/>
                    <a:pt x="173" y="16"/>
                    <a:pt x="136" y="41"/>
                  </a:cubicBezTo>
                  <a:cubicBezTo>
                    <a:pt x="34" y="142"/>
                    <a:pt x="0" y="413"/>
                    <a:pt x="102" y="514"/>
                  </a:cubicBezTo>
                  <a:cubicBezTo>
                    <a:pt x="136" y="548"/>
                    <a:pt x="178" y="565"/>
                    <a:pt x="220" y="565"/>
                  </a:cubicBezTo>
                  <a:cubicBezTo>
                    <a:pt x="262" y="565"/>
                    <a:pt x="305" y="548"/>
                    <a:pt x="338" y="514"/>
                  </a:cubicBezTo>
                  <a:cubicBezTo>
                    <a:pt x="406" y="446"/>
                    <a:pt x="440" y="277"/>
                    <a:pt x="406" y="176"/>
                  </a:cubicBezTo>
                  <a:cubicBezTo>
                    <a:pt x="342" y="48"/>
                    <a:pt x="291" y="0"/>
                    <a:pt x="237" y="0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Google Shape;2183;p72_0"/>
            <p:cNvSpPr/>
            <p:nvPr/>
          </p:nvSpPr>
          <p:spPr>
            <a:xfrm>
              <a:off x="4519800" y="3357720"/>
              <a:ext cx="10800" cy="14760"/>
            </a:xfrm>
            <a:custGeom>
              <a:avLst/>
              <a:gdLst/>
              <a:ahLst/>
              <a:rect l="l" t="t" r="r" b="b"/>
              <a:pathLst>
                <a:path w="407" h="554">
                  <a:moveTo>
                    <a:pt x="220" y="0"/>
                  </a:moveTo>
                  <a:cubicBezTo>
                    <a:pt x="190" y="0"/>
                    <a:pt x="161" y="16"/>
                    <a:pt x="136" y="41"/>
                  </a:cubicBezTo>
                  <a:cubicBezTo>
                    <a:pt x="1" y="108"/>
                    <a:pt x="1" y="379"/>
                    <a:pt x="102" y="514"/>
                  </a:cubicBezTo>
                  <a:cubicBezTo>
                    <a:pt x="141" y="534"/>
                    <a:pt x="180" y="553"/>
                    <a:pt x="226" y="553"/>
                  </a:cubicBezTo>
                  <a:cubicBezTo>
                    <a:pt x="259" y="553"/>
                    <a:pt x="296" y="543"/>
                    <a:pt x="339" y="514"/>
                  </a:cubicBezTo>
                  <a:cubicBezTo>
                    <a:pt x="406" y="413"/>
                    <a:pt x="406" y="277"/>
                    <a:pt x="372" y="176"/>
                  </a:cubicBezTo>
                  <a:cubicBezTo>
                    <a:pt x="330" y="48"/>
                    <a:pt x="273" y="0"/>
                    <a:pt x="220" y="0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Google Shape;2184;p72_0"/>
            <p:cNvSpPr/>
            <p:nvPr/>
          </p:nvSpPr>
          <p:spPr>
            <a:xfrm>
              <a:off x="4316040" y="2486520"/>
              <a:ext cx="81360" cy="156600"/>
            </a:xfrm>
            <a:custGeom>
              <a:avLst/>
              <a:gdLst/>
              <a:ahLst/>
              <a:rect l="l" t="t" r="r" b="b"/>
              <a:pathLst>
                <a:path w="3009" h="5779">
                  <a:moveTo>
                    <a:pt x="879" y="0"/>
                  </a:moveTo>
                  <a:cubicBezTo>
                    <a:pt x="440" y="1183"/>
                    <a:pt x="35" y="2501"/>
                    <a:pt x="1" y="3751"/>
                  </a:cubicBezTo>
                  <a:cubicBezTo>
                    <a:pt x="1" y="3852"/>
                    <a:pt x="1" y="3920"/>
                    <a:pt x="68" y="4021"/>
                  </a:cubicBezTo>
                  <a:cubicBezTo>
                    <a:pt x="102" y="4089"/>
                    <a:pt x="170" y="4123"/>
                    <a:pt x="237" y="4157"/>
                  </a:cubicBezTo>
                  <a:cubicBezTo>
                    <a:pt x="1116" y="4697"/>
                    <a:pt x="1961" y="5238"/>
                    <a:pt x="2839" y="5779"/>
                  </a:cubicBezTo>
                  <a:cubicBezTo>
                    <a:pt x="2873" y="4494"/>
                    <a:pt x="2941" y="3210"/>
                    <a:pt x="3008" y="1960"/>
                  </a:cubicBezTo>
                  <a:lnTo>
                    <a:pt x="879" y="0"/>
                  </a:ln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Google Shape;2185;p72_0"/>
            <p:cNvSpPr/>
            <p:nvPr/>
          </p:nvSpPr>
          <p:spPr>
            <a:xfrm>
              <a:off x="4383360" y="2502000"/>
              <a:ext cx="93600" cy="141120"/>
            </a:xfrm>
            <a:custGeom>
              <a:avLst/>
              <a:gdLst/>
              <a:ahLst/>
              <a:rect l="l" t="t" r="r" b="b"/>
              <a:pathLst>
                <a:path w="3464" h="5205">
                  <a:moveTo>
                    <a:pt x="3294" y="1"/>
                  </a:moveTo>
                  <a:lnTo>
                    <a:pt x="3294" y="1"/>
                  </a:lnTo>
                  <a:cubicBezTo>
                    <a:pt x="1842" y="397"/>
                    <a:pt x="1389" y="728"/>
                    <a:pt x="551" y="1719"/>
                  </a:cubicBezTo>
                  <a:lnTo>
                    <a:pt x="551" y="1719"/>
                  </a:lnTo>
                  <a:cubicBezTo>
                    <a:pt x="564" y="1665"/>
                    <a:pt x="578" y="1610"/>
                    <a:pt x="591" y="1555"/>
                  </a:cubicBezTo>
                  <a:lnTo>
                    <a:pt x="591" y="1555"/>
                  </a:lnTo>
                  <a:lnTo>
                    <a:pt x="489" y="1792"/>
                  </a:lnTo>
                  <a:cubicBezTo>
                    <a:pt x="510" y="1767"/>
                    <a:pt x="530" y="1743"/>
                    <a:pt x="551" y="1719"/>
                  </a:cubicBezTo>
                  <a:lnTo>
                    <a:pt x="551" y="1719"/>
                  </a:lnTo>
                  <a:cubicBezTo>
                    <a:pt x="289" y="2771"/>
                    <a:pt x="1" y="3759"/>
                    <a:pt x="354" y="5205"/>
                  </a:cubicBezTo>
                  <a:cubicBezTo>
                    <a:pt x="1064" y="4427"/>
                    <a:pt x="1875" y="3988"/>
                    <a:pt x="2821" y="3549"/>
                  </a:cubicBezTo>
                  <a:cubicBezTo>
                    <a:pt x="2889" y="3515"/>
                    <a:pt x="2990" y="3481"/>
                    <a:pt x="3024" y="3414"/>
                  </a:cubicBezTo>
                  <a:cubicBezTo>
                    <a:pt x="3092" y="3346"/>
                    <a:pt x="3125" y="3245"/>
                    <a:pt x="3159" y="3177"/>
                  </a:cubicBezTo>
                  <a:cubicBezTo>
                    <a:pt x="3463" y="2062"/>
                    <a:pt x="3362" y="1183"/>
                    <a:pt x="3294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Google Shape;2186;p72_0"/>
            <p:cNvSpPr/>
            <p:nvPr/>
          </p:nvSpPr>
          <p:spPr>
            <a:xfrm>
              <a:off x="4339080" y="2448360"/>
              <a:ext cx="133560" cy="107280"/>
            </a:xfrm>
            <a:custGeom>
              <a:avLst/>
              <a:gdLst/>
              <a:ahLst/>
              <a:rect l="l" t="t" r="r" b="b"/>
              <a:pathLst>
                <a:path w="4935" h="3964">
                  <a:moveTo>
                    <a:pt x="2359" y="1"/>
                  </a:moveTo>
                  <a:cubicBezTo>
                    <a:pt x="2250" y="1"/>
                    <a:pt x="2145" y="56"/>
                    <a:pt x="2062" y="111"/>
                  </a:cubicBezTo>
                  <a:cubicBezTo>
                    <a:pt x="1420" y="483"/>
                    <a:pt x="812" y="854"/>
                    <a:pt x="203" y="1192"/>
                  </a:cubicBezTo>
                  <a:cubicBezTo>
                    <a:pt x="102" y="1260"/>
                    <a:pt x="34" y="1328"/>
                    <a:pt x="34" y="1395"/>
                  </a:cubicBezTo>
                  <a:cubicBezTo>
                    <a:pt x="1" y="1463"/>
                    <a:pt x="68" y="1530"/>
                    <a:pt x="102" y="1598"/>
                  </a:cubicBezTo>
                  <a:cubicBezTo>
                    <a:pt x="778" y="2375"/>
                    <a:pt x="1420" y="3186"/>
                    <a:pt x="2096" y="3963"/>
                  </a:cubicBezTo>
                  <a:cubicBezTo>
                    <a:pt x="3109" y="3321"/>
                    <a:pt x="3920" y="2645"/>
                    <a:pt x="4934" y="1970"/>
                  </a:cubicBezTo>
                  <a:cubicBezTo>
                    <a:pt x="4191" y="1328"/>
                    <a:pt x="3447" y="719"/>
                    <a:pt x="2636" y="111"/>
                  </a:cubicBezTo>
                  <a:cubicBezTo>
                    <a:pt x="2569" y="77"/>
                    <a:pt x="2501" y="10"/>
                    <a:pt x="2434" y="10"/>
                  </a:cubicBezTo>
                  <a:cubicBezTo>
                    <a:pt x="2409" y="3"/>
                    <a:pt x="2384" y="1"/>
                    <a:pt x="235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3" name="Google Shape;2187;p72_0"/>
            <p:cNvSpPr/>
            <p:nvPr/>
          </p:nvSpPr>
          <p:spPr>
            <a:xfrm>
              <a:off x="4385880" y="2473560"/>
              <a:ext cx="33480" cy="15480"/>
            </a:xfrm>
            <a:custGeom>
              <a:avLst/>
              <a:gdLst/>
              <a:ahLst/>
              <a:rect l="l" t="t" r="r" b="b"/>
              <a:pathLst>
                <a:path w="1252" h="588">
                  <a:moveTo>
                    <a:pt x="623" y="0"/>
                  </a:moveTo>
                  <a:cubicBezTo>
                    <a:pt x="416" y="0"/>
                    <a:pt x="208" y="52"/>
                    <a:pt x="102" y="140"/>
                  </a:cubicBezTo>
                  <a:cubicBezTo>
                    <a:pt x="1" y="275"/>
                    <a:pt x="1" y="411"/>
                    <a:pt x="170" y="512"/>
                  </a:cubicBezTo>
                  <a:cubicBezTo>
                    <a:pt x="254" y="563"/>
                    <a:pt x="381" y="588"/>
                    <a:pt x="512" y="588"/>
                  </a:cubicBezTo>
                  <a:cubicBezTo>
                    <a:pt x="643" y="588"/>
                    <a:pt x="778" y="563"/>
                    <a:pt x="880" y="512"/>
                  </a:cubicBezTo>
                  <a:cubicBezTo>
                    <a:pt x="1251" y="377"/>
                    <a:pt x="1251" y="242"/>
                    <a:pt x="1116" y="140"/>
                  </a:cubicBezTo>
                  <a:cubicBezTo>
                    <a:pt x="1003" y="43"/>
                    <a:pt x="813" y="0"/>
                    <a:pt x="623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4" name="Google Shape;2188;p72_0"/>
            <p:cNvSpPr/>
            <p:nvPr/>
          </p:nvSpPr>
          <p:spPr>
            <a:xfrm>
              <a:off x="4415040" y="2500920"/>
              <a:ext cx="19800" cy="9720"/>
            </a:xfrm>
            <a:custGeom>
              <a:avLst/>
              <a:gdLst/>
              <a:ahLst/>
              <a:rect l="l" t="t" r="r" b="b"/>
              <a:pathLst>
                <a:path w="744" h="365">
                  <a:moveTo>
                    <a:pt x="367" y="0"/>
                  </a:moveTo>
                  <a:cubicBezTo>
                    <a:pt x="245" y="0"/>
                    <a:pt x="122" y="34"/>
                    <a:pt x="68" y="106"/>
                  </a:cubicBezTo>
                  <a:cubicBezTo>
                    <a:pt x="0" y="174"/>
                    <a:pt x="0" y="241"/>
                    <a:pt x="102" y="309"/>
                  </a:cubicBezTo>
                  <a:cubicBezTo>
                    <a:pt x="161" y="349"/>
                    <a:pt x="255" y="365"/>
                    <a:pt x="343" y="365"/>
                  </a:cubicBezTo>
                  <a:cubicBezTo>
                    <a:pt x="406" y="365"/>
                    <a:pt x="465" y="357"/>
                    <a:pt x="507" y="343"/>
                  </a:cubicBezTo>
                  <a:cubicBezTo>
                    <a:pt x="744" y="241"/>
                    <a:pt x="710" y="140"/>
                    <a:pt x="642" y="72"/>
                  </a:cubicBezTo>
                  <a:cubicBezTo>
                    <a:pt x="580" y="25"/>
                    <a:pt x="473" y="0"/>
                    <a:pt x="367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5" name="Google Shape;2189;p72_0"/>
            <p:cNvSpPr/>
            <p:nvPr/>
          </p:nvSpPr>
          <p:spPr>
            <a:xfrm>
              <a:off x="4354560" y="2487600"/>
              <a:ext cx="19080" cy="9360"/>
            </a:xfrm>
            <a:custGeom>
              <a:avLst/>
              <a:gdLst/>
              <a:ahLst/>
              <a:rect l="l" t="t" r="r" b="b"/>
              <a:pathLst>
                <a:path w="710" h="352">
                  <a:moveTo>
                    <a:pt x="366" y="0"/>
                  </a:moveTo>
                  <a:cubicBezTo>
                    <a:pt x="244" y="0"/>
                    <a:pt x="122" y="35"/>
                    <a:pt x="68" y="89"/>
                  </a:cubicBezTo>
                  <a:cubicBezTo>
                    <a:pt x="0" y="157"/>
                    <a:pt x="0" y="258"/>
                    <a:pt x="101" y="326"/>
                  </a:cubicBezTo>
                  <a:cubicBezTo>
                    <a:pt x="152" y="343"/>
                    <a:pt x="220" y="351"/>
                    <a:pt x="291" y="351"/>
                  </a:cubicBezTo>
                  <a:cubicBezTo>
                    <a:pt x="363" y="351"/>
                    <a:pt x="439" y="343"/>
                    <a:pt x="507" y="326"/>
                  </a:cubicBezTo>
                  <a:cubicBezTo>
                    <a:pt x="710" y="224"/>
                    <a:pt x="710" y="157"/>
                    <a:pt x="642" y="89"/>
                  </a:cubicBezTo>
                  <a:cubicBezTo>
                    <a:pt x="579" y="26"/>
                    <a:pt x="473" y="0"/>
                    <a:pt x="366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6" name="Google Shape;2190;p72_0"/>
            <p:cNvSpPr/>
            <p:nvPr/>
          </p:nvSpPr>
          <p:spPr>
            <a:xfrm>
              <a:off x="4385880" y="2496960"/>
              <a:ext cx="11520" cy="5760"/>
            </a:xfrm>
            <a:custGeom>
              <a:avLst/>
              <a:gdLst/>
              <a:ahLst/>
              <a:rect l="l" t="t" r="r" b="b"/>
              <a:pathLst>
                <a:path w="441" h="221">
                  <a:moveTo>
                    <a:pt x="221" y="1"/>
                  </a:moveTo>
                  <a:cubicBezTo>
                    <a:pt x="145" y="1"/>
                    <a:pt x="69" y="18"/>
                    <a:pt x="35" y="51"/>
                  </a:cubicBezTo>
                  <a:cubicBezTo>
                    <a:pt x="1" y="119"/>
                    <a:pt x="1" y="153"/>
                    <a:pt x="69" y="187"/>
                  </a:cubicBezTo>
                  <a:cubicBezTo>
                    <a:pt x="136" y="220"/>
                    <a:pt x="238" y="220"/>
                    <a:pt x="339" y="220"/>
                  </a:cubicBezTo>
                  <a:cubicBezTo>
                    <a:pt x="440" y="153"/>
                    <a:pt x="440" y="119"/>
                    <a:pt x="406" y="51"/>
                  </a:cubicBezTo>
                  <a:cubicBezTo>
                    <a:pt x="373" y="18"/>
                    <a:pt x="297" y="1"/>
                    <a:pt x="221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Google Shape;2191;p72_0"/>
            <p:cNvSpPr/>
            <p:nvPr/>
          </p:nvSpPr>
          <p:spPr>
            <a:xfrm>
              <a:off x="4449240" y="2499840"/>
              <a:ext cx="9000" cy="4320"/>
            </a:xfrm>
            <a:custGeom>
              <a:avLst/>
              <a:gdLst/>
              <a:ahLst/>
              <a:rect l="l" t="t" r="r" b="b"/>
              <a:pathLst>
                <a:path w="339" h="178">
                  <a:moveTo>
                    <a:pt x="157" y="0"/>
                  </a:moveTo>
                  <a:cubicBezTo>
                    <a:pt x="102" y="0"/>
                    <a:pt x="51" y="17"/>
                    <a:pt x="34" y="51"/>
                  </a:cubicBezTo>
                  <a:cubicBezTo>
                    <a:pt x="1" y="85"/>
                    <a:pt x="1" y="118"/>
                    <a:pt x="34" y="152"/>
                  </a:cubicBezTo>
                  <a:cubicBezTo>
                    <a:pt x="68" y="169"/>
                    <a:pt x="102" y="178"/>
                    <a:pt x="136" y="178"/>
                  </a:cubicBezTo>
                  <a:cubicBezTo>
                    <a:pt x="170" y="178"/>
                    <a:pt x="203" y="169"/>
                    <a:pt x="237" y="152"/>
                  </a:cubicBezTo>
                  <a:cubicBezTo>
                    <a:pt x="339" y="118"/>
                    <a:pt x="339" y="85"/>
                    <a:pt x="305" y="51"/>
                  </a:cubicBezTo>
                  <a:cubicBezTo>
                    <a:pt x="271" y="17"/>
                    <a:pt x="212" y="0"/>
                    <a:pt x="157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Google Shape;2192;p72_0"/>
            <p:cNvSpPr/>
            <p:nvPr/>
          </p:nvSpPr>
          <p:spPr>
            <a:xfrm>
              <a:off x="4406040" y="2462040"/>
              <a:ext cx="9000" cy="4680"/>
            </a:xfrm>
            <a:custGeom>
              <a:avLst/>
              <a:gdLst/>
              <a:ahLst/>
              <a:rect l="l" t="t" r="r" b="b"/>
              <a:pathLst>
                <a:path w="339" h="179">
                  <a:moveTo>
                    <a:pt x="157" y="1"/>
                  </a:moveTo>
                  <a:cubicBezTo>
                    <a:pt x="102" y="1"/>
                    <a:pt x="51" y="17"/>
                    <a:pt x="34" y="51"/>
                  </a:cubicBezTo>
                  <a:cubicBezTo>
                    <a:pt x="0" y="85"/>
                    <a:pt x="0" y="119"/>
                    <a:pt x="34" y="153"/>
                  </a:cubicBezTo>
                  <a:cubicBezTo>
                    <a:pt x="68" y="170"/>
                    <a:pt x="102" y="178"/>
                    <a:pt x="136" y="178"/>
                  </a:cubicBezTo>
                  <a:cubicBezTo>
                    <a:pt x="169" y="178"/>
                    <a:pt x="203" y="170"/>
                    <a:pt x="237" y="153"/>
                  </a:cubicBezTo>
                  <a:cubicBezTo>
                    <a:pt x="338" y="119"/>
                    <a:pt x="338" y="85"/>
                    <a:pt x="305" y="51"/>
                  </a:cubicBezTo>
                  <a:cubicBezTo>
                    <a:pt x="271" y="17"/>
                    <a:pt x="212" y="1"/>
                    <a:pt x="157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9" name="Google Shape;2193;p72_0"/>
            <p:cNvSpPr/>
            <p:nvPr/>
          </p:nvSpPr>
          <p:spPr>
            <a:xfrm>
              <a:off x="4429080" y="2484360"/>
              <a:ext cx="16200" cy="6120"/>
            </a:xfrm>
            <a:custGeom>
              <a:avLst/>
              <a:gdLst/>
              <a:ahLst/>
              <a:rect l="l" t="t" r="r" b="b"/>
              <a:pathLst>
                <a:path w="609" h="242">
                  <a:moveTo>
                    <a:pt x="332" y="0"/>
                  </a:moveTo>
                  <a:cubicBezTo>
                    <a:pt x="231" y="0"/>
                    <a:pt x="124" y="25"/>
                    <a:pt x="68" y="81"/>
                  </a:cubicBezTo>
                  <a:cubicBezTo>
                    <a:pt x="0" y="115"/>
                    <a:pt x="0" y="182"/>
                    <a:pt x="102" y="216"/>
                  </a:cubicBezTo>
                  <a:cubicBezTo>
                    <a:pt x="135" y="233"/>
                    <a:pt x="195" y="242"/>
                    <a:pt x="258" y="242"/>
                  </a:cubicBezTo>
                  <a:cubicBezTo>
                    <a:pt x="321" y="242"/>
                    <a:pt x="389" y="233"/>
                    <a:pt x="440" y="216"/>
                  </a:cubicBezTo>
                  <a:cubicBezTo>
                    <a:pt x="608" y="149"/>
                    <a:pt x="608" y="115"/>
                    <a:pt x="541" y="47"/>
                  </a:cubicBezTo>
                  <a:cubicBezTo>
                    <a:pt x="495" y="17"/>
                    <a:pt x="416" y="0"/>
                    <a:pt x="332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0" name="Google Shape;2194;p72_0"/>
            <p:cNvSpPr/>
            <p:nvPr/>
          </p:nvSpPr>
          <p:spPr>
            <a:xfrm>
              <a:off x="4365720" y="2472120"/>
              <a:ext cx="15120" cy="6120"/>
            </a:xfrm>
            <a:custGeom>
              <a:avLst/>
              <a:gdLst/>
              <a:ahLst/>
              <a:rect l="l" t="t" r="r" b="b"/>
              <a:pathLst>
                <a:path w="575" h="243">
                  <a:moveTo>
                    <a:pt x="275" y="0"/>
                  </a:moveTo>
                  <a:cubicBezTo>
                    <a:pt x="186" y="0"/>
                    <a:pt x="102" y="17"/>
                    <a:pt x="68" y="51"/>
                  </a:cubicBezTo>
                  <a:cubicBezTo>
                    <a:pt x="1" y="85"/>
                    <a:pt x="1" y="152"/>
                    <a:pt x="68" y="186"/>
                  </a:cubicBezTo>
                  <a:cubicBezTo>
                    <a:pt x="127" y="226"/>
                    <a:pt x="198" y="242"/>
                    <a:pt x="267" y="242"/>
                  </a:cubicBezTo>
                  <a:cubicBezTo>
                    <a:pt x="316" y="242"/>
                    <a:pt x="364" y="234"/>
                    <a:pt x="406" y="220"/>
                  </a:cubicBezTo>
                  <a:cubicBezTo>
                    <a:pt x="575" y="152"/>
                    <a:pt x="541" y="85"/>
                    <a:pt x="507" y="51"/>
                  </a:cubicBezTo>
                  <a:cubicBezTo>
                    <a:pt x="457" y="17"/>
                    <a:pt x="364" y="0"/>
                    <a:pt x="275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1" name="Google Shape;2195;p72_0"/>
            <p:cNvSpPr/>
            <p:nvPr/>
          </p:nvSpPr>
          <p:spPr>
            <a:xfrm>
              <a:off x="4388400" y="2517480"/>
              <a:ext cx="16200" cy="10080"/>
            </a:xfrm>
            <a:custGeom>
              <a:avLst/>
              <a:gdLst/>
              <a:ahLst/>
              <a:rect l="l" t="t" r="r" b="b"/>
              <a:pathLst>
                <a:path w="609" h="389">
                  <a:moveTo>
                    <a:pt x="304" y="0"/>
                  </a:moveTo>
                  <a:cubicBezTo>
                    <a:pt x="212" y="0"/>
                    <a:pt x="119" y="34"/>
                    <a:pt x="68" y="101"/>
                  </a:cubicBezTo>
                  <a:cubicBezTo>
                    <a:pt x="0" y="169"/>
                    <a:pt x="0" y="270"/>
                    <a:pt x="102" y="338"/>
                  </a:cubicBezTo>
                  <a:cubicBezTo>
                    <a:pt x="136" y="372"/>
                    <a:pt x="195" y="389"/>
                    <a:pt x="258" y="389"/>
                  </a:cubicBezTo>
                  <a:cubicBezTo>
                    <a:pt x="321" y="389"/>
                    <a:pt x="389" y="372"/>
                    <a:pt x="440" y="338"/>
                  </a:cubicBezTo>
                  <a:cubicBezTo>
                    <a:pt x="609" y="270"/>
                    <a:pt x="609" y="169"/>
                    <a:pt x="541" y="101"/>
                  </a:cubicBezTo>
                  <a:cubicBezTo>
                    <a:pt x="490" y="34"/>
                    <a:pt x="397" y="0"/>
                    <a:pt x="304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Google Shape;2196;p72_0"/>
            <p:cNvSpPr/>
            <p:nvPr/>
          </p:nvSpPr>
          <p:spPr>
            <a:xfrm>
              <a:off x="4334400" y="2553480"/>
              <a:ext cx="18000" cy="24840"/>
            </a:xfrm>
            <a:custGeom>
              <a:avLst/>
              <a:gdLst/>
              <a:ahLst/>
              <a:rect l="l" t="t" r="r" b="b"/>
              <a:pathLst>
                <a:path w="677" h="924">
                  <a:moveTo>
                    <a:pt x="362" y="1"/>
                  </a:moveTo>
                  <a:cubicBezTo>
                    <a:pt x="311" y="1"/>
                    <a:pt x="257" y="30"/>
                    <a:pt x="203" y="71"/>
                  </a:cubicBezTo>
                  <a:cubicBezTo>
                    <a:pt x="1" y="239"/>
                    <a:pt x="1" y="679"/>
                    <a:pt x="170" y="848"/>
                  </a:cubicBezTo>
                  <a:cubicBezTo>
                    <a:pt x="237" y="898"/>
                    <a:pt x="305" y="924"/>
                    <a:pt x="368" y="924"/>
                  </a:cubicBezTo>
                  <a:cubicBezTo>
                    <a:pt x="431" y="924"/>
                    <a:pt x="491" y="898"/>
                    <a:pt x="541" y="848"/>
                  </a:cubicBezTo>
                  <a:cubicBezTo>
                    <a:pt x="643" y="713"/>
                    <a:pt x="676" y="442"/>
                    <a:pt x="575" y="273"/>
                  </a:cubicBezTo>
                  <a:cubicBezTo>
                    <a:pt x="514" y="69"/>
                    <a:pt x="440" y="1"/>
                    <a:pt x="362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Google Shape;2197;p72_0"/>
            <p:cNvSpPr/>
            <p:nvPr/>
          </p:nvSpPr>
          <p:spPr>
            <a:xfrm>
              <a:off x="4355640" y="2540880"/>
              <a:ext cx="18000" cy="24480"/>
            </a:xfrm>
            <a:custGeom>
              <a:avLst/>
              <a:gdLst/>
              <a:ahLst/>
              <a:rect l="l" t="t" r="r" b="b"/>
              <a:pathLst>
                <a:path w="677" h="915">
                  <a:moveTo>
                    <a:pt x="352" y="1"/>
                  </a:moveTo>
                  <a:cubicBezTo>
                    <a:pt x="303" y="1"/>
                    <a:pt x="253" y="24"/>
                    <a:pt x="204" y="61"/>
                  </a:cubicBezTo>
                  <a:cubicBezTo>
                    <a:pt x="35" y="230"/>
                    <a:pt x="1" y="670"/>
                    <a:pt x="204" y="839"/>
                  </a:cubicBezTo>
                  <a:cubicBezTo>
                    <a:pt x="254" y="889"/>
                    <a:pt x="313" y="915"/>
                    <a:pt x="373" y="915"/>
                  </a:cubicBezTo>
                  <a:cubicBezTo>
                    <a:pt x="432" y="915"/>
                    <a:pt x="491" y="889"/>
                    <a:pt x="541" y="839"/>
                  </a:cubicBezTo>
                  <a:cubicBezTo>
                    <a:pt x="643" y="703"/>
                    <a:pt x="677" y="433"/>
                    <a:pt x="609" y="264"/>
                  </a:cubicBezTo>
                  <a:cubicBezTo>
                    <a:pt x="523" y="71"/>
                    <a:pt x="438" y="1"/>
                    <a:pt x="352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Google Shape;2198;p72_0"/>
            <p:cNvSpPr/>
            <p:nvPr/>
          </p:nvSpPr>
          <p:spPr>
            <a:xfrm>
              <a:off x="4367520" y="2570760"/>
              <a:ext cx="10800" cy="18720"/>
            </a:xfrm>
            <a:custGeom>
              <a:avLst/>
              <a:gdLst/>
              <a:ahLst/>
              <a:rect l="l" t="t" r="r" b="b"/>
              <a:pathLst>
                <a:path w="406" h="696">
                  <a:moveTo>
                    <a:pt x="215" y="1"/>
                  </a:moveTo>
                  <a:cubicBezTo>
                    <a:pt x="186" y="1"/>
                    <a:pt x="159" y="16"/>
                    <a:pt x="135" y="40"/>
                  </a:cubicBezTo>
                  <a:cubicBezTo>
                    <a:pt x="34" y="175"/>
                    <a:pt x="0" y="513"/>
                    <a:pt x="135" y="648"/>
                  </a:cubicBezTo>
                  <a:cubicBezTo>
                    <a:pt x="150" y="678"/>
                    <a:pt x="179" y="695"/>
                    <a:pt x="213" y="695"/>
                  </a:cubicBezTo>
                  <a:cubicBezTo>
                    <a:pt x="253" y="695"/>
                    <a:pt x="301" y="670"/>
                    <a:pt x="338" y="614"/>
                  </a:cubicBezTo>
                  <a:cubicBezTo>
                    <a:pt x="406" y="513"/>
                    <a:pt x="406" y="310"/>
                    <a:pt x="372" y="209"/>
                  </a:cubicBezTo>
                  <a:cubicBezTo>
                    <a:pt x="328" y="55"/>
                    <a:pt x="269" y="1"/>
                    <a:pt x="215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5" name="Google Shape;2199;p72_0"/>
            <p:cNvSpPr/>
            <p:nvPr/>
          </p:nvSpPr>
          <p:spPr>
            <a:xfrm>
              <a:off x="4332600" y="2525760"/>
              <a:ext cx="10800" cy="18360"/>
            </a:xfrm>
            <a:custGeom>
              <a:avLst/>
              <a:gdLst/>
              <a:ahLst/>
              <a:rect l="l" t="t" r="r" b="b"/>
              <a:pathLst>
                <a:path w="407" h="695">
                  <a:moveTo>
                    <a:pt x="207" y="0"/>
                  </a:moveTo>
                  <a:cubicBezTo>
                    <a:pt x="183" y="0"/>
                    <a:pt x="160" y="15"/>
                    <a:pt x="136" y="39"/>
                  </a:cubicBezTo>
                  <a:cubicBezTo>
                    <a:pt x="1" y="174"/>
                    <a:pt x="1" y="512"/>
                    <a:pt x="102" y="647"/>
                  </a:cubicBezTo>
                  <a:cubicBezTo>
                    <a:pt x="133" y="678"/>
                    <a:pt x="163" y="694"/>
                    <a:pt x="194" y="694"/>
                  </a:cubicBezTo>
                  <a:cubicBezTo>
                    <a:pt x="231" y="694"/>
                    <a:pt x="268" y="669"/>
                    <a:pt x="305" y="613"/>
                  </a:cubicBezTo>
                  <a:cubicBezTo>
                    <a:pt x="373" y="512"/>
                    <a:pt x="407" y="309"/>
                    <a:pt x="339" y="208"/>
                  </a:cubicBezTo>
                  <a:cubicBezTo>
                    <a:pt x="295" y="54"/>
                    <a:pt x="251" y="0"/>
                    <a:pt x="207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Google Shape;2200;p72_0"/>
            <p:cNvSpPr/>
            <p:nvPr/>
          </p:nvSpPr>
          <p:spPr>
            <a:xfrm>
              <a:off x="4349880" y="2587320"/>
              <a:ext cx="10800" cy="18000"/>
            </a:xfrm>
            <a:custGeom>
              <a:avLst/>
              <a:gdLst/>
              <a:ahLst/>
              <a:rect l="l" t="t" r="r" b="b"/>
              <a:pathLst>
                <a:path w="406" h="680">
                  <a:moveTo>
                    <a:pt x="201" y="1"/>
                  </a:moveTo>
                  <a:cubicBezTo>
                    <a:pt x="171" y="1"/>
                    <a:pt x="139" y="16"/>
                    <a:pt x="101" y="41"/>
                  </a:cubicBezTo>
                  <a:cubicBezTo>
                    <a:pt x="0" y="176"/>
                    <a:pt x="0" y="514"/>
                    <a:pt x="101" y="616"/>
                  </a:cubicBezTo>
                  <a:cubicBezTo>
                    <a:pt x="139" y="653"/>
                    <a:pt x="176" y="680"/>
                    <a:pt x="213" y="680"/>
                  </a:cubicBezTo>
                  <a:cubicBezTo>
                    <a:pt x="243" y="680"/>
                    <a:pt x="274" y="661"/>
                    <a:pt x="304" y="616"/>
                  </a:cubicBezTo>
                  <a:cubicBezTo>
                    <a:pt x="372" y="514"/>
                    <a:pt x="406" y="311"/>
                    <a:pt x="338" y="176"/>
                  </a:cubicBezTo>
                  <a:cubicBezTo>
                    <a:pt x="295" y="48"/>
                    <a:pt x="252" y="1"/>
                    <a:pt x="201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Google Shape;2201;p72_0"/>
            <p:cNvSpPr/>
            <p:nvPr/>
          </p:nvSpPr>
          <p:spPr>
            <a:xfrm>
              <a:off x="4353480" y="2522520"/>
              <a:ext cx="6120" cy="10800"/>
            </a:xfrm>
            <a:custGeom>
              <a:avLst/>
              <a:gdLst/>
              <a:ahLst/>
              <a:rect l="l" t="t" r="r" b="b"/>
              <a:pathLst>
                <a:path w="237" h="413">
                  <a:moveTo>
                    <a:pt x="110" y="0"/>
                  </a:moveTo>
                  <a:cubicBezTo>
                    <a:pt x="94" y="0"/>
                    <a:pt x="79" y="8"/>
                    <a:pt x="68" y="19"/>
                  </a:cubicBezTo>
                  <a:cubicBezTo>
                    <a:pt x="0" y="86"/>
                    <a:pt x="0" y="289"/>
                    <a:pt x="68" y="391"/>
                  </a:cubicBezTo>
                  <a:cubicBezTo>
                    <a:pt x="82" y="405"/>
                    <a:pt x="96" y="413"/>
                    <a:pt x="112" y="413"/>
                  </a:cubicBezTo>
                  <a:cubicBezTo>
                    <a:pt x="135" y="413"/>
                    <a:pt x="163" y="396"/>
                    <a:pt x="203" y="357"/>
                  </a:cubicBezTo>
                  <a:cubicBezTo>
                    <a:pt x="237" y="289"/>
                    <a:pt x="237" y="188"/>
                    <a:pt x="203" y="120"/>
                  </a:cubicBezTo>
                  <a:cubicBezTo>
                    <a:pt x="180" y="30"/>
                    <a:pt x="143" y="0"/>
                    <a:pt x="110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Google Shape;2202;p72_0"/>
            <p:cNvSpPr/>
            <p:nvPr/>
          </p:nvSpPr>
          <p:spPr>
            <a:xfrm>
              <a:off x="4381200" y="2549160"/>
              <a:ext cx="5040" cy="8280"/>
            </a:xfrm>
            <a:custGeom>
              <a:avLst/>
              <a:gdLst/>
              <a:ahLst/>
              <a:rect l="l" t="t" r="r" b="b"/>
              <a:pathLst>
                <a:path w="203" h="314">
                  <a:moveTo>
                    <a:pt x="105" y="1"/>
                  </a:moveTo>
                  <a:cubicBezTo>
                    <a:pt x="92" y="1"/>
                    <a:pt x="80" y="8"/>
                    <a:pt x="68" y="21"/>
                  </a:cubicBezTo>
                  <a:cubicBezTo>
                    <a:pt x="0" y="55"/>
                    <a:pt x="0" y="224"/>
                    <a:pt x="34" y="291"/>
                  </a:cubicBezTo>
                  <a:cubicBezTo>
                    <a:pt x="48" y="305"/>
                    <a:pt x="68" y="313"/>
                    <a:pt x="86" y="313"/>
                  </a:cubicBezTo>
                  <a:cubicBezTo>
                    <a:pt x="112" y="313"/>
                    <a:pt x="135" y="297"/>
                    <a:pt x="135" y="257"/>
                  </a:cubicBezTo>
                  <a:cubicBezTo>
                    <a:pt x="169" y="224"/>
                    <a:pt x="203" y="122"/>
                    <a:pt x="169" y="88"/>
                  </a:cubicBezTo>
                  <a:cubicBezTo>
                    <a:pt x="148" y="24"/>
                    <a:pt x="126" y="1"/>
                    <a:pt x="105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9" name="Google Shape;2203;p72_0"/>
            <p:cNvSpPr/>
            <p:nvPr/>
          </p:nvSpPr>
          <p:spPr>
            <a:xfrm>
              <a:off x="4325040" y="2549160"/>
              <a:ext cx="5040" cy="8280"/>
            </a:xfrm>
            <a:custGeom>
              <a:avLst/>
              <a:gdLst/>
              <a:ahLst/>
              <a:rect l="l" t="t" r="r" b="b"/>
              <a:pathLst>
                <a:path w="204" h="317">
                  <a:moveTo>
                    <a:pt x="105" y="1"/>
                  </a:moveTo>
                  <a:cubicBezTo>
                    <a:pt x="93" y="1"/>
                    <a:pt x="81" y="8"/>
                    <a:pt x="68" y="21"/>
                  </a:cubicBezTo>
                  <a:cubicBezTo>
                    <a:pt x="1" y="88"/>
                    <a:pt x="1" y="224"/>
                    <a:pt x="34" y="291"/>
                  </a:cubicBezTo>
                  <a:cubicBezTo>
                    <a:pt x="51" y="308"/>
                    <a:pt x="77" y="316"/>
                    <a:pt x="98" y="316"/>
                  </a:cubicBezTo>
                  <a:cubicBezTo>
                    <a:pt x="119" y="316"/>
                    <a:pt x="136" y="308"/>
                    <a:pt x="136" y="291"/>
                  </a:cubicBezTo>
                  <a:cubicBezTo>
                    <a:pt x="170" y="224"/>
                    <a:pt x="203" y="156"/>
                    <a:pt x="170" y="88"/>
                  </a:cubicBezTo>
                  <a:cubicBezTo>
                    <a:pt x="148" y="24"/>
                    <a:pt x="127" y="1"/>
                    <a:pt x="105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Google Shape;2204;p72_0"/>
            <p:cNvSpPr/>
            <p:nvPr/>
          </p:nvSpPr>
          <p:spPr>
            <a:xfrm>
              <a:off x="4336920" y="2505960"/>
              <a:ext cx="11520" cy="12600"/>
            </a:xfrm>
            <a:custGeom>
              <a:avLst/>
              <a:gdLst/>
              <a:ahLst/>
              <a:rect l="l" t="t" r="r" b="b"/>
              <a:pathLst>
                <a:path w="441" h="474">
                  <a:moveTo>
                    <a:pt x="231" y="1"/>
                  </a:moveTo>
                  <a:cubicBezTo>
                    <a:pt x="197" y="1"/>
                    <a:pt x="164" y="15"/>
                    <a:pt x="136" y="29"/>
                  </a:cubicBezTo>
                  <a:cubicBezTo>
                    <a:pt x="1" y="96"/>
                    <a:pt x="1" y="366"/>
                    <a:pt x="102" y="434"/>
                  </a:cubicBezTo>
                  <a:cubicBezTo>
                    <a:pt x="161" y="454"/>
                    <a:pt x="208" y="473"/>
                    <a:pt x="251" y="473"/>
                  </a:cubicBezTo>
                  <a:cubicBezTo>
                    <a:pt x="282" y="473"/>
                    <a:pt x="310" y="463"/>
                    <a:pt x="339" y="434"/>
                  </a:cubicBezTo>
                  <a:cubicBezTo>
                    <a:pt x="406" y="366"/>
                    <a:pt x="440" y="231"/>
                    <a:pt x="373" y="130"/>
                  </a:cubicBezTo>
                  <a:cubicBezTo>
                    <a:pt x="333" y="30"/>
                    <a:pt x="281" y="1"/>
                    <a:pt x="231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Google Shape;2205;p72_0"/>
            <p:cNvSpPr/>
            <p:nvPr/>
          </p:nvSpPr>
          <p:spPr>
            <a:xfrm>
              <a:off x="4332600" y="2584440"/>
              <a:ext cx="7200" cy="13320"/>
            </a:xfrm>
            <a:custGeom>
              <a:avLst/>
              <a:gdLst/>
              <a:ahLst/>
              <a:rect l="l" t="t" r="r" b="b"/>
              <a:pathLst>
                <a:path w="272" h="505">
                  <a:moveTo>
                    <a:pt x="153" y="0"/>
                  </a:moveTo>
                  <a:cubicBezTo>
                    <a:pt x="134" y="0"/>
                    <a:pt x="115" y="16"/>
                    <a:pt x="102" y="43"/>
                  </a:cubicBezTo>
                  <a:cubicBezTo>
                    <a:pt x="1" y="110"/>
                    <a:pt x="1" y="381"/>
                    <a:pt x="69" y="482"/>
                  </a:cubicBezTo>
                  <a:cubicBezTo>
                    <a:pt x="83" y="496"/>
                    <a:pt x="102" y="504"/>
                    <a:pt x="123" y="504"/>
                  </a:cubicBezTo>
                  <a:cubicBezTo>
                    <a:pt x="153" y="504"/>
                    <a:pt x="184" y="488"/>
                    <a:pt x="204" y="448"/>
                  </a:cubicBezTo>
                  <a:cubicBezTo>
                    <a:pt x="271" y="381"/>
                    <a:pt x="271" y="245"/>
                    <a:pt x="238" y="144"/>
                  </a:cubicBezTo>
                  <a:cubicBezTo>
                    <a:pt x="217" y="41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Google Shape;2206;p72_0"/>
            <p:cNvSpPr/>
            <p:nvPr/>
          </p:nvSpPr>
          <p:spPr>
            <a:xfrm>
              <a:off x="4367520" y="2602800"/>
              <a:ext cx="11520" cy="15120"/>
            </a:xfrm>
            <a:custGeom>
              <a:avLst/>
              <a:gdLst/>
              <a:ahLst/>
              <a:rect l="l" t="t" r="r" b="b"/>
              <a:pathLst>
                <a:path w="440" h="565">
                  <a:moveTo>
                    <a:pt x="220" y="0"/>
                  </a:moveTo>
                  <a:cubicBezTo>
                    <a:pt x="189" y="0"/>
                    <a:pt x="160" y="16"/>
                    <a:pt x="135" y="41"/>
                  </a:cubicBezTo>
                  <a:cubicBezTo>
                    <a:pt x="0" y="142"/>
                    <a:pt x="0" y="412"/>
                    <a:pt x="135" y="514"/>
                  </a:cubicBezTo>
                  <a:cubicBezTo>
                    <a:pt x="169" y="547"/>
                    <a:pt x="203" y="564"/>
                    <a:pt x="237" y="564"/>
                  </a:cubicBezTo>
                  <a:cubicBezTo>
                    <a:pt x="270" y="564"/>
                    <a:pt x="304" y="547"/>
                    <a:pt x="338" y="514"/>
                  </a:cubicBezTo>
                  <a:cubicBezTo>
                    <a:pt x="406" y="412"/>
                    <a:pt x="439" y="277"/>
                    <a:pt x="372" y="176"/>
                  </a:cubicBezTo>
                  <a:cubicBezTo>
                    <a:pt x="329" y="47"/>
                    <a:pt x="273" y="0"/>
                    <a:pt x="220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Google Shape;2207;p72_0"/>
            <p:cNvSpPr/>
            <p:nvPr/>
          </p:nvSpPr>
          <p:spPr>
            <a:xfrm>
              <a:off x="4411440" y="2548800"/>
              <a:ext cx="18000" cy="31320"/>
            </a:xfrm>
            <a:custGeom>
              <a:avLst/>
              <a:gdLst/>
              <a:ahLst/>
              <a:rect l="l" t="t" r="r" b="b"/>
              <a:pathLst>
                <a:path w="676" h="1165">
                  <a:moveTo>
                    <a:pt x="403" y="1"/>
                  </a:moveTo>
                  <a:cubicBezTo>
                    <a:pt x="355" y="1"/>
                    <a:pt x="308" y="29"/>
                    <a:pt x="270" y="67"/>
                  </a:cubicBezTo>
                  <a:cubicBezTo>
                    <a:pt x="68" y="269"/>
                    <a:pt x="0" y="844"/>
                    <a:pt x="169" y="1080"/>
                  </a:cubicBezTo>
                  <a:cubicBezTo>
                    <a:pt x="220" y="1131"/>
                    <a:pt x="279" y="1165"/>
                    <a:pt x="338" y="1165"/>
                  </a:cubicBezTo>
                  <a:cubicBezTo>
                    <a:pt x="397" y="1165"/>
                    <a:pt x="456" y="1131"/>
                    <a:pt x="507" y="1047"/>
                  </a:cubicBezTo>
                  <a:cubicBezTo>
                    <a:pt x="642" y="878"/>
                    <a:pt x="676" y="573"/>
                    <a:pt x="608" y="337"/>
                  </a:cubicBezTo>
                  <a:cubicBezTo>
                    <a:pt x="566" y="82"/>
                    <a:pt x="483" y="1"/>
                    <a:pt x="403" y="1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4" name="Google Shape;2208;p72_0"/>
            <p:cNvSpPr/>
            <p:nvPr/>
          </p:nvSpPr>
          <p:spPr>
            <a:xfrm>
              <a:off x="4440960" y="2537640"/>
              <a:ext cx="11520" cy="17640"/>
            </a:xfrm>
            <a:custGeom>
              <a:avLst/>
              <a:gdLst/>
              <a:ahLst/>
              <a:rect l="l" t="t" r="r" b="b"/>
              <a:pathLst>
                <a:path w="440" h="667">
                  <a:moveTo>
                    <a:pt x="254" y="1"/>
                  </a:moveTo>
                  <a:cubicBezTo>
                    <a:pt x="223" y="1"/>
                    <a:pt x="194" y="17"/>
                    <a:pt x="169" y="41"/>
                  </a:cubicBezTo>
                  <a:cubicBezTo>
                    <a:pt x="34" y="143"/>
                    <a:pt x="1" y="481"/>
                    <a:pt x="102" y="616"/>
                  </a:cubicBezTo>
                  <a:cubicBezTo>
                    <a:pt x="136" y="650"/>
                    <a:pt x="178" y="666"/>
                    <a:pt x="220" y="666"/>
                  </a:cubicBezTo>
                  <a:cubicBezTo>
                    <a:pt x="262" y="666"/>
                    <a:pt x="305" y="650"/>
                    <a:pt x="338" y="616"/>
                  </a:cubicBezTo>
                  <a:cubicBezTo>
                    <a:pt x="406" y="514"/>
                    <a:pt x="440" y="312"/>
                    <a:pt x="406" y="176"/>
                  </a:cubicBezTo>
                  <a:cubicBezTo>
                    <a:pt x="363" y="48"/>
                    <a:pt x="307" y="1"/>
                    <a:pt x="254" y="1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5" name="Google Shape;2209;p72_0"/>
            <p:cNvSpPr/>
            <p:nvPr/>
          </p:nvSpPr>
          <p:spPr>
            <a:xfrm>
              <a:off x="4425120" y="2584440"/>
              <a:ext cx="14400" cy="20160"/>
            </a:xfrm>
            <a:custGeom>
              <a:avLst/>
              <a:gdLst/>
              <a:ahLst/>
              <a:rect l="l" t="t" r="r" b="b"/>
              <a:pathLst>
                <a:path w="541" h="756">
                  <a:moveTo>
                    <a:pt x="303" y="0"/>
                  </a:moveTo>
                  <a:cubicBezTo>
                    <a:pt x="270" y="0"/>
                    <a:pt x="237" y="15"/>
                    <a:pt x="203" y="38"/>
                  </a:cubicBezTo>
                  <a:cubicBezTo>
                    <a:pt x="34" y="173"/>
                    <a:pt x="0" y="545"/>
                    <a:pt x="135" y="680"/>
                  </a:cubicBezTo>
                  <a:cubicBezTo>
                    <a:pt x="169" y="730"/>
                    <a:pt x="220" y="756"/>
                    <a:pt x="270" y="756"/>
                  </a:cubicBezTo>
                  <a:cubicBezTo>
                    <a:pt x="321" y="756"/>
                    <a:pt x="372" y="730"/>
                    <a:pt x="406" y="680"/>
                  </a:cubicBezTo>
                  <a:cubicBezTo>
                    <a:pt x="507" y="578"/>
                    <a:pt x="541" y="376"/>
                    <a:pt x="473" y="240"/>
                  </a:cubicBezTo>
                  <a:cubicBezTo>
                    <a:pt x="428" y="60"/>
                    <a:pt x="368" y="0"/>
                    <a:pt x="303" y="0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Google Shape;2210;p72_0"/>
            <p:cNvSpPr/>
            <p:nvPr/>
          </p:nvSpPr>
          <p:spPr>
            <a:xfrm>
              <a:off x="4437360" y="2567520"/>
              <a:ext cx="6120" cy="10800"/>
            </a:xfrm>
            <a:custGeom>
              <a:avLst/>
              <a:gdLst/>
              <a:ahLst/>
              <a:rect l="l" t="t" r="r" b="b"/>
              <a:pathLst>
                <a:path w="237" h="405">
                  <a:moveTo>
                    <a:pt x="155" y="0"/>
                  </a:moveTo>
                  <a:cubicBezTo>
                    <a:pt x="135" y="0"/>
                    <a:pt x="116" y="14"/>
                    <a:pt x="102" y="28"/>
                  </a:cubicBezTo>
                  <a:cubicBezTo>
                    <a:pt x="0" y="95"/>
                    <a:pt x="0" y="298"/>
                    <a:pt x="68" y="366"/>
                  </a:cubicBezTo>
                  <a:cubicBezTo>
                    <a:pt x="87" y="385"/>
                    <a:pt x="107" y="405"/>
                    <a:pt x="133" y="405"/>
                  </a:cubicBezTo>
                  <a:cubicBezTo>
                    <a:pt x="152" y="405"/>
                    <a:pt x="175" y="394"/>
                    <a:pt x="203" y="366"/>
                  </a:cubicBezTo>
                  <a:cubicBezTo>
                    <a:pt x="237" y="298"/>
                    <a:pt x="237" y="197"/>
                    <a:pt x="237" y="129"/>
                  </a:cubicBezTo>
                  <a:cubicBezTo>
                    <a:pt x="217" y="29"/>
                    <a:pt x="185" y="0"/>
                    <a:pt x="155" y="0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Google Shape;2211;p72_0"/>
            <p:cNvSpPr/>
            <p:nvPr/>
          </p:nvSpPr>
          <p:spPr>
            <a:xfrm>
              <a:off x="4458240" y="2521800"/>
              <a:ext cx="4320" cy="8280"/>
            </a:xfrm>
            <a:custGeom>
              <a:avLst/>
              <a:gdLst/>
              <a:ahLst/>
              <a:rect l="l" t="t" r="r" b="b"/>
              <a:pathLst>
                <a:path w="170" h="317">
                  <a:moveTo>
                    <a:pt x="105" y="1"/>
                  </a:moveTo>
                  <a:cubicBezTo>
                    <a:pt x="93" y="1"/>
                    <a:pt x="81" y="9"/>
                    <a:pt x="68" y="21"/>
                  </a:cubicBezTo>
                  <a:cubicBezTo>
                    <a:pt x="1" y="55"/>
                    <a:pt x="1" y="224"/>
                    <a:pt x="34" y="291"/>
                  </a:cubicBezTo>
                  <a:cubicBezTo>
                    <a:pt x="51" y="308"/>
                    <a:pt x="68" y="317"/>
                    <a:pt x="85" y="317"/>
                  </a:cubicBezTo>
                  <a:cubicBezTo>
                    <a:pt x="102" y="317"/>
                    <a:pt x="119" y="308"/>
                    <a:pt x="136" y="291"/>
                  </a:cubicBezTo>
                  <a:cubicBezTo>
                    <a:pt x="170" y="224"/>
                    <a:pt x="170" y="156"/>
                    <a:pt x="170" y="89"/>
                  </a:cubicBezTo>
                  <a:cubicBezTo>
                    <a:pt x="148" y="24"/>
                    <a:pt x="127" y="1"/>
                    <a:pt x="105" y="1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Google Shape;2212;p72_0"/>
            <p:cNvSpPr/>
            <p:nvPr/>
          </p:nvSpPr>
          <p:spPr>
            <a:xfrm>
              <a:off x="4399560" y="2566800"/>
              <a:ext cx="7200" cy="12600"/>
            </a:xfrm>
            <a:custGeom>
              <a:avLst/>
              <a:gdLst/>
              <a:ahLst/>
              <a:rect l="l" t="t" r="r" b="b"/>
              <a:pathLst>
                <a:path w="272" h="475">
                  <a:moveTo>
                    <a:pt x="156" y="0"/>
                  </a:moveTo>
                  <a:cubicBezTo>
                    <a:pt x="141" y="0"/>
                    <a:pt x="123" y="7"/>
                    <a:pt x="102" y="18"/>
                  </a:cubicBezTo>
                  <a:cubicBezTo>
                    <a:pt x="35" y="119"/>
                    <a:pt x="1" y="356"/>
                    <a:pt x="68" y="423"/>
                  </a:cubicBezTo>
                  <a:cubicBezTo>
                    <a:pt x="85" y="457"/>
                    <a:pt x="111" y="474"/>
                    <a:pt x="136" y="474"/>
                  </a:cubicBezTo>
                  <a:cubicBezTo>
                    <a:pt x="161" y="474"/>
                    <a:pt x="187" y="457"/>
                    <a:pt x="204" y="423"/>
                  </a:cubicBezTo>
                  <a:cubicBezTo>
                    <a:pt x="237" y="356"/>
                    <a:pt x="271" y="221"/>
                    <a:pt x="237" y="153"/>
                  </a:cubicBezTo>
                  <a:cubicBezTo>
                    <a:pt x="214" y="36"/>
                    <a:pt x="191" y="0"/>
                    <a:pt x="156" y="0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Google Shape;2213;p72_0"/>
            <p:cNvSpPr/>
            <p:nvPr/>
          </p:nvSpPr>
          <p:spPr>
            <a:xfrm>
              <a:off x="4461840" y="2543040"/>
              <a:ext cx="7200" cy="14400"/>
            </a:xfrm>
            <a:custGeom>
              <a:avLst/>
              <a:gdLst/>
              <a:ahLst/>
              <a:rect l="l" t="t" r="r" b="b"/>
              <a:pathLst>
                <a:path w="272" h="539">
                  <a:moveTo>
                    <a:pt x="169" y="1"/>
                  </a:moveTo>
                  <a:cubicBezTo>
                    <a:pt x="149" y="1"/>
                    <a:pt x="128" y="17"/>
                    <a:pt x="102" y="43"/>
                  </a:cubicBezTo>
                  <a:cubicBezTo>
                    <a:pt x="35" y="111"/>
                    <a:pt x="1" y="415"/>
                    <a:pt x="68" y="516"/>
                  </a:cubicBezTo>
                  <a:cubicBezTo>
                    <a:pt x="82" y="530"/>
                    <a:pt x="102" y="538"/>
                    <a:pt x="123" y="538"/>
                  </a:cubicBezTo>
                  <a:cubicBezTo>
                    <a:pt x="152" y="538"/>
                    <a:pt x="184" y="522"/>
                    <a:pt x="204" y="482"/>
                  </a:cubicBezTo>
                  <a:cubicBezTo>
                    <a:pt x="271" y="415"/>
                    <a:pt x="271" y="246"/>
                    <a:pt x="271" y="144"/>
                  </a:cubicBezTo>
                  <a:cubicBezTo>
                    <a:pt x="230" y="41"/>
                    <a:pt x="201" y="1"/>
                    <a:pt x="169" y="1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Google Shape;2214;p72_0"/>
            <p:cNvSpPr/>
            <p:nvPr/>
          </p:nvSpPr>
          <p:spPr>
            <a:xfrm>
              <a:off x="4393080" y="2614680"/>
              <a:ext cx="6840" cy="14040"/>
            </a:xfrm>
            <a:custGeom>
              <a:avLst/>
              <a:gdLst/>
              <a:ahLst/>
              <a:rect l="l" t="t" r="r" b="b"/>
              <a:pathLst>
                <a:path w="271" h="533">
                  <a:moveTo>
                    <a:pt x="152" y="1"/>
                  </a:moveTo>
                  <a:cubicBezTo>
                    <a:pt x="133" y="1"/>
                    <a:pt x="115" y="17"/>
                    <a:pt x="102" y="43"/>
                  </a:cubicBezTo>
                  <a:cubicBezTo>
                    <a:pt x="0" y="144"/>
                    <a:pt x="0" y="381"/>
                    <a:pt x="68" y="482"/>
                  </a:cubicBezTo>
                  <a:cubicBezTo>
                    <a:pt x="85" y="516"/>
                    <a:pt x="110" y="533"/>
                    <a:pt x="135" y="533"/>
                  </a:cubicBezTo>
                  <a:cubicBezTo>
                    <a:pt x="161" y="533"/>
                    <a:pt x="186" y="516"/>
                    <a:pt x="203" y="482"/>
                  </a:cubicBezTo>
                  <a:cubicBezTo>
                    <a:pt x="237" y="415"/>
                    <a:pt x="271" y="246"/>
                    <a:pt x="237" y="144"/>
                  </a:cubicBezTo>
                  <a:cubicBezTo>
                    <a:pt x="216" y="41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Google Shape;2215;p72_0"/>
            <p:cNvSpPr/>
            <p:nvPr/>
          </p:nvSpPr>
          <p:spPr>
            <a:xfrm>
              <a:off x="4454640" y="2568960"/>
              <a:ext cx="11520" cy="15120"/>
            </a:xfrm>
            <a:custGeom>
              <a:avLst/>
              <a:gdLst/>
              <a:ahLst/>
              <a:rect l="l" t="t" r="r" b="b"/>
              <a:pathLst>
                <a:path w="440" h="565">
                  <a:moveTo>
                    <a:pt x="254" y="1"/>
                  </a:moveTo>
                  <a:cubicBezTo>
                    <a:pt x="223" y="1"/>
                    <a:pt x="194" y="16"/>
                    <a:pt x="169" y="41"/>
                  </a:cubicBezTo>
                  <a:cubicBezTo>
                    <a:pt x="34" y="109"/>
                    <a:pt x="0" y="413"/>
                    <a:pt x="102" y="514"/>
                  </a:cubicBezTo>
                  <a:cubicBezTo>
                    <a:pt x="136" y="548"/>
                    <a:pt x="178" y="565"/>
                    <a:pt x="220" y="565"/>
                  </a:cubicBezTo>
                  <a:cubicBezTo>
                    <a:pt x="262" y="565"/>
                    <a:pt x="305" y="548"/>
                    <a:pt x="338" y="514"/>
                  </a:cubicBezTo>
                  <a:cubicBezTo>
                    <a:pt x="406" y="447"/>
                    <a:pt x="440" y="278"/>
                    <a:pt x="406" y="176"/>
                  </a:cubicBezTo>
                  <a:cubicBezTo>
                    <a:pt x="363" y="48"/>
                    <a:pt x="307" y="1"/>
                    <a:pt x="254" y="1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Google Shape;2216;p72_0"/>
            <p:cNvSpPr/>
            <p:nvPr/>
          </p:nvSpPr>
          <p:spPr>
            <a:xfrm>
              <a:off x="4404960" y="2590920"/>
              <a:ext cx="11520" cy="14400"/>
            </a:xfrm>
            <a:custGeom>
              <a:avLst/>
              <a:gdLst/>
              <a:ahLst/>
              <a:rect l="l" t="t" r="r" b="b"/>
              <a:pathLst>
                <a:path w="440" h="546">
                  <a:moveTo>
                    <a:pt x="226" y="0"/>
                  </a:moveTo>
                  <a:cubicBezTo>
                    <a:pt x="193" y="0"/>
                    <a:pt x="162" y="16"/>
                    <a:pt x="136" y="42"/>
                  </a:cubicBezTo>
                  <a:cubicBezTo>
                    <a:pt x="1" y="110"/>
                    <a:pt x="1" y="380"/>
                    <a:pt x="102" y="482"/>
                  </a:cubicBezTo>
                  <a:cubicBezTo>
                    <a:pt x="139" y="519"/>
                    <a:pt x="186" y="546"/>
                    <a:pt x="233" y="546"/>
                  </a:cubicBezTo>
                  <a:cubicBezTo>
                    <a:pt x="271" y="546"/>
                    <a:pt x="308" y="527"/>
                    <a:pt x="339" y="482"/>
                  </a:cubicBezTo>
                  <a:cubicBezTo>
                    <a:pt x="406" y="414"/>
                    <a:pt x="440" y="279"/>
                    <a:pt x="372" y="144"/>
                  </a:cubicBezTo>
                  <a:cubicBezTo>
                    <a:pt x="331" y="40"/>
                    <a:pt x="277" y="0"/>
                    <a:pt x="226" y="0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3" name="Google Shape;2217;p72_0"/>
            <p:cNvSpPr/>
            <p:nvPr/>
          </p:nvSpPr>
          <p:spPr>
            <a:xfrm>
              <a:off x="3431880" y="2625120"/>
              <a:ext cx="86040" cy="167760"/>
            </a:xfrm>
            <a:custGeom>
              <a:avLst/>
              <a:gdLst/>
              <a:ahLst/>
              <a:rect l="l" t="t" r="r" b="b"/>
              <a:pathLst>
                <a:path w="3177" h="6185">
                  <a:moveTo>
                    <a:pt x="913" y="1"/>
                  </a:moveTo>
                  <a:cubicBezTo>
                    <a:pt x="440" y="1285"/>
                    <a:pt x="34" y="2670"/>
                    <a:pt x="0" y="4022"/>
                  </a:cubicBezTo>
                  <a:cubicBezTo>
                    <a:pt x="0" y="4123"/>
                    <a:pt x="0" y="4225"/>
                    <a:pt x="34" y="4292"/>
                  </a:cubicBezTo>
                  <a:cubicBezTo>
                    <a:pt x="102" y="4394"/>
                    <a:pt x="169" y="4428"/>
                    <a:pt x="237" y="4461"/>
                  </a:cubicBezTo>
                  <a:cubicBezTo>
                    <a:pt x="1183" y="5036"/>
                    <a:pt x="2096" y="5610"/>
                    <a:pt x="3008" y="6185"/>
                  </a:cubicBezTo>
                  <a:cubicBezTo>
                    <a:pt x="3076" y="4833"/>
                    <a:pt x="3143" y="3481"/>
                    <a:pt x="3177" y="2096"/>
                  </a:cubicBezTo>
                  <a:lnTo>
                    <a:pt x="913" y="1"/>
                  </a:ln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4" name="Google Shape;2218;p72_0"/>
            <p:cNvSpPr/>
            <p:nvPr/>
          </p:nvSpPr>
          <p:spPr>
            <a:xfrm>
              <a:off x="3503160" y="2642400"/>
              <a:ext cx="100800" cy="150120"/>
            </a:xfrm>
            <a:custGeom>
              <a:avLst/>
              <a:gdLst/>
              <a:ahLst/>
              <a:rect l="l" t="t" r="r" b="b"/>
              <a:pathLst>
                <a:path w="3729" h="5543">
                  <a:moveTo>
                    <a:pt x="3560" y="1"/>
                  </a:moveTo>
                  <a:lnTo>
                    <a:pt x="3560" y="1"/>
                  </a:lnTo>
                  <a:cubicBezTo>
                    <a:pt x="1984" y="395"/>
                    <a:pt x="1524" y="757"/>
                    <a:pt x="601" y="1831"/>
                  </a:cubicBezTo>
                  <a:lnTo>
                    <a:pt x="601" y="1831"/>
                  </a:lnTo>
                  <a:cubicBezTo>
                    <a:pt x="618" y="1762"/>
                    <a:pt x="636" y="1692"/>
                    <a:pt x="653" y="1623"/>
                  </a:cubicBezTo>
                  <a:lnTo>
                    <a:pt x="653" y="1623"/>
                  </a:lnTo>
                  <a:lnTo>
                    <a:pt x="518" y="1927"/>
                  </a:lnTo>
                  <a:cubicBezTo>
                    <a:pt x="546" y="1894"/>
                    <a:pt x="574" y="1862"/>
                    <a:pt x="601" y="1831"/>
                  </a:cubicBezTo>
                  <a:lnTo>
                    <a:pt x="601" y="1831"/>
                  </a:lnTo>
                  <a:cubicBezTo>
                    <a:pt x="309" y="2968"/>
                    <a:pt x="1" y="4045"/>
                    <a:pt x="383" y="5543"/>
                  </a:cubicBezTo>
                  <a:cubicBezTo>
                    <a:pt x="1160" y="4732"/>
                    <a:pt x="2005" y="4259"/>
                    <a:pt x="3053" y="3752"/>
                  </a:cubicBezTo>
                  <a:cubicBezTo>
                    <a:pt x="3120" y="3718"/>
                    <a:pt x="3188" y="3684"/>
                    <a:pt x="3255" y="3617"/>
                  </a:cubicBezTo>
                  <a:cubicBezTo>
                    <a:pt x="3323" y="3549"/>
                    <a:pt x="3357" y="3481"/>
                    <a:pt x="3391" y="3380"/>
                  </a:cubicBezTo>
                  <a:cubicBezTo>
                    <a:pt x="3728" y="2197"/>
                    <a:pt x="3593" y="1251"/>
                    <a:pt x="3560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Google Shape;2219;p72_0"/>
            <p:cNvSpPr/>
            <p:nvPr/>
          </p:nvSpPr>
          <p:spPr>
            <a:xfrm>
              <a:off x="3456360" y="2584800"/>
              <a:ext cx="142920" cy="115200"/>
            </a:xfrm>
            <a:custGeom>
              <a:avLst/>
              <a:gdLst/>
              <a:ahLst/>
              <a:rect l="l" t="t" r="r" b="b"/>
              <a:pathLst>
                <a:path w="5273" h="4259">
                  <a:moveTo>
                    <a:pt x="2569" y="1"/>
                  </a:moveTo>
                  <a:cubicBezTo>
                    <a:pt x="2434" y="1"/>
                    <a:pt x="2299" y="68"/>
                    <a:pt x="2197" y="136"/>
                  </a:cubicBezTo>
                  <a:cubicBezTo>
                    <a:pt x="1522" y="508"/>
                    <a:pt x="846" y="913"/>
                    <a:pt x="170" y="1285"/>
                  </a:cubicBezTo>
                  <a:cubicBezTo>
                    <a:pt x="102" y="1353"/>
                    <a:pt x="1" y="1420"/>
                    <a:pt x="1" y="1488"/>
                  </a:cubicBezTo>
                  <a:cubicBezTo>
                    <a:pt x="1" y="1589"/>
                    <a:pt x="35" y="1657"/>
                    <a:pt x="102" y="1691"/>
                  </a:cubicBezTo>
                  <a:cubicBezTo>
                    <a:pt x="812" y="2569"/>
                    <a:pt x="1522" y="3414"/>
                    <a:pt x="2197" y="4259"/>
                  </a:cubicBezTo>
                  <a:cubicBezTo>
                    <a:pt x="3313" y="3549"/>
                    <a:pt x="4157" y="2839"/>
                    <a:pt x="5273" y="2130"/>
                  </a:cubicBezTo>
                  <a:cubicBezTo>
                    <a:pt x="4461" y="1454"/>
                    <a:pt x="3650" y="778"/>
                    <a:pt x="2806" y="136"/>
                  </a:cubicBezTo>
                  <a:cubicBezTo>
                    <a:pt x="2738" y="68"/>
                    <a:pt x="2670" y="35"/>
                    <a:pt x="256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6" name="Google Shape;2220;p72_0"/>
            <p:cNvSpPr/>
            <p:nvPr/>
          </p:nvSpPr>
          <p:spPr>
            <a:xfrm>
              <a:off x="3505320" y="2611080"/>
              <a:ext cx="37440" cy="16560"/>
            </a:xfrm>
            <a:custGeom>
              <a:avLst/>
              <a:gdLst/>
              <a:ahLst/>
              <a:rect l="l" t="t" r="r" b="b"/>
              <a:pathLst>
                <a:path w="1387" h="624">
                  <a:moveTo>
                    <a:pt x="718" y="1"/>
                  </a:moveTo>
                  <a:cubicBezTo>
                    <a:pt x="484" y="1"/>
                    <a:pt x="246" y="61"/>
                    <a:pt x="136" y="171"/>
                  </a:cubicBezTo>
                  <a:cubicBezTo>
                    <a:pt x="1" y="272"/>
                    <a:pt x="35" y="441"/>
                    <a:pt x="204" y="543"/>
                  </a:cubicBezTo>
                  <a:cubicBezTo>
                    <a:pt x="297" y="598"/>
                    <a:pt x="451" y="623"/>
                    <a:pt x="611" y="623"/>
                  </a:cubicBezTo>
                  <a:cubicBezTo>
                    <a:pt x="741" y="623"/>
                    <a:pt x="875" y="607"/>
                    <a:pt x="981" y="576"/>
                  </a:cubicBezTo>
                  <a:cubicBezTo>
                    <a:pt x="1386" y="407"/>
                    <a:pt x="1353" y="272"/>
                    <a:pt x="1217" y="137"/>
                  </a:cubicBezTo>
                  <a:cubicBezTo>
                    <a:pt x="1109" y="44"/>
                    <a:pt x="915" y="1"/>
                    <a:pt x="718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7" name="Google Shape;2221;p72_0"/>
            <p:cNvSpPr/>
            <p:nvPr/>
          </p:nvSpPr>
          <p:spPr>
            <a:xfrm>
              <a:off x="3537360" y="2641320"/>
              <a:ext cx="20880" cy="9720"/>
            </a:xfrm>
            <a:custGeom>
              <a:avLst/>
              <a:gdLst/>
              <a:ahLst/>
              <a:rect l="l" t="t" r="r" b="b"/>
              <a:pathLst>
                <a:path w="778" h="366">
                  <a:moveTo>
                    <a:pt x="398" y="0"/>
                  </a:moveTo>
                  <a:cubicBezTo>
                    <a:pt x="271" y="0"/>
                    <a:pt x="141" y="34"/>
                    <a:pt x="68" y="106"/>
                  </a:cubicBezTo>
                  <a:cubicBezTo>
                    <a:pt x="1" y="174"/>
                    <a:pt x="1" y="242"/>
                    <a:pt x="102" y="309"/>
                  </a:cubicBezTo>
                  <a:cubicBezTo>
                    <a:pt x="161" y="349"/>
                    <a:pt x="267" y="365"/>
                    <a:pt x="365" y="365"/>
                  </a:cubicBezTo>
                  <a:cubicBezTo>
                    <a:pt x="434" y="365"/>
                    <a:pt x="499" y="357"/>
                    <a:pt x="541" y="343"/>
                  </a:cubicBezTo>
                  <a:cubicBezTo>
                    <a:pt x="778" y="242"/>
                    <a:pt x="778" y="140"/>
                    <a:pt x="676" y="73"/>
                  </a:cubicBezTo>
                  <a:cubicBezTo>
                    <a:pt x="614" y="26"/>
                    <a:pt x="507" y="0"/>
                    <a:pt x="398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8" name="Google Shape;2222;p72_0"/>
            <p:cNvSpPr/>
            <p:nvPr/>
          </p:nvSpPr>
          <p:spPr>
            <a:xfrm>
              <a:off x="3472200" y="2626920"/>
              <a:ext cx="20880" cy="10440"/>
            </a:xfrm>
            <a:custGeom>
              <a:avLst/>
              <a:gdLst/>
              <a:ahLst/>
              <a:rect l="l" t="t" r="r" b="b"/>
              <a:pathLst>
                <a:path w="778" h="394">
                  <a:moveTo>
                    <a:pt x="416" y="1"/>
                  </a:moveTo>
                  <a:cubicBezTo>
                    <a:pt x="281" y="1"/>
                    <a:pt x="140" y="34"/>
                    <a:pt x="68" y="107"/>
                  </a:cubicBezTo>
                  <a:cubicBezTo>
                    <a:pt x="0" y="174"/>
                    <a:pt x="0" y="276"/>
                    <a:pt x="102" y="343"/>
                  </a:cubicBezTo>
                  <a:cubicBezTo>
                    <a:pt x="152" y="377"/>
                    <a:pt x="237" y="394"/>
                    <a:pt x="326" y="394"/>
                  </a:cubicBezTo>
                  <a:cubicBezTo>
                    <a:pt x="414" y="394"/>
                    <a:pt x="507" y="377"/>
                    <a:pt x="575" y="343"/>
                  </a:cubicBezTo>
                  <a:cubicBezTo>
                    <a:pt x="778" y="242"/>
                    <a:pt x="778" y="174"/>
                    <a:pt x="710" y="73"/>
                  </a:cubicBezTo>
                  <a:cubicBezTo>
                    <a:pt x="647" y="26"/>
                    <a:pt x="534" y="1"/>
                    <a:pt x="416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9" name="Google Shape;2223;p72_0"/>
            <p:cNvSpPr/>
            <p:nvPr/>
          </p:nvSpPr>
          <p:spPr>
            <a:xfrm>
              <a:off x="3506040" y="2637360"/>
              <a:ext cx="12600" cy="5400"/>
            </a:xfrm>
            <a:custGeom>
              <a:avLst/>
              <a:gdLst/>
              <a:ahLst/>
              <a:rect l="l" t="t" r="r" b="b"/>
              <a:pathLst>
                <a:path w="474" h="213">
                  <a:moveTo>
                    <a:pt x="241" y="1"/>
                  </a:moveTo>
                  <a:cubicBezTo>
                    <a:pt x="170" y="1"/>
                    <a:pt x="102" y="18"/>
                    <a:pt x="68" y="52"/>
                  </a:cubicBezTo>
                  <a:cubicBezTo>
                    <a:pt x="1" y="85"/>
                    <a:pt x="1" y="153"/>
                    <a:pt x="68" y="187"/>
                  </a:cubicBezTo>
                  <a:cubicBezTo>
                    <a:pt x="102" y="204"/>
                    <a:pt x="153" y="212"/>
                    <a:pt x="203" y="212"/>
                  </a:cubicBezTo>
                  <a:cubicBezTo>
                    <a:pt x="254" y="212"/>
                    <a:pt x="305" y="204"/>
                    <a:pt x="339" y="187"/>
                  </a:cubicBezTo>
                  <a:cubicBezTo>
                    <a:pt x="474" y="153"/>
                    <a:pt x="474" y="85"/>
                    <a:pt x="440" y="52"/>
                  </a:cubicBezTo>
                  <a:cubicBezTo>
                    <a:pt x="389" y="18"/>
                    <a:pt x="313" y="1"/>
                    <a:pt x="241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Google Shape;2224;p72_0"/>
            <p:cNvSpPr/>
            <p:nvPr/>
          </p:nvSpPr>
          <p:spPr>
            <a:xfrm>
              <a:off x="3574080" y="2640240"/>
              <a:ext cx="9720" cy="4320"/>
            </a:xfrm>
            <a:custGeom>
              <a:avLst/>
              <a:gdLst/>
              <a:ahLst/>
              <a:rect l="l" t="t" r="r" b="b"/>
              <a:pathLst>
                <a:path w="373" h="178">
                  <a:moveTo>
                    <a:pt x="157" y="0"/>
                  </a:moveTo>
                  <a:cubicBezTo>
                    <a:pt x="102" y="0"/>
                    <a:pt x="51" y="17"/>
                    <a:pt x="34" y="51"/>
                  </a:cubicBezTo>
                  <a:cubicBezTo>
                    <a:pt x="0" y="85"/>
                    <a:pt x="0" y="119"/>
                    <a:pt x="34" y="152"/>
                  </a:cubicBezTo>
                  <a:cubicBezTo>
                    <a:pt x="68" y="169"/>
                    <a:pt x="110" y="178"/>
                    <a:pt x="148" y="178"/>
                  </a:cubicBezTo>
                  <a:cubicBezTo>
                    <a:pt x="186" y="178"/>
                    <a:pt x="220" y="169"/>
                    <a:pt x="237" y="152"/>
                  </a:cubicBezTo>
                  <a:cubicBezTo>
                    <a:pt x="372" y="119"/>
                    <a:pt x="338" y="85"/>
                    <a:pt x="304" y="51"/>
                  </a:cubicBezTo>
                  <a:cubicBezTo>
                    <a:pt x="271" y="17"/>
                    <a:pt x="212" y="0"/>
                    <a:pt x="157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1" name="Google Shape;2225;p72_0"/>
            <p:cNvSpPr/>
            <p:nvPr/>
          </p:nvSpPr>
          <p:spPr>
            <a:xfrm>
              <a:off x="3528000" y="2599920"/>
              <a:ext cx="9000" cy="4320"/>
            </a:xfrm>
            <a:custGeom>
              <a:avLst/>
              <a:gdLst/>
              <a:ahLst/>
              <a:rect l="l" t="t" r="r" b="b"/>
              <a:pathLst>
                <a:path w="339" h="178">
                  <a:moveTo>
                    <a:pt x="153" y="0"/>
                  </a:moveTo>
                  <a:cubicBezTo>
                    <a:pt x="94" y="0"/>
                    <a:pt x="34" y="17"/>
                    <a:pt x="1" y="51"/>
                  </a:cubicBezTo>
                  <a:cubicBezTo>
                    <a:pt x="1" y="85"/>
                    <a:pt x="1" y="119"/>
                    <a:pt x="34" y="153"/>
                  </a:cubicBezTo>
                  <a:cubicBezTo>
                    <a:pt x="51" y="169"/>
                    <a:pt x="85" y="178"/>
                    <a:pt x="123" y="178"/>
                  </a:cubicBezTo>
                  <a:cubicBezTo>
                    <a:pt x="161" y="178"/>
                    <a:pt x="203" y="169"/>
                    <a:pt x="237" y="153"/>
                  </a:cubicBezTo>
                  <a:cubicBezTo>
                    <a:pt x="339" y="119"/>
                    <a:pt x="339" y="85"/>
                    <a:pt x="305" y="51"/>
                  </a:cubicBezTo>
                  <a:cubicBezTo>
                    <a:pt x="271" y="17"/>
                    <a:pt x="212" y="0"/>
                    <a:pt x="153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2" name="Google Shape;2226;p72_0"/>
            <p:cNvSpPr/>
            <p:nvPr/>
          </p:nvSpPr>
          <p:spPr>
            <a:xfrm>
              <a:off x="3552840" y="2623320"/>
              <a:ext cx="17280" cy="6480"/>
            </a:xfrm>
            <a:custGeom>
              <a:avLst/>
              <a:gdLst/>
              <a:ahLst/>
              <a:rect l="l" t="t" r="r" b="b"/>
              <a:pathLst>
                <a:path w="643" h="256">
                  <a:moveTo>
                    <a:pt x="317" y="1"/>
                  </a:moveTo>
                  <a:cubicBezTo>
                    <a:pt x="206" y="1"/>
                    <a:pt x="90" y="28"/>
                    <a:pt x="34" y="65"/>
                  </a:cubicBezTo>
                  <a:cubicBezTo>
                    <a:pt x="0" y="99"/>
                    <a:pt x="0" y="166"/>
                    <a:pt x="68" y="200"/>
                  </a:cubicBezTo>
                  <a:cubicBezTo>
                    <a:pt x="127" y="240"/>
                    <a:pt x="210" y="256"/>
                    <a:pt x="288" y="256"/>
                  </a:cubicBezTo>
                  <a:cubicBezTo>
                    <a:pt x="344" y="256"/>
                    <a:pt x="397" y="248"/>
                    <a:pt x="439" y="234"/>
                  </a:cubicBezTo>
                  <a:cubicBezTo>
                    <a:pt x="642" y="166"/>
                    <a:pt x="608" y="99"/>
                    <a:pt x="541" y="65"/>
                  </a:cubicBezTo>
                  <a:cubicBezTo>
                    <a:pt x="495" y="19"/>
                    <a:pt x="408" y="1"/>
                    <a:pt x="317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3" name="Google Shape;2227;p72_0"/>
            <p:cNvSpPr/>
            <p:nvPr/>
          </p:nvSpPr>
          <p:spPr>
            <a:xfrm>
              <a:off x="3484080" y="2610000"/>
              <a:ext cx="16200" cy="6120"/>
            </a:xfrm>
            <a:custGeom>
              <a:avLst/>
              <a:gdLst/>
              <a:ahLst/>
              <a:rect l="l" t="t" r="r" b="b"/>
              <a:pathLst>
                <a:path w="609" h="243">
                  <a:moveTo>
                    <a:pt x="333" y="1"/>
                  </a:moveTo>
                  <a:cubicBezTo>
                    <a:pt x="231" y="1"/>
                    <a:pt x="124" y="26"/>
                    <a:pt x="68" y="82"/>
                  </a:cubicBezTo>
                  <a:cubicBezTo>
                    <a:pt x="1" y="115"/>
                    <a:pt x="34" y="183"/>
                    <a:pt x="102" y="217"/>
                  </a:cubicBezTo>
                  <a:cubicBezTo>
                    <a:pt x="136" y="234"/>
                    <a:pt x="195" y="242"/>
                    <a:pt x="258" y="242"/>
                  </a:cubicBezTo>
                  <a:cubicBezTo>
                    <a:pt x="322" y="242"/>
                    <a:pt x="389" y="234"/>
                    <a:pt x="440" y="217"/>
                  </a:cubicBezTo>
                  <a:cubicBezTo>
                    <a:pt x="609" y="149"/>
                    <a:pt x="609" y="115"/>
                    <a:pt x="541" y="48"/>
                  </a:cubicBezTo>
                  <a:cubicBezTo>
                    <a:pt x="496" y="17"/>
                    <a:pt x="416" y="1"/>
                    <a:pt x="333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Google Shape;2228;p72_0"/>
            <p:cNvSpPr/>
            <p:nvPr/>
          </p:nvSpPr>
          <p:spPr>
            <a:xfrm>
              <a:off x="3508920" y="2658960"/>
              <a:ext cx="17280" cy="10440"/>
            </a:xfrm>
            <a:custGeom>
              <a:avLst/>
              <a:gdLst/>
              <a:ahLst/>
              <a:rect l="l" t="t" r="r" b="b"/>
              <a:pathLst>
                <a:path w="643" h="394">
                  <a:moveTo>
                    <a:pt x="321" y="0"/>
                  </a:moveTo>
                  <a:cubicBezTo>
                    <a:pt x="220" y="0"/>
                    <a:pt x="118" y="34"/>
                    <a:pt x="68" y="101"/>
                  </a:cubicBezTo>
                  <a:cubicBezTo>
                    <a:pt x="0" y="169"/>
                    <a:pt x="0" y="270"/>
                    <a:pt x="101" y="338"/>
                  </a:cubicBezTo>
                  <a:cubicBezTo>
                    <a:pt x="141" y="378"/>
                    <a:pt x="215" y="394"/>
                    <a:pt x="297" y="394"/>
                  </a:cubicBezTo>
                  <a:cubicBezTo>
                    <a:pt x="355" y="394"/>
                    <a:pt x="417" y="386"/>
                    <a:pt x="473" y="372"/>
                  </a:cubicBezTo>
                  <a:cubicBezTo>
                    <a:pt x="642" y="270"/>
                    <a:pt x="642" y="169"/>
                    <a:pt x="575" y="101"/>
                  </a:cubicBezTo>
                  <a:cubicBezTo>
                    <a:pt x="524" y="34"/>
                    <a:pt x="422" y="0"/>
                    <a:pt x="321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Google Shape;2229;p72_0"/>
            <p:cNvSpPr/>
            <p:nvPr/>
          </p:nvSpPr>
          <p:spPr>
            <a:xfrm>
              <a:off x="3450960" y="2696760"/>
              <a:ext cx="19080" cy="27000"/>
            </a:xfrm>
            <a:custGeom>
              <a:avLst/>
              <a:gdLst/>
              <a:ahLst/>
              <a:rect l="l" t="t" r="r" b="b"/>
              <a:pathLst>
                <a:path w="710" h="1011">
                  <a:moveTo>
                    <a:pt x="356" y="0"/>
                  </a:moveTo>
                  <a:cubicBezTo>
                    <a:pt x="303" y="0"/>
                    <a:pt x="251" y="23"/>
                    <a:pt x="203" y="59"/>
                  </a:cubicBezTo>
                  <a:cubicBezTo>
                    <a:pt x="0" y="262"/>
                    <a:pt x="0" y="735"/>
                    <a:pt x="203" y="938"/>
                  </a:cubicBezTo>
                  <a:cubicBezTo>
                    <a:pt x="250" y="985"/>
                    <a:pt x="312" y="1010"/>
                    <a:pt x="374" y="1010"/>
                  </a:cubicBezTo>
                  <a:cubicBezTo>
                    <a:pt x="447" y="1010"/>
                    <a:pt x="520" y="976"/>
                    <a:pt x="575" y="904"/>
                  </a:cubicBezTo>
                  <a:cubicBezTo>
                    <a:pt x="676" y="769"/>
                    <a:pt x="710" y="465"/>
                    <a:pt x="642" y="296"/>
                  </a:cubicBezTo>
                  <a:cubicBezTo>
                    <a:pt x="555" y="77"/>
                    <a:pt x="453" y="0"/>
                    <a:pt x="356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Google Shape;2230;p72_0"/>
            <p:cNvSpPr/>
            <p:nvPr/>
          </p:nvSpPr>
          <p:spPr>
            <a:xfrm>
              <a:off x="3474000" y="2683080"/>
              <a:ext cx="19080" cy="27000"/>
            </a:xfrm>
            <a:custGeom>
              <a:avLst/>
              <a:gdLst/>
              <a:ahLst/>
              <a:rect l="l" t="t" r="r" b="b"/>
              <a:pathLst>
                <a:path w="711" h="1011">
                  <a:moveTo>
                    <a:pt x="357" y="0"/>
                  </a:moveTo>
                  <a:cubicBezTo>
                    <a:pt x="304" y="0"/>
                    <a:pt x="252" y="23"/>
                    <a:pt x="204" y="59"/>
                  </a:cubicBezTo>
                  <a:cubicBezTo>
                    <a:pt x="1" y="262"/>
                    <a:pt x="1" y="735"/>
                    <a:pt x="204" y="938"/>
                  </a:cubicBezTo>
                  <a:cubicBezTo>
                    <a:pt x="251" y="985"/>
                    <a:pt x="312" y="1010"/>
                    <a:pt x="375" y="1010"/>
                  </a:cubicBezTo>
                  <a:cubicBezTo>
                    <a:pt x="447" y="1010"/>
                    <a:pt x="521" y="977"/>
                    <a:pt x="575" y="904"/>
                  </a:cubicBezTo>
                  <a:cubicBezTo>
                    <a:pt x="677" y="769"/>
                    <a:pt x="711" y="465"/>
                    <a:pt x="643" y="296"/>
                  </a:cubicBezTo>
                  <a:cubicBezTo>
                    <a:pt x="556" y="77"/>
                    <a:pt x="454" y="0"/>
                    <a:pt x="357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Google Shape;2231;p72_0"/>
            <p:cNvSpPr/>
            <p:nvPr/>
          </p:nvSpPr>
          <p:spPr>
            <a:xfrm>
              <a:off x="3486960" y="2716200"/>
              <a:ext cx="11520" cy="19080"/>
            </a:xfrm>
            <a:custGeom>
              <a:avLst/>
              <a:gdLst/>
              <a:ahLst/>
              <a:rect l="l" t="t" r="r" b="b"/>
              <a:pathLst>
                <a:path w="440" h="721">
                  <a:moveTo>
                    <a:pt x="227" y="0"/>
                  </a:moveTo>
                  <a:cubicBezTo>
                    <a:pt x="194" y="0"/>
                    <a:pt x="162" y="25"/>
                    <a:pt x="135" y="65"/>
                  </a:cubicBezTo>
                  <a:cubicBezTo>
                    <a:pt x="0" y="166"/>
                    <a:pt x="0" y="538"/>
                    <a:pt x="101" y="673"/>
                  </a:cubicBezTo>
                  <a:cubicBezTo>
                    <a:pt x="132" y="703"/>
                    <a:pt x="169" y="720"/>
                    <a:pt x="207" y="720"/>
                  </a:cubicBezTo>
                  <a:cubicBezTo>
                    <a:pt x="253" y="720"/>
                    <a:pt x="301" y="695"/>
                    <a:pt x="338" y="639"/>
                  </a:cubicBezTo>
                  <a:cubicBezTo>
                    <a:pt x="406" y="538"/>
                    <a:pt x="439" y="335"/>
                    <a:pt x="372" y="200"/>
                  </a:cubicBezTo>
                  <a:cubicBezTo>
                    <a:pt x="331" y="57"/>
                    <a:pt x="278" y="0"/>
                    <a:pt x="227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Google Shape;2232;p72_0"/>
            <p:cNvSpPr/>
            <p:nvPr/>
          </p:nvSpPr>
          <p:spPr>
            <a:xfrm>
              <a:off x="3449160" y="2667960"/>
              <a:ext cx="10800" cy="19440"/>
            </a:xfrm>
            <a:custGeom>
              <a:avLst/>
              <a:gdLst/>
              <a:ahLst/>
              <a:rect l="l" t="t" r="r" b="b"/>
              <a:pathLst>
                <a:path w="407" h="725">
                  <a:moveTo>
                    <a:pt x="216" y="1"/>
                  </a:moveTo>
                  <a:cubicBezTo>
                    <a:pt x="187" y="1"/>
                    <a:pt x="159" y="16"/>
                    <a:pt x="136" y="40"/>
                  </a:cubicBezTo>
                  <a:cubicBezTo>
                    <a:pt x="1" y="175"/>
                    <a:pt x="1" y="547"/>
                    <a:pt x="102" y="648"/>
                  </a:cubicBezTo>
                  <a:cubicBezTo>
                    <a:pt x="136" y="699"/>
                    <a:pt x="178" y="724"/>
                    <a:pt x="220" y="724"/>
                  </a:cubicBezTo>
                  <a:cubicBezTo>
                    <a:pt x="262" y="724"/>
                    <a:pt x="305" y="699"/>
                    <a:pt x="338" y="648"/>
                  </a:cubicBezTo>
                  <a:cubicBezTo>
                    <a:pt x="406" y="547"/>
                    <a:pt x="406" y="310"/>
                    <a:pt x="372" y="209"/>
                  </a:cubicBezTo>
                  <a:cubicBezTo>
                    <a:pt x="328" y="55"/>
                    <a:pt x="270" y="1"/>
                    <a:pt x="216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9" name="Google Shape;2233;p72_0"/>
            <p:cNvSpPr/>
            <p:nvPr/>
          </p:nvSpPr>
          <p:spPr>
            <a:xfrm>
              <a:off x="3467520" y="2733480"/>
              <a:ext cx="11520" cy="19080"/>
            </a:xfrm>
            <a:custGeom>
              <a:avLst/>
              <a:gdLst/>
              <a:ahLst/>
              <a:rect l="l" t="t" r="r" b="b"/>
              <a:pathLst>
                <a:path w="440" h="721">
                  <a:moveTo>
                    <a:pt x="227" y="0"/>
                  </a:moveTo>
                  <a:cubicBezTo>
                    <a:pt x="194" y="0"/>
                    <a:pt x="162" y="25"/>
                    <a:pt x="136" y="65"/>
                  </a:cubicBezTo>
                  <a:cubicBezTo>
                    <a:pt x="0" y="166"/>
                    <a:pt x="0" y="538"/>
                    <a:pt x="102" y="673"/>
                  </a:cubicBezTo>
                  <a:cubicBezTo>
                    <a:pt x="132" y="703"/>
                    <a:pt x="169" y="720"/>
                    <a:pt x="207" y="720"/>
                  </a:cubicBezTo>
                  <a:cubicBezTo>
                    <a:pt x="254" y="720"/>
                    <a:pt x="301" y="695"/>
                    <a:pt x="338" y="639"/>
                  </a:cubicBezTo>
                  <a:cubicBezTo>
                    <a:pt x="406" y="538"/>
                    <a:pt x="440" y="335"/>
                    <a:pt x="372" y="200"/>
                  </a:cubicBezTo>
                  <a:cubicBezTo>
                    <a:pt x="331" y="57"/>
                    <a:pt x="278" y="0"/>
                    <a:pt x="227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0" name="Google Shape;2234;p72_0"/>
            <p:cNvSpPr/>
            <p:nvPr/>
          </p:nvSpPr>
          <p:spPr>
            <a:xfrm>
              <a:off x="3471120" y="2664000"/>
              <a:ext cx="6840" cy="11880"/>
            </a:xfrm>
            <a:custGeom>
              <a:avLst/>
              <a:gdLst/>
              <a:ahLst/>
              <a:rect l="l" t="t" r="r" b="b"/>
              <a:pathLst>
                <a:path w="271" h="447">
                  <a:moveTo>
                    <a:pt x="144" y="0"/>
                  </a:moveTo>
                  <a:cubicBezTo>
                    <a:pt x="128" y="0"/>
                    <a:pt x="113" y="8"/>
                    <a:pt x="102" y="19"/>
                  </a:cubicBezTo>
                  <a:cubicBezTo>
                    <a:pt x="1" y="120"/>
                    <a:pt x="1" y="323"/>
                    <a:pt x="68" y="424"/>
                  </a:cubicBezTo>
                  <a:cubicBezTo>
                    <a:pt x="82" y="438"/>
                    <a:pt x="102" y="447"/>
                    <a:pt x="123" y="447"/>
                  </a:cubicBezTo>
                  <a:cubicBezTo>
                    <a:pt x="152" y="447"/>
                    <a:pt x="184" y="430"/>
                    <a:pt x="203" y="391"/>
                  </a:cubicBezTo>
                  <a:cubicBezTo>
                    <a:pt x="271" y="323"/>
                    <a:pt x="271" y="222"/>
                    <a:pt x="237" y="120"/>
                  </a:cubicBezTo>
                  <a:cubicBezTo>
                    <a:pt x="215" y="30"/>
                    <a:pt x="177" y="0"/>
                    <a:pt x="144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1" name="Google Shape;2235;p72_0"/>
            <p:cNvSpPr/>
            <p:nvPr/>
          </p:nvSpPr>
          <p:spPr>
            <a:xfrm>
              <a:off x="3501360" y="2692440"/>
              <a:ext cx="4320" cy="9000"/>
            </a:xfrm>
            <a:custGeom>
              <a:avLst/>
              <a:gdLst/>
              <a:ahLst/>
              <a:rect l="l" t="t" r="r" b="b"/>
              <a:pathLst>
                <a:path w="170" h="342">
                  <a:moveTo>
                    <a:pt x="82" y="0"/>
                  </a:moveTo>
                  <a:cubicBezTo>
                    <a:pt x="64" y="0"/>
                    <a:pt x="47" y="8"/>
                    <a:pt x="35" y="20"/>
                  </a:cubicBezTo>
                  <a:cubicBezTo>
                    <a:pt x="1" y="88"/>
                    <a:pt x="1" y="257"/>
                    <a:pt x="35" y="291"/>
                  </a:cubicBezTo>
                  <a:cubicBezTo>
                    <a:pt x="51" y="325"/>
                    <a:pt x="68" y="341"/>
                    <a:pt x="85" y="341"/>
                  </a:cubicBezTo>
                  <a:cubicBezTo>
                    <a:pt x="102" y="341"/>
                    <a:pt x="119" y="325"/>
                    <a:pt x="136" y="291"/>
                  </a:cubicBezTo>
                  <a:cubicBezTo>
                    <a:pt x="170" y="257"/>
                    <a:pt x="170" y="156"/>
                    <a:pt x="170" y="88"/>
                  </a:cubicBezTo>
                  <a:cubicBezTo>
                    <a:pt x="148" y="24"/>
                    <a:pt x="113" y="0"/>
                    <a:pt x="82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Google Shape;2236;p72_0"/>
            <p:cNvSpPr/>
            <p:nvPr/>
          </p:nvSpPr>
          <p:spPr>
            <a:xfrm>
              <a:off x="3440880" y="2692440"/>
              <a:ext cx="5040" cy="9000"/>
            </a:xfrm>
            <a:custGeom>
              <a:avLst/>
              <a:gdLst/>
              <a:ahLst/>
              <a:rect l="l" t="t" r="r" b="b"/>
              <a:pathLst>
                <a:path w="204" h="347">
                  <a:moveTo>
                    <a:pt x="107" y="0"/>
                  </a:moveTo>
                  <a:cubicBezTo>
                    <a:pt x="93" y="0"/>
                    <a:pt x="80" y="8"/>
                    <a:pt x="68" y="20"/>
                  </a:cubicBezTo>
                  <a:cubicBezTo>
                    <a:pt x="0" y="88"/>
                    <a:pt x="0" y="257"/>
                    <a:pt x="68" y="325"/>
                  </a:cubicBezTo>
                  <a:cubicBezTo>
                    <a:pt x="82" y="339"/>
                    <a:pt x="96" y="347"/>
                    <a:pt x="110" y="347"/>
                  </a:cubicBezTo>
                  <a:cubicBezTo>
                    <a:pt x="130" y="347"/>
                    <a:pt x="150" y="330"/>
                    <a:pt x="169" y="291"/>
                  </a:cubicBezTo>
                  <a:cubicBezTo>
                    <a:pt x="203" y="257"/>
                    <a:pt x="203" y="156"/>
                    <a:pt x="203" y="88"/>
                  </a:cubicBezTo>
                  <a:cubicBezTo>
                    <a:pt x="160" y="24"/>
                    <a:pt x="131" y="0"/>
                    <a:pt x="107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Google Shape;2237;p72_0"/>
            <p:cNvSpPr/>
            <p:nvPr/>
          </p:nvSpPr>
          <p:spPr>
            <a:xfrm>
              <a:off x="3453840" y="2646000"/>
              <a:ext cx="12600" cy="13680"/>
            </a:xfrm>
            <a:custGeom>
              <a:avLst/>
              <a:gdLst/>
              <a:ahLst/>
              <a:rect l="l" t="t" r="r" b="b"/>
              <a:pathLst>
                <a:path w="474" h="522">
                  <a:moveTo>
                    <a:pt x="227" y="1"/>
                  </a:moveTo>
                  <a:cubicBezTo>
                    <a:pt x="193" y="1"/>
                    <a:pt x="162" y="17"/>
                    <a:pt x="136" y="43"/>
                  </a:cubicBezTo>
                  <a:cubicBezTo>
                    <a:pt x="0" y="144"/>
                    <a:pt x="0" y="381"/>
                    <a:pt x="136" y="482"/>
                  </a:cubicBezTo>
                  <a:cubicBezTo>
                    <a:pt x="175" y="502"/>
                    <a:pt x="225" y="521"/>
                    <a:pt x="274" y="521"/>
                  </a:cubicBezTo>
                  <a:cubicBezTo>
                    <a:pt x="309" y="521"/>
                    <a:pt x="344" y="511"/>
                    <a:pt x="372" y="482"/>
                  </a:cubicBezTo>
                  <a:cubicBezTo>
                    <a:pt x="440" y="381"/>
                    <a:pt x="474" y="246"/>
                    <a:pt x="406" y="144"/>
                  </a:cubicBezTo>
                  <a:cubicBezTo>
                    <a:pt x="344" y="41"/>
                    <a:pt x="282" y="1"/>
                    <a:pt x="227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Google Shape;2238;p72_0"/>
            <p:cNvSpPr/>
            <p:nvPr/>
          </p:nvSpPr>
          <p:spPr>
            <a:xfrm>
              <a:off x="3449160" y="2730600"/>
              <a:ext cx="6840" cy="14400"/>
            </a:xfrm>
            <a:custGeom>
              <a:avLst/>
              <a:gdLst/>
              <a:ahLst/>
              <a:rect l="l" t="t" r="r" b="b"/>
              <a:pathLst>
                <a:path w="271" h="538">
                  <a:moveTo>
                    <a:pt x="145" y="0"/>
                  </a:moveTo>
                  <a:cubicBezTo>
                    <a:pt x="120" y="0"/>
                    <a:pt x="94" y="16"/>
                    <a:pt x="68" y="43"/>
                  </a:cubicBezTo>
                  <a:cubicBezTo>
                    <a:pt x="1" y="144"/>
                    <a:pt x="1" y="414"/>
                    <a:pt x="68" y="516"/>
                  </a:cubicBezTo>
                  <a:cubicBezTo>
                    <a:pt x="82" y="530"/>
                    <a:pt x="102" y="538"/>
                    <a:pt x="123" y="538"/>
                  </a:cubicBezTo>
                  <a:cubicBezTo>
                    <a:pt x="152" y="538"/>
                    <a:pt x="183" y="522"/>
                    <a:pt x="203" y="482"/>
                  </a:cubicBezTo>
                  <a:cubicBezTo>
                    <a:pt x="271" y="414"/>
                    <a:pt x="271" y="245"/>
                    <a:pt x="237" y="144"/>
                  </a:cubicBezTo>
                  <a:cubicBezTo>
                    <a:pt x="216" y="41"/>
                    <a:pt x="183" y="0"/>
                    <a:pt x="145" y="0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5" name="Google Shape;2239;p72_0"/>
            <p:cNvSpPr/>
            <p:nvPr/>
          </p:nvSpPr>
          <p:spPr>
            <a:xfrm>
              <a:off x="3486960" y="2750400"/>
              <a:ext cx="11520" cy="15480"/>
            </a:xfrm>
            <a:custGeom>
              <a:avLst/>
              <a:gdLst/>
              <a:ahLst/>
              <a:rect l="l" t="t" r="r" b="b"/>
              <a:pathLst>
                <a:path w="440" h="583">
                  <a:moveTo>
                    <a:pt x="240" y="1"/>
                  </a:moveTo>
                  <a:cubicBezTo>
                    <a:pt x="200" y="1"/>
                    <a:pt x="165" y="24"/>
                    <a:pt x="135" y="53"/>
                  </a:cubicBezTo>
                  <a:cubicBezTo>
                    <a:pt x="0" y="154"/>
                    <a:pt x="0" y="425"/>
                    <a:pt x="101" y="560"/>
                  </a:cubicBezTo>
                  <a:cubicBezTo>
                    <a:pt x="143" y="574"/>
                    <a:pt x="180" y="582"/>
                    <a:pt x="215" y="582"/>
                  </a:cubicBezTo>
                  <a:cubicBezTo>
                    <a:pt x="265" y="582"/>
                    <a:pt x="312" y="566"/>
                    <a:pt x="372" y="526"/>
                  </a:cubicBezTo>
                  <a:cubicBezTo>
                    <a:pt x="439" y="459"/>
                    <a:pt x="439" y="290"/>
                    <a:pt x="406" y="154"/>
                  </a:cubicBezTo>
                  <a:cubicBezTo>
                    <a:pt x="348" y="40"/>
                    <a:pt x="291" y="1"/>
                    <a:pt x="240" y="1"/>
                  </a:cubicBezTo>
                  <a:close/>
                </a:path>
              </a:pathLst>
            </a:custGeom>
            <a:solidFill>
              <a:srgbClr val="dfdc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6" name="Google Shape;2240;p72_0"/>
            <p:cNvSpPr/>
            <p:nvPr/>
          </p:nvSpPr>
          <p:spPr>
            <a:xfrm>
              <a:off x="3533760" y="2692440"/>
              <a:ext cx="19080" cy="33480"/>
            </a:xfrm>
            <a:custGeom>
              <a:avLst/>
              <a:gdLst/>
              <a:ahLst/>
              <a:rect l="l" t="t" r="r" b="b"/>
              <a:pathLst>
                <a:path w="711" h="1240">
                  <a:moveTo>
                    <a:pt x="406" y="1"/>
                  </a:moveTo>
                  <a:cubicBezTo>
                    <a:pt x="361" y="1"/>
                    <a:pt x="316" y="23"/>
                    <a:pt x="271" y="57"/>
                  </a:cubicBezTo>
                  <a:cubicBezTo>
                    <a:pt x="68" y="294"/>
                    <a:pt x="0" y="902"/>
                    <a:pt x="169" y="1139"/>
                  </a:cubicBezTo>
                  <a:cubicBezTo>
                    <a:pt x="220" y="1206"/>
                    <a:pt x="288" y="1240"/>
                    <a:pt x="355" y="1240"/>
                  </a:cubicBezTo>
                  <a:cubicBezTo>
                    <a:pt x="423" y="1240"/>
                    <a:pt x="490" y="1206"/>
                    <a:pt x="541" y="1139"/>
                  </a:cubicBezTo>
                  <a:cubicBezTo>
                    <a:pt x="676" y="970"/>
                    <a:pt x="710" y="598"/>
                    <a:pt x="676" y="361"/>
                  </a:cubicBezTo>
                  <a:cubicBezTo>
                    <a:pt x="586" y="91"/>
                    <a:pt x="496" y="1"/>
                    <a:pt x="406" y="1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7" name="Google Shape;2241;p72_0"/>
            <p:cNvSpPr/>
            <p:nvPr/>
          </p:nvSpPr>
          <p:spPr>
            <a:xfrm>
              <a:off x="3565800" y="2680200"/>
              <a:ext cx="11520" cy="19440"/>
            </a:xfrm>
            <a:custGeom>
              <a:avLst/>
              <a:gdLst/>
              <a:ahLst/>
              <a:rect l="l" t="t" r="r" b="b"/>
              <a:pathLst>
                <a:path w="440" h="724">
                  <a:moveTo>
                    <a:pt x="249" y="0"/>
                  </a:moveTo>
                  <a:cubicBezTo>
                    <a:pt x="220" y="0"/>
                    <a:pt x="193" y="16"/>
                    <a:pt x="169" y="39"/>
                  </a:cubicBezTo>
                  <a:cubicBezTo>
                    <a:pt x="34" y="174"/>
                    <a:pt x="0" y="512"/>
                    <a:pt x="102" y="647"/>
                  </a:cubicBezTo>
                  <a:cubicBezTo>
                    <a:pt x="135" y="698"/>
                    <a:pt x="178" y="723"/>
                    <a:pt x="220" y="723"/>
                  </a:cubicBezTo>
                  <a:cubicBezTo>
                    <a:pt x="262" y="723"/>
                    <a:pt x="304" y="698"/>
                    <a:pt x="338" y="647"/>
                  </a:cubicBezTo>
                  <a:cubicBezTo>
                    <a:pt x="406" y="546"/>
                    <a:pt x="439" y="343"/>
                    <a:pt x="406" y="208"/>
                  </a:cubicBezTo>
                  <a:cubicBezTo>
                    <a:pt x="362" y="54"/>
                    <a:pt x="303" y="0"/>
                    <a:pt x="249" y="0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Google Shape;2242;p72_0"/>
            <p:cNvSpPr/>
            <p:nvPr/>
          </p:nvSpPr>
          <p:spPr>
            <a:xfrm>
              <a:off x="3548520" y="2730600"/>
              <a:ext cx="15120" cy="21960"/>
            </a:xfrm>
            <a:custGeom>
              <a:avLst/>
              <a:gdLst/>
              <a:ahLst/>
              <a:rect l="l" t="t" r="r" b="b"/>
              <a:pathLst>
                <a:path w="575" h="824">
                  <a:moveTo>
                    <a:pt x="312" y="0"/>
                  </a:moveTo>
                  <a:cubicBezTo>
                    <a:pt x="274" y="0"/>
                    <a:pt x="237" y="15"/>
                    <a:pt x="203" y="38"/>
                  </a:cubicBezTo>
                  <a:cubicBezTo>
                    <a:pt x="34" y="173"/>
                    <a:pt x="0" y="578"/>
                    <a:pt x="135" y="747"/>
                  </a:cubicBezTo>
                  <a:cubicBezTo>
                    <a:pt x="186" y="798"/>
                    <a:pt x="237" y="823"/>
                    <a:pt x="287" y="823"/>
                  </a:cubicBezTo>
                  <a:cubicBezTo>
                    <a:pt x="338" y="823"/>
                    <a:pt x="389" y="798"/>
                    <a:pt x="439" y="747"/>
                  </a:cubicBezTo>
                  <a:cubicBezTo>
                    <a:pt x="541" y="646"/>
                    <a:pt x="575" y="409"/>
                    <a:pt x="507" y="240"/>
                  </a:cubicBezTo>
                  <a:cubicBezTo>
                    <a:pt x="462" y="60"/>
                    <a:pt x="387" y="0"/>
                    <a:pt x="312" y="0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9" name="Google Shape;2243;p72_0"/>
            <p:cNvSpPr/>
            <p:nvPr/>
          </p:nvSpPr>
          <p:spPr>
            <a:xfrm>
              <a:off x="3561120" y="2711880"/>
              <a:ext cx="6840" cy="11520"/>
            </a:xfrm>
            <a:custGeom>
              <a:avLst/>
              <a:gdLst/>
              <a:ahLst/>
              <a:rect l="l" t="t" r="r" b="b"/>
              <a:pathLst>
                <a:path w="271" h="439">
                  <a:moveTo>
                    <a:pt x="156" y="0"/>
                  </a:moveTo>
                  <a:cubicBezTo>
                    <a:pt x="135" y="0"/>
                    <a:pt x="116" y="17"/>
                    <a:pt x="102" y="45"/>
                  </a:cubicBezTo>
                  <a:cubicBezTo>
                    <a:pt x="0" y="112"/>
                    <a:pt x="0" y="315"/>
                    <a:pt x="68" y="417"/>
                  </a:cubicBezTo>
                  <a:cubicBezTo>
                    <a:pt x="82" y="431"/>
                    <a:pt x="102" y="439"/>
                    <a:pt x="122" y="439"/>
                  </a:cubicBezTo>
                  <a:cubicBezTo>
                    <a:pt x="152" y="439"/>
                    <a:pt x="183" y="422"/>
                    <a:pt x="203" y="383"/>
                  </a:cubicBezTo>
                  <a:cubicBezTo>
                    <a:pt x="237" y="349"/>
                    <a:pt x="271" y="214"/>
                    <a:pt x="237" y="112"/>
                  </a:cubicBezTo>
                  <a:cubicBezTo>
                    <a:pt x="217" y="33"/>
                    <a:pt x="186" y="0"/>
                    <a:pt x="156" y="0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0" name="Google Shape;2244;p72_0"/>
            <p:cNvSpPr/>
            <p:nvPr/>
          </p:nvSpPr>
          <p:spPr>
            <a:xfrm>
              <a:off x="3583080" y="2662920"/>
              <a:ext cx="5040" cy="9000"/>
            </a:xfrm>
            <a:custGeom>
              <a:avLst/>
              <a:gdLst/>
              <a:ahLst/>
              <a:rect l="l" t="t" r="r" b="b"/>
              <a:pathLst>
                <a:path w="203" h="348">
                  <a:moveTo>
                    <a:pt x="130" y="1"/>
                  </a:moveTo>
                  <a:cubicBezTo>
                    <a:pt x="113" y="1"/>
                    <a:pt x="93" y="9"/>
                    <a:pt x="68" y="21"/>
                  </a:cubicBezTo>
                  <a:cubicBezTo>
                    <a:pt x="34" y="89"/>
                    <a:pt x="0" y="258"/>
                    <a:pt x="68" y="325"/>
                  </a:cubicBezTo>
                  <a:cubicBezTo>
                    <a:pt x="82" y="339"/>
                    <a:pt x="96" y="347"/>
                    <a:pt x="110" y="347"/>
                  </a:cubicBezTo>
                  <a:cubicBezTo>
                    <a:pt x="130" y="347"/>
                    <a:pt x="149" y="331"/>
                    <a:pt x="169" y="291"/>
                  </a:cubicBezTo>
                  <a:cubicBezTo>
                    <a:pt x="203" y="258"/>
                    <a:pt x="203" y="156"/>
                    <a:pt x="203" y="89"/>
                  </a:cubicBezTo>
                  <a:cubicBezTo>
                    <a:pt x="182" y="24"/>
                    <a:pt x="160" y="1"/>
                    <a:pt x="130" y="1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1" name="Google Shape;2245;p72_0"/>
            <p:cNvSpPr/>
            <p:nvPr/>
          </p:nvSpPr>
          <p:spPr>
            <a:xfrm>
              <a:off x="3520800" y="2711880"/>
              <a:ext cx="6840" cy="13320"/>
            </a:xfrm>
            <a:custGeom>
              <a:avLst/>
              <a:gdLst/>
              <a:ahLst/>
              <a:rect l="l" t="t" r="r" b="b"/>
              <a:pathLst>
                <a:path w="271" h="497">
                  <a:moveTo>
                    <a:pt x="163" y="0"/>
                  </a:moveTo>
                  <a:cubicBezTo>
                    <a:pt x="144" y="0"/>
                    <a:pt x="123" y="8"/>
                    <a:pt x="102" y="18"/>
                  </a:cubicBezTo>
                  <a:cubicBezTo>
                    <a:pt x="34" y="119"/>
                    <a:pt x="0" y="356"/>
                    <a:pt x="68" y="457"/>
                  </a:cubicBezTo>
                  <a:cubicBezTo>
                    <a:pt x="87" y="477"/>
                    <a:pt x="118" y="496"/>
                    <a:pt x="154" y="496"/>
                  </a:cubicBezTo>
                  <a:cubicBezTo>
                    <a:pt x="180" y="496"/>
                    <a:pt x="208" y="486"/>
                    <a:pt x="237" y="457"/>
                  </a:cubicBezTo>
                  <a:cubicBezTo>
                    <a:pt x="271" y="390"/>
                    <a:pt x="271" y="221"/>
                    <a:pt x="271" y="153"/>
                  </a:cubicBezTo>
                  <a:cubicBezTo>
                    <a:pt x="247" y="36"/>
                    <a:pt x="208" y="0"/>
                    <a:pt x="163" y="0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2" name="Google Shape;2246;p72_0"/>
            <p:cNvSpPr/>
            <p:nvPr/>
          </p:nvSpPr>
          <p:spPr>
            <a:xfrm>
              <a:off x="3587760" y="2685600"/>
              <a:ext cx="6840" cy="15840"/>
            </a:xfrm>
            <a:custGeom>
              <a:avLst/>
              <a:gdLst/>
              <a:ahLst/>
              <a:rect l="l" t="t" r="r" b="b"/>
              <a:pathLst>
                <a:path w="271" h="599">
                  <a:moveTo>
                    <a:pt x="174" y="0"/>
                  </a:moveTo>
                  <a:cubicBezTo>
                    <a:pt x="151" y="0"/>
                    <a:pt x="126" y="16"/>
                    <a:pt x="102" y="41"/>
                  </a:cubicBezTo>
                  <a:cubicBezTo>
                    <a:pt x="0" y="142"/>
                    <a:pt x="0" y="446"/>
                    <a:pt x="68" y="548"/>
                  </a:cubicBezTo>
                  <a:cubicBezTo>
                    <a:pt x="85" y="582"/>
                    <a:pt x="110" y="598"/>
                    <a:pt x="135" y="598"/>
                  </a:cubicBezTo>
                  <a:cubicBezTo>
                    <a:pt x="161" y="598"/>
                    <a:pt x="186" y="582"/>
                    <a:pt x="203" y="548"/>
                  </a:cubicBezTo>
                  <a:cubicBezTo>
                    <a:pt x="271" y="446"/>
                    <a:pt x="271" y="277"/>
                    <a:pt x="271" y="176"/>
                  </a:cubicBezTo>
                  <a:cubicBezTo>
                    <a:pt x="249" y="47"/>
                    <a:pt x="214" y="0"/>
                    <a:pt x="174" y="0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3" name="Google Shape;2247;p72_0"/>
            <p:cNvSpPr/>
            <p:nvPr/>
          </p:nvSpPr>
          <p:spPr>
            <a:xfrm>
              <a:off x="3513600" y="2763360"/>
              <a:ext cx="7920" cy="14400"/>
            </a:xfrm>
            <a:custGeom>
              <a:avLst/>
              <a:gdLst/>
              <a:ahLst/>
              <a:rect l="l" t="t" r="r" b="b"/>
              <a:pathLst>
                <a:path w="305" h="543">
                  <a:moveTo>
                    <a:pt x="174" y="1"/>
                  </a:moveTo>
                  <a:cubicBezTo>
                    <a:pt x="159" y="1"/>
                    <a:pt x="146" y="8"/>
                    <a:pt x="135" y="18"/>
                  </a:cubicBezTo>
                  <a:cubicBezTo>
                    <a:pt x="34" y="120"/>
                    <a:pt x="0" y="390"/>
                    <a:pt x="68" y="492"/>
                  </a:cubicBezTo>
                  <a:cubicBezTo>
                    <a:pt x="101" y="525"/>
                    <a:pt x="127" y="542"/>
                    <a:pt x="152" y="542"/>
                  </a:cubicBezTo>
                  <a:cubicBezTo>
                    <a:pt x="177" y="542"/>
                    <a:pt x="203" y="525"/>
                    <a:pt x="237" y="492"/>
                  </a:cubicBezTo>
                  <a:cubicBezTo>
                    <a:pt x="270" y="424"/>
                    <a:pt x="304" y="255"/>
                    <a:pt x="270" y="154"/>
                  </a:cubicBezTo>
                  <a:cubicBezTo>
                    <a:pt x="247" y="37"/>
                    <a:pt x="208" y="1"/>
                    <a:pt x="174" y="1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4" name="Google Shape;2248;p72_0"/>
            <p:cNvSpPr/>
            <p:nvPr/>
          </p:nvSpPr>
          <p:spPr>
            <a:xfrm>
              <a:off x="3579480" y="2714040"/>
              <a:ext cx="12600" cy="15480"/>
            </a:xfrm>
            <a:custGeom>
              <a:avLst/>
              <a:gdLst/>
              <a:ahLst/>
              <a:rect l="l" t="t" r="r" b="b"/>
              <a:pathLst>
                <a:path w="474" h="588">
                  <a:moveTo>
                    <a:pt x="270" y="1"/>
                  </a:moveTo>
                  <a:cubicBezTo>
                    <a:pt x="239" y="1"/>
                    <a:pt x="206" y="17"/>
                    <a:pt x="169" y="41"/>
                  </a:cubicBezTo>
                  <a:cubicBezTo>
                    <a:pt x="34" y="143"/>
                    <a:pt x="0" y="413"/>
                    <a:pt x="135" y="548"/>
                  </a:cubicBezTo>
                  <a:cubicBezTo>
                    <a:pt x="174" y="568"/>
                    <a:pt x="225" y="587"/>
                    <a:pt x="273" y="587"/>
                  </a:cubicBezTo>
                  <a:cubicBezTo>
                    <a:pt x="309" y="587"/>
                    <a:pt x="343" y="577"/>
                    <a:pt x="372" y="548"/>
                  </a:cubicBezTo>
                  <a:cubicBezTo>
                    <a:pt x="439" y="447"/>
                    <a:pt x="473" y="278"/>
                    <a:pt x="439" y="177"/>
                  </a:cubicBezTo>
                  <a:cubicBezTo>
                    <a:pt x="375" y="48"/>
                    <a:pt x="324" y="1"/>
                    <a:pt x="270" y="1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5" name="Google Shape;2249;p72_0"/>
            <p:cNvSpPr/>
            <p:nvPr/>
          </p:nvSpPr>
          <p:spPr>
            <a:xfrm>
              <a:off x="3526200" y="2736720"/>
              <a:ext cx="12600" cy="15840"/>
            </a:xfrm>
            <a:custGeom>
              <a:avLst/>
              <a:gdLst/>
              <a:ahLst/>
              <a:rect l="l" t="t" r="r" b="b"/>
              <a:pathLst>
                <a:path w="474" h="599">
                  <a:moveTo>
                    <a:pt x="254" y="1"/>
                  </a:moveTo>
                  <a:cubicBezTo>
                    <a:pt x="223" y="1"/>
                    <a:pt x="194" y="16"/>
                    <a:pt x="169" y="41"/>
                  </a:cubicBezTo>
                  <a:cubicBezTo>
                    <a:pt x="34" y="143"/>
                    <a:pt x="0" y="447"/>
                    <a:pt x="135" y="548"/>
                  </a:cubicBezTo>
                  <a:cubicBezTo>
                    <a:pt x="169" y="582"/>
                    <a:pt x="211" y="599"/>
                    <a:pt x="254" y="599"/>
                  </a:cubicBezTo>
                  <a:cubicBezTo>
                    <a:pt x="296" y="599"/>
                    <a:pt x="338" y="582"/>
                    <a:pt x="372" y="548"/>
                  </a:cubicBezTo>
                  <a:cubicBezTo>
                    <a:pt x="439" y="481"/>
                    <a:pt x="473" y="312"/>
                    <a:pt x="406" y="176"/>
                  </a:cubicBezTo>
                  <a:cubicBezTo>
                    <a:pt x="363" y="48"/>
                    <a:pt x="306" y="1"/>
                    <a:pt x="254" y="1"/>
                  </a:cubicBezTo>
                  <a:close/>
                </a:path>
              </a:pathLst>
            </a:custGeom>
            <a:solidFill>
              <a:srgbClr val="f6f4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6" name="Google Shape;2250;p72_0"/>
            <p:cNvSpPr/>
            <p:nvPr/>
          </p:nvSpPr>
          <p:spPr>
            <a:xfrm>
              <a:off x="3575160" y="2706480"/>
              <a:ext cx="238320" cy="188640"/>
            </a:xfrm>
            <a:custGeom>
              <a:avLst/>
              <a:gdLst/>
              <a:ahLst/>
              <a:rect l="l" t="t" r="r" b="b"/>
              <a:pathLst>
                <a:path w="8787" h="6956">
                  <a:moveTo>
                    <a:pt x="3307" y="1"/>
                  </a:moveTo>
                  <a:cubicBezTo>
                    <a:pt x="3230" y="1"/>
                    <a:pt x="3152" y="3"/>
                    <a:pt x="3075" y="6"/>
                  </a:cubicBezTo>
                  <a:cubicBezTo>
                    <a:pt x="2366" y="40"/>
                    <a:pt x="1690" y="209"/>
                    <a:pt x="1115" y="581"/>
                  </a:cubicBezTo>
                  <a:cubicBezTo>
                    <a:pt x="575" y="986"/>
                    <a:pt x="135" y="1595"/>
                    <a:pt x="68" y="2270"/>
                  </a:cubicBezTo>
                  <a:cubicBezTo>
                    <a:pt x="0" y="2980"/>
                    <a:pt x="372" y="3690"/>
                    <a:pt x="777" y="4298"/>
                  </a:cubicBezTo>
                  <a:cubicBezTo>
                    <a:pt x="1555" y="5447"/>
                    <a:pt x="2670" y="6393"/>
                    <a:pt x="4021" y="6765"/>
                  </a:cubicBezTo>
                  <a:cubicBezTo>
                    <a:pt x="4434" y="6892"/>
                    <a:pt x="4870" y="6956"/>
                    <a:pt x="5306" y="6956"/>
                  </a:cubicBezTo>
                  <a:cubicBezTo>
                    <a:pt x="6260" y="6956"/>
                    <a:pt x="7211" y="6648"/>
                    <a:pt x="7908" y="6021"/>
                  </a:cubicBezTo>
                  <a:cubicBezTo>
                    <a:pt x="8246" y="5751"/>
                    <a:pt x="8516" y="5379"/>
                    <a:pt x="8583" y="4940"/>
                  </a:cubicBezTo>
                  <a:cubicBezTo>
                    <a:pt x="8583" y="4906"/>
                    <a:pt x="8617" y="4839"/>
                    <a:pt x="8617" y="4771"/>
                  </a:cubicBezTo>
                  <a:cubicBezTo>
                    <a:pt x="8786" y="3859"/>
                    <a:pt x="7806" y="2270"/>
                    <a:pt x="7063" y="1527"/>
                  </a:cubicBezTo>
                  <a:cubicBezTo>
                    <a:pt x="6071" y="567"/>
                    <a:pt x="4685" y="1"/>
                    <a:pt x="3307" y="1"/>
                  </a:cubicBezTo>
                  <a:close/>
                </a:path>
              </a:pathLst>
            </a:custGeom>
            <a:solidFill>
              <a:srgbClr val="7181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7" name="Google Shape;2251;p72_0"/>
            <p:cNvSpPr/>
            <p:nvPr/>
          </p:nvSpPr>
          <p:spPr>
            <a:xfrm>
              <a:off x="3757680" y="2817720"/>
              <a:ext cx="47880" cy="41400"/>
            </a:xfrm>
            <a:custGeom>
              <a:avLst/>
              <a:gdLst/>
              <a:ahLst/>
              <a:rect l="l" t="t" r="r" b="b"/>
              <a:pathLst>
                <a:path w="1772" h="1543">
                  <a:moveTo>
                    <a:pt x="894" y="0"/>
                  </a:moveTo>
                  <a:cubicBezTo>
                    <a:pt x="811" y="0"/>
                    <a:pt x="726" y="15"/>
                    <a:pt x="643" y="46"/>
                  </a:cubicBezTo>
                  <a:lnTo>
                    <a:pt x="609" y="46"/>
                  </a:lnTo>
                  <a:cubicBezTo>
                    <a:pt x="305" y="181"/>
                    <a:pt x="35" y="485"/>
                    <a:pt x="35" y="823"/>
                  </a:cubicBezTo>
                  <a:cubicBezTo>
                    <a:pt x="1" y="1195"/>
                    <a:pt x="339" y="1499"/>
                    <a:pt x="677" y="1533"/>
                  </a:cubicBezTo>
                  <a:cubicBezTo>
                    <a:pt x="737" y="1539"/>
                    <a:pt x="795" y="1542"/>
                    <a:pt x="849" y="1542"/>
                  </a:cubicBezTo>
                  <a:cubicBezTo>
                    <a:pt x="1368" y="1542"/>
                    <a:pt x="1595" y="1261"/>
                    <a:pt x="1657" y="925"/>
                  </a:cubicBezTo>
                  <a:cubicBezTo>
                    <a:pt x="1771" y="438"/>
                    <a:pt x="1353" y="0"/>
                    <a:pt x="894" y="0"/>
                  </a:cubicBezTo>
                  <a:close/>
                </a:path>
              </a:pathLst>
            </a:custGeom>
            <a:solidFill>
              <a:srgbClr val="4651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8" name="Google Shape;2252;p72_0"/>
            <p:cNvSpPr/>
            <p:nvPr/>
          </p:nvSpPr>
          <p:spPr>
            <a:xfrm>
              <a:off x="3218760" y="3058560"/>
              <a:ext cx="2514600" cy="403560"/>
            </a:xfrm>
            <a:custGeom>
              <a:avLst/>
              <a:gdLst/>
              <a:ahLst/>
              <a:rect l="l" t="t" r="r" b="b"/>
              <a:pathLst>
                <a:path w="92559" h="14870">
                  <a:moveTo>
                    <a:pt x="92558" y="1"/>
                  </a:moveTo>
                  <a:cubicBezTo>
                    <a:pt x="92558" y="8145"/>
                    <a:pt x="71742" y="14768"/>
                    <a:pt x="46026" y="14836"/>
                  </a:cubicBezTo>
                  <a:cubicBezTo>
                    <a:pt x="22844" y="14869"/>
                    <a:pt x="3583" y="9530"/>
                    <a:pt x="1" y="2535"/>
                  </a:cubicBezTo>
                </a:path>
              </a:pathLst>
            </a:custGeom>
            <a:noFill/>
            <a:ln cap="rnd" w="30425">
              <a:solidFill>
                <a:srgbClr val="cbe7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9" name="Google Shape;2253;p72_0"/>
            <p:cNvSpPr/>
            <p:nvPr/>
          </p:nvSpPr>
          <p:spPr>
            <a:xfrm>
              <a:off x="3206880" y="3058560"/>
              <a:ext cx="2527560" cy="1024560"/>
            </a:xfrm>
            <a:custGeom>
              <a:avLst/>
              <a:gdLst/>
              <a:ahLst/>
              <a:rect l="l" t="t" r="r" b="b"/>
              <a:pathLst>
                <a:path w="93032" h="37714">
                  <a:moveTo>
                    <a:pt x="92997" y="1"/>
                  </a:moveTo>
                  <a:cubicBezTo>
                    <a:pt x="92997" y="8145"/>
                    <a:pt x="72181" y="14768"/>
                    <a:pt x="46465" y="14836"/>
                  </a:cubicBezTo>
                  <a:cubicBezTo>
                    <a:pt x="46391" y="14836"/>
                    <a:pt x="46316" y="14836"/>
                    <a:pt x="46242" y="14836"/>
                  </a:cubicBezTo>
                  <a:cubicBezTo>
                    <a:pt x="23464" y="14836"/>
                    <a:pt x="4550" y="9677"/>
                    <a:pt x="642" y="2806"/>
                  </a:cubicBezTo>
                  <a:lnTo>
                    <a:pt x="0" y="2806"/>
                  </a:lnTo>
                  <a:cubicBezTo>
                    <a:pt x="913" y="13180"/>
                    <a:pt x="6995" y="22067"/>
                    <a:pt x="15207" y="28285"/>
                  </a:cubicBezTo>
                  <a:cubicBezTo>
                    <a:pt x="23419" y="34503"/>
                    <a:pt x="33523" y="37713"/>
                    <a:pt x="43829" y="37713"/>
                  </a:cubicBezTo>
                  <a:lnTo>
                    <a:pt x="47141" y="37679"/>
                  </a:lnTo>
                  <a:cubicBezTo>
                    <a:pt x="51703" y="37679"/>
                    <a:pt x="56265" y="37206"/>
                    <a:pt x="60692" y="36125"/>
                  </a:cubicBezTo>
                  <a:cubicBezTo>
                    <a:pt x="79886" y="31462"/>
                    <a:pt x="93031" y="17776"/>
                    <a:pt x="92997" y="1"/>
                  </a:cubicBezTo>
                  <a:close/>
                </a:path>
              </a:pathLst>
            </a:custGeom>
            <a:solidFill>
              <a:srgbClr val="ed59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Google Shape;2254;p72_0"/>
            <p:cNvSpPr/>
            <p:nvPr/>
          </p:nvSpPr>
          <p:spPr>
            <a:xfrm>
              <a:off x="3701520" y="3058560"/>
              <a:ext cx="2032560" cy="1024560"/>
            </a:xfrm>
            <a:custGeom>
              <a:avLst/>
              <a:gdLst/>
              <a:ahLst/>
              <a:rect l="l" t="t" r="r" b="b"/>
              <a:pathLst>
                <a:path w="74818" h="37714">
                  <a:moveTo>
                    <a:pt x="74783" y="1"/>
                  </a:moveTo>
                  <a:cubicBezTo>
                    <a:pt x="74783" y="5002"/>
                    <a:pt x="66876" y="9463"/>
                    <a:pt x="54812" y="12132"/>
                  </a:cubicBezTo>
                  <a:cubicBezTo>
                    <a:pt x="49236" y="20783"/>
                    <a:pt x="39673" y="27136"/>
                    <a:pt x="27778" y="30042"/>
                  </a:cubicBezTo>
                  <a:cubicBezTo>
                    <a:pt x="23351" y="31124"/>
                    <a:pt x="18823" y="31597"/>
                    <a:pt x="14261" y="31597"/>
                  </a:cubicBezTo>
                  <a:lnTo>
                    <a:pt x="10949" y="31597"/>
                  </a:lnTo>
                  <a:cubicBezTo>
                    <a:pt x="7232" y="31597"/>
                    <a:pt x="3583" y="31191"/>
                    <a:pt x="0" y="30380"/>
                  </a:cubicBezTo>
                  <a:lnTo>
                    <a:pt x="0" y="30380"/>
                  </a:lnTo>
                  <a:cubicBezTo>
                    <a:pt x="7604" y="35246"/>
                    <a:pt x="16525" y="37713"/>
                    <a:pt x="25615" y="37713"/>
                  </a:cubicBezTo>
                  <a:lnTo>
                    <a:pt x="28927" y="37679"/>
                  </a:lnTo>
                  <a:cubicBezTo>
                    <a:pt x="33489" y="37679"/>
                    <a:pt x="38051" y="37206"/>
                    <a:pt x="42478" y="36125"/>
                  </a:cubicBezTo>
                  <a:cubicBezTo>
                    <a:pt x="61672" y="31462"/>
                    <a:pt x="74817" y="17776"/>
                    <a:pt x="74783" y="1"/>
                  </a:cubicBezTo>
                  <a:close/>
                </a:path>
              </a:pathLst>
            </a:custGeom>
            <a:solidFill>
              <a:srgbClr val="ed59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91" name="Google Shape;2255;p72_0"/>
          <p:cNvSpPr/>
          <p:nvPr/>
        </p:nvSpPr>
        <p:spPr>
          <a:xfrm>
            <a:off x="3137400" y="2936520"/>
            <a:ext cx="201600" cy="2016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2" name="Google Shape;2256;p72_0"/>
          <p:cNvSpPr/>
          <p:nvPr/>
        </p:nvSpPr>
        <p:spPr>
          <a:xfrm>
            <a:off x="1543320" y="1518480"/>
            <a:ext cx="1849320" cy="39924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>
            <a:solidFill>
              <a:srgbClr val="fbb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3" name="Google Shape;2257;p72_0"/>
          <p:cNvSpPr/>
          <p:nvPr/>
        </p:nvSpPr>
        <p:spPr>
          <a:xfrm>
            <a:off x="1543320" y="3845520"/>
            <a:ext cx="1849320" cy="39924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>
            <a:solidFill>
              <a:srgbClr val="fbb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4" name="Google Shape;2258;p72_0"/>
          <p:cNvSpPr/>
          <p:nvPr/>
        </p:nvSpPr>
        <p:spPr>
          <a:xfrm>
            <a:off x="1564920" y="1617480"/>
            <a:ext cx="1806840" cy="20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7c7c7c"/>
                </a:solidFill>
                <a:latin typeface="Ubuntu"/>
                <a:ea typeface="Ubuntu"/>
              </a:rPr>
              <a:t>Egg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95" name="Google Shape;2259;p72_0"/>
          <p:cNvSpPr/>
          <p:nvPr/>
        </p:nvSpPr>
        <p:spPr>
          <a:xfrm>
            <a:off x="1564920" y="3944520"/>
            <a:ext cx="1806840" cy="20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0" anchor="ctr">
            <a:noAutofit/>
          </a:bodyPr>
          <a:p>
            <a:pPr algn="ctr"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500" spc="-1" strike="noStrike">
                <a:solidFill>
                  <a:srgbClr val="7c7c7c"/>
                </a:solidFill>
                <a:latin typeface="Ubuntu"/>
                <a:ea typeface="Ubuntu"/>
              </a:rPr>
              <a:t>Tomato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96" name="Google Shape;2260;p72_0"/>
          <p:cNvSpPr/>
          <p:nvPr/>
        </p:nvSpPr>
        <p:spPr>
          <a:xfrm>
            <a:off x="5750640" y="1518480"/>
            <a:ext cx="1849320" cy="39924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>
            <a:solidFill>
              <a:srgbClr val="fbb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7" name="Google Shape;2261;p72_0"/>
          <p:cNvSpPr/>
          <p:nvPr/>
        </p:nvSpPr>
        <p:spPr>
          <a:xfrm>
            <a:off x="5750640" y="3845520"/>
            <a:ext cx="1849320" cy="39924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>
            <a:solidFill>
              <a:srgbClr val="fbb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8" name="Google Shape;2262;p72_0"/>
          <p:cNvSpPr/>
          <p:nvPr/>
        </p:nvSpPr>
        <p:spPr>
          <a:xfrm>
            <a:off x="5771880" y="1617480"/>
            <a:ext cx="1806840" cy="20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0" anchor="ctr">
            <a:noAutofit/>
          </a:bodyPr>
          <a:p>
            <a:pPr algn="ctr"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500" spc="-1" strike="noStrike">
                <a:solidFill>
                  <a:srgbClr val="7c7c7c"/>
                </a:solidFill>
                <a:latin typeface="Ubuntu"/>
                <a:ea typeface="Ubuntu"/>
              </a:rPr>
              <a:t>Pepper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99" name="Google Shape;2263;p72_0"/>
          <p:cNvSpPr/>
          <p:nvPr/>
        </p:nvSpPr>
        <p:spPr>
          <a:xfrm>
            <a:off x="5771880" y="3944520"/>
            <a:ext cx="1806840" cy="20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0" anchor="ctr">
            <a:noAutofit/>
          </a:bodyPr>
          <a:p>
            <a:pPr algn="ctr"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500" spc="-1" strike="noStrike">
                <a:solidFill>
                  <a:srgbClr val="7c7c7c"/>
                </a:solidFill>
                <a:latin typeface="Ubuntu"/>
                <a:ea typeface="Ubuntu"/>
              </a:rPr>
              <a:t>Cheese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00" name="Google Shape;2264;p72_0"/>
          <p:cNvSpPr/>
          <p:nvPr/>
        </p:nvSpPr>
        <p:spPr>
          <a:xfrm>
            <a:off x="3137400" y="2389680"/>
            <a:ext cx="201600" cy="2016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1" name="Google Shape;2265;p72_0"/>
          <p:cNvSpPr/>
          <p:nvPr/>
        </p:nvSpPr>
        <p:spPr>
          <a:xfrm>
            <a:off x="5245560" y="2389680"/>
            <a:ext cx="201600" cy="2016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2" name="Google Shape;2266;p72_0"/>
          <p:cNvSpPr/>
          <p:nvPr/>
        </p:nvSpPr>
        <p:spPr>
          <a:xfrm>
            <a:off x="5374800" y="2925000"/>
            <a:ext cx="201600" cy="2016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3" name="Google Shape;2267;p72_0"/>
          <p:cNvSpPr/>
          <p:nvPr/>
        </p:nvSpPr>
        <p:spPr>
          <a:xfrm flipH="1" rot="10800000">
            <a:off x="5447160" y="1918440"/>
            <a:ext cx="1227960" cy="572400"/>
          </a:xfrm>
          <a:prstGeom prst="bentConnector2">
            <a:avLst/>
          </a:prstGeom>
          <a:noFill/>
          <a:ln w="9525">
            <a:solidFill>
              <a:srgbClr val="fbb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4" name="Google Shape;2268;p72_0"/>
          <p:cNvSpPr/>
          <p:nvPr/>
        </p:nvSpPr>
        <p:spPr>
          <a:xfrm rot="10800000">
            <a:off x="2468880" y="1918440"/>
            <a:ext cx="668520" cy="572400"/>
          </a:xfrm>
          <a:prstGeom prst="bentConnector2">
            <a:avLst/>
          </a:prstGeom>
          <a:noFill/>
          <a:ln w="9525">
            <a:solidFill>
              <a:srgbClr val="fbb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5" name="Google Shape;2269;p72_0"/>
          <p:cNvSpPr/>
          <p:nvPr/>
        </p:nvSpPr>
        <p:spPr>
          <a:xfrm flipH="1">
            <a:off x="2467800" y="3037320"/>
            <a:ext cx="668520" cy="807840"/>
          </a:xfrm>
          <a:prstGeom prst="bentConnector2">
            <a:avLst/>
          </a:prstGeom>
          <a:noFill/>
          <a:ln w="9525">
            <a:solidFill>
              <a:srgbClr val="fbb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6" name="Google Shape;2270;p72_0"/>
          <p:cNvSpPr/>
          <p:nvPr/>
        </p:nvSpPr>
        <p:spPr>
          <a:xfrm>
            <a:off x="5576760" y="3025800"/>
            <a:ext cx="1098720" cy="819720"/>
          </a:xfrm>
          <a:prstGeom prst="bentConnector2">
            <a:avLst/>
          </a:prstGeom>
          <a:noFill/>
          <a:ln w="9525">
            <a:solidFill>
              <a:srgbClr val="fbb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7" name="Google Shape;2271;p72_0"/>
          <p:cNvSpPr/>
          <p:nvPr/>
        </p:nvSpPr>
        <p:spPr>
          <a:xfrm rot="5400000">
            <a:off x="8136000" y="1557000"/>
            <a:ext cx="949680" cy="619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8" name="Google Shape;2272;p72_0"/>
          <p:cNvSpPr/>
          <p:nvPr/>
        </p:nvSpPr>
        <p:spPr>
          <a:xfrm rot="5400000">
            <a:off x="8101440" y="589680"/>
            <a:ext cx="1018800" cy="619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9" name="Google Shape;2273;p72_0"/>
          <p:cNvSpPr/>
          <p:nvPr/>
        </p:nvSpPr>
        <p:spPr>
          <a:xfrm rot="5400000">
            <a:off x="8089560" y="2537640"/>
            <a:ext cx="1042560" cy="619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0" name="Google Shape;2274;p72_0"/>
          <p:cNvSpPr/>
          <p:nvPr/>
        </p:nvSpPr>
        <p:spPr>
          <a:xfrm rot="5400000">
            <a:off x="8101440" y="4501440"/>
            <a:ext cx="1018800" cy="619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1" name="Google Shape;2275;p72_0"/>
          <p:cNvSpPr/>
          <p:nvPr/>
        </p:nvSpPr>
        <p:spPr>
          <a:xfrm rot="5400000">
            <a:off x="8141760" y="3528360"/>
            <a:ext cx="937800" cy="6192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2" name="Google Shape;2276;p72_0"/>
          <p:cNvSpPr/>
          <p:nvPr/>
        </p:nvSpPr>
        <p:spPr>
          <a:xfrm>
            <a:off x="8189640" y="470160"/>
            <a:ext cx="439920" cy="28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a4335"/>
                </a:solidFill>
                <a:latin typeface="Ubuntu"/>
                <a:ea typeface="Ubuntu"/>
              </a:rPr>
              <a:t>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3" name="Google Shape;2277;p72_0"/>
          <p:cNvSpPr/>
          <p:nvPr/>
        </p:nvSpPr>
        <p:spPr>
          <a:xfrm>
            <a:off x="8189640" y="1476360"/>
            <a:ext cx="439920" cy="28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4a853"/>
                </a:solidFill>
                <a:latin typeface="Ubuntu"/>
                <a:ea typeface="Ubuntu"/>
              </a:rPr>
              <a:t>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4" name="Google Shape;2278;p72_0"/>
          <p:cNvSpPr/>
          <p:nvPr/>
        </p:nvSpPr>
        <p:spPr>
          <a:xfrm>
            <a:off x="8189640" y="2400480"/>
            <a:ext cx="439920" cy="28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4d8cf5"/>
                </a:solidFill>
                <a:latin typeface="Ubuntu"/>
                <a:ea typeface="Ubuntu"/>
              </a:rPr>
              <a:t>W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5" name="Google Shape;2279;p72_0"/>
          <p:cNvSpPr/>
          <p:nvPr/>
        </p:nvSpPr>
        <p:spPr>
          <a:xfrm>
            <a:off x="8189640" y="3423600"/>
            <a:ext cx="439920" cy="28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bbc05"/>
                </a:solidFill>
                <a:latin typeface="Ubuntu"/>
                <a:ea typeface="Ubuntu"/>
              </a:rPr>
              <a:t>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6" name="Google Shape;2280;p72_0"/>
          <p:cNvSpPr/>
          <p:nvPr/>
        </p:nvSpPr>
        <p:spPr>
          <a:xfrm>
            <a:off x="8189640" y="4362840"/>
            <a:ext cx="439920" cy="28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a4335"/>
                </a:solidFill>
                <a:latin typeface="Ubuntu"/>
                <a:ea typeface="Ubuntu"/>
              </a:rPr>
              <a:t>F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1317" name="Google Shape;2281;p72_0"/>
          <p:cNvGrpSpPr/>
          <p:nvPr/>
        </p:nvGrpSpPr>
        <p:grpSpPr>
          <a:xfrm>
            <a:off x="6935040" y="696600"/>
            <a:ext cx="194760" cy="194760"/>
            <a:chOff x="6935040" y="696600"/>
            <a:chExt cx="194760" cy="194760"/>
          </a:xfrm>
        </p:grpSpPr>
        <p:sp>
          <p:nvSpPr>
            <p:cNvPr id="1318" name="Google Shape;2282;p72_0"/>
            <p:cNvSpPr/>
            <p:nvPr/>
          </p:nvSpPr>
          <p:spPr>
            <a:xfrm>
              <a:off x="6935040" y="776880"/>
              <a:ext cx="194760" cy="114480"/>
            </a:xfrm>
            <a:custGeom>
              <a:avLst/>
              <a:gdLst/>
              <a:ahLst/>
              <a:rect l="l" t="t" r="r" b="b"/>
              <a:pathLst>
                <a:path w="19273" h="1133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9" name="Google Shape;2283;p72_0"/>
            <p:cNvSpPr/>
            <p:nvPr/>
          </p:nvSpPr>
          <p:spPr>
            <a:xfrm>
              <a:off x="6935040" y="696600"/>
              <a:ext cx="194760" cy="68760"/>
            </a:xfrm>
            <a:custGeom>
              <a:avLst/>
              <a:gdLst/>
              <a:ahLst/>
              <a:rect l="l" t="t" r="r" b="b"/>
              <a:pathLst>
                <a:path w="19273" h="6815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20" name="Google Shape;2284;p72_0"/>
          <p:cNvSpPr/>
          <p:nvPr/>
        </p:nvSpPr>
        <p:spPr>
          <a:xfrm>
            <a:off x="6934320" y="681840"/>
            <a:ext cx="19548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1" name="Google Shape;2285;p72_0"/>
          <p:cNvSpPr/>
          <p:nvPr/>
        </p:nvSpPr>
        <p:spPr>
          <a:xfrm>
            <a:off x="7246440" y="695880"/>
            <a:ext cx="212760" cy="195480"/>
          </a:xfrm>
          <a:custGeom>
            <a:avLst/>
            <a:gdLst/>
            <a:ahLst/>
            <a:rect l="l" t="t" r="r" b="b"/>
            <a:pathLst>
              <a:path w="34372" h="31568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2" name="Google Shape;2286;p72_0"/>
          <p:cNvSpPr/>
          <p:nvPr/>
        </p:nvSpPr>
        <p:spPr>
          <a:xfrm>
            <a:off x="7870320" y="695880"/>
            <a:ext cx="145080" cy="214920"/>
          </a:xfrm>
          <a:custGeom>
            <a:avLst/>
            <a:gdLst/>
            <a:ahLst/>
            <a:rect l="l" t="t" r="r" b="b"/>
            <a:pathLst>
              <a:path w="1649" h="2442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3" name="Google Shape;2287;p72_0"/>
          <p:cNvSpPr/>
          <p:nvPr/>
        </p:nvSpPr>
        <p:spPr>
          <a:xfrm rot="10800000">
            <a:off x="7575480" y="696240"/>
            <a:ext cx="145080" cy="214920"/>
          </a:xfrm>
          <a:custGeom>
            <a:avLst/>
            <a:gdLst/>
            <a:ahLst/>
            <a:rect l="l" t="t" r="r" b="b"/>
            <a:pathLst>
              <a:path w="1649" h="2442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4" name="" descr=""/>
          <p:cNvPicPr/>
          <p:nvPr/>
        </p:nvPicPr>
        <p:blipFill>
          <a:blip r:embed="rId1"/>
          <a:stretch/>
        </p:blipFill>
        <p:spPr>
          <a:xfrm>
            <a:off x="720000" y="1048680"/>
            <a:ext cx="7869600" cy="399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43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689;p37_0"/>
          <p:cNvSpPr/>
          <p:nvPr/>
        </p:nvSpPr>
        <p:spPr>
          <a:xfrm>
            <a:off x="713160" y="923760"/>
            <a:ext cx="7716960" cy="90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600" spc="-1" strike="noStrike">
                <a:solidFill>
                  <a:srgbClr val="4d8cf5"/>
                </a:solidFill>
                <a:latin typeface="Ubuntu"/>
                <a:ea typeface="Ubuntu"/>
              </a:rPr>
              <a:t>T</a:t>
            </a:r>
            <a:r>
              <a:rPr b="1" lang="en" sz="4600" spc="-1" strike="noStrike">
                <a:solidFill>
                  <a:srgbClr val="ea4335"/>
                </a:solidFill>
                <a:latin typeface="Ubuntu"/>
                <a:ea typeface="Ubuntu"/>
              </a:rPr>
              <a:t>h</a:t>
            </a:r>
            <a:r>
              <a:rPr b="1" lang="en" sz="4600" spc="-1" strike="noStrike">
                <a:solidFill>
                  <a:srgbClr val="fbbc05"/>
                </a:solidFill>
                <a:latin typeface="Ubuntu"/>
                <a:ea typeface="Ubuntu"/>
              </a:rPr>
              <a:t>a</a:t>
            </a:r>
            <a:r>
              <a:rPr b="1" lang="en" sz="4600" spc="-1" strike="noStrike">
                <a:solidFill>
                  <a:srgbClr val="34a853"/>
                </a:solidFill>
                <a:latin typeface="Ubuntu"/>
                <a:ea typeface="Ubuntu"/>
              </a:rPr>
              <a:t>n</a:t>
            </a:r>
            <a:r>
              <a:rPr b="1" lang="en" sz="4600" spc="-1" strike="noStrike">
                <a:solidFill>
                  <a:srgbClr val="4d8cf5"/>
                </a:solidFill>
                <a:latin typeface="Ubuntu"/>
                <a:ea typeface="Ubuntu"/>
              </a:rPr>
              <a:t>k</a:t>
            </a:r>
            <a:r>
              <a:rPr b="1" lang="en" sz="4600" spc="-1" strike="noStrike">
                <a:solidFill>
                  <a:srgbClr val="ea4335"/>
                </a:solidFill>
                <a:latin typeface="Ubuntu"/>
                <a:ea typeface="Ubuntu"/>
              </a:rPr>
              <a:t>s </a:t>
            </a:r>
            <a:r>
              <a:rPr b="1" lang="en" sz="4600" spc="-1" strike="noStrike">
                <a:solidFill>
                  <a:srgbClr val="fbbc05"/>
                </a:solidFill>
                <a:latin typeface="Ubuntu"/>
                <a:ea typeface="Ubuntu"/>
              </a:rPr>
              <a:t>f</a:t>
            </a:r>
            <a:r>
              <a:rPr b="1" lang="en" sz="4600" spc="-1" strike="noStrike">
                <a:solidFill>
                  <a:srgbClr val="34a853"/>
                </a:solidFill>
                <a:latin typeface="Ubuntu"/>
                <a:ea typeface="Ubuntu"/>
              </a:rPr>
              <a:t>o</a:t>
            </a:r>
            <a:r>
              <a:rPr b="1" lang="en" sz="4600" spc="-1" strike="noStrike">
                <a:solidFill>
                  <a:srgbClr val="4d8cf5"/>
                </a:solidFill>
                <a:latin typeface="Ubuntu"/>
                <a:ea typeface="Ubuntu"/>
              </a:rPr>
              <a:t>r </a:t>
            </a:r>
            <a:r>
              <a:rPr b="1" lang="en" sz="4600" spc="-1" strike="noStrike">
                <a:solidFill>
                  <a:srgbClr val="ea4335"/>
                </a:solidFill>
                <a:latin typeface="Ubuntu"/>
                <a:ea typeface="Ubuntu"/>
              </a:rPr>
              <a:t>L</a:t>
            </a:r>
            <a:r>
              <a:rPr b="1" lang="en" sz="4600" spc="-1" strike="noStrike">
                <a:solidFill>
                  <a:srgbClr val="fbbc05"/>
                </a:solidFill>
                <a:latin typeface="Ubuntu"/>
                <a:ea typeface="Ubuntu"/>
              </a:rPr>
              <a:t>i</a:t>
            </a:r>
            <a:r>
              <a:rPr b="1" lang="en" sz="4600" spc="-1" strike="noStrike">
                <a:solidFill>
                  <a:srgbClr val="34a853"/>
                </a:solidFill>
                <a:latin typeface="Ubuntu"/>
                <a:ea typeface="Ubuntu"/>
              </a:rPr>
              <a:t>s</a:t>
            </a:r>
            <a:r>
              <a:rPr b="1" lang="en" sz="4600" spc="-1" strike="noStrike">
                <a:solidFill>
                  <a:srgbClr val="4d8cf5"/>
                </a:solidFill>
                <a:latin typeface="Ubuntu"/>
                <a:ea typeface="Ubuntu"/>
              </a:rPr>
              <a:t>t</a:t>
            </a:r>
            <a:r>
              <a:rPr b="1" lang="en" sz="4600" spc="-1" strike="noStrike">
                <a:solidFill>
                  <a:srgbClr val="ea4335"/>
                </a:solidFill>
                <a:latin typeface="Ubuntu"/>
                <a:ea typeface="Ubuntu"/>
              </a:rPr>
              <a:t>e</a:t>
            </a:r>
            <a:r>
              <a:rPr b="1" lang="en" sz="4600" spc="-1" strike="noStrike">
                <a:solidFill>
                  <a:srgbClr val="fbbc05"/>
                </a:solidFill>
                <a:latin typeface="Ubuntu"/>
                <a:ea typeface="Ubuntu"/>
              </a:rPr>
              <a:t>n</a:t>
            </a:r>
            <a:r>
              <a:rPr b="1" lang="en" sz="4600" spc="-1" strike="noStrike">
                <a:solidFill>
                  <a:srgbClr val="34a853"/>
                </a:solidFill>
                <a:latin typeface="Ubuntu"/>
                <a:ea typeface="Ubuntu"/>
              </a:rPr>
              <a:t>i</a:t>
            </a:r>
            <a:r>
              <a:rPr b="1" lang="en" sz="4600" spc="-1" strike="noStrike">
                <a:solidFill>
                  <a:srgbClr val="4d8cf5"/>
                </a:solidFill>
                <a:latin typeface="Ubuntu"/>
                <a:ea typeface="Ubuntu"/>
              </a:rPr>
              <a:t>n</a:t>
            </a:r>
            <a:r>
              <a:rPr b="1" lang="en" sz="4600" spc="-1" strike="noStrike">
                <a:solidFill>
                  <a:srgbClr val="ea4335"/>
                </a:solidFill>
                <a:latin typeface="Ubuntu"/>
                <a:ea typeface="Ubuntu"/>
              </a:rPr>
              <a:t>g</a:t>
            </a:r>
            <a:endParaRPr b="0" lang="en-US" sz="4600" spc="-1" strike="noStrike">
              <a:latin typeface="Arial"/>
            </a:endParaRPr>
          </a:p>
        </p:txBody>
      </p:sp>
      <p:sp>
        <p:nvSpPr>
          <p:cNvPr id="1326" name="Google Shape;690;p37_1"/>
          <p:cNvSpPr/>
          <p:nvPr/>
        </p:nvSpPr>
        <p:spPr>
          <a:xfrm>
            <a:off x="1884960" y="1904400"/>
            <a:ext cx="5373360" cy="51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ea4335"/>
                </a:solidFill>
                <a:latin typeface="Ubuntu"/>
                <a:ea typeface="Ubuntu"/>
              </a:rPr>
              <a:t>NPTeacher 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327" name="Google Shape;692;p37_1"/>
          <p:cNvGrpSpPr/>
          <p:nvPr/>
        </p:nvGrpSpPr>
        <p:grpSpPr>
          <a:xfrm>
            <a:off x="3918600" y="3359160"/>
            <a:ext cx="1281960" cy="1335240"/>
            <a:chOff x="3918600" y="3359160"/>
            <a:chExt cx="1281960" cy="1335240"/>
          </a:xfrm>
        </p:grpSpPr>
        <p:sp>
          <p:nvSpPr>
            <p:cNvPr id="1328" name="Google Shape;693;p37_1"/>
            <p:cNvSpPr/>
            <p:nvPr/>
          </p:nvSpPr>
          <p:spPr>
            <a:xfrm>
              <a:off x="4409640" y="4488480"/>
              <a:ext cx="191880" cy="133200"/>
            </a:xfrm>
            <a:custGeom>
              <a:avLst/>
              <a:gdLst/>
              <a:ahLst/>
              <a:rect l="l" t="t" r="r" b="b"/>
              <a:pathLst>
                <a:path w="16579" h="11510">
                  <a:moveTo>
                    <a:pt x="12196" y="0"/>
                  </a:moveTo>
                  <a:cubicBezTo>
                    <a:pt x="8194" y="0"/>
                    <a:pt x="443" y="1974"/>
                    <a:pt x="443" y="1974"/>
                  </a:cubicBezTo>
                  <a:lnTo>
                    <a:pt x="1" y="9608"/>
                  </a:lnTo>
                  <a:lnTo>
                    <a:pt x="9645" y="11231"/>
                  </a:lnTo>
                  <a:cubicBezTo>
                    <a:pt x="9645" y="11231"/>
                    <a:pt x="10521" y="11509"/>
                    <a:pt x="11634" y="11509"/>
                  </a:cubicBezTo>
                  <a:cubicBezTo>
                    <a:pt x="13470" y="11509"/>
                    <a:pt x="15950" y="10751"/>
                    <a:pt x="16191" y="6732"/>
                  </a:cubicBezTo>
                  <a:cubicBezTo>
                    <a:pt x="16578" y="278"/>
                    <a:pt x="13554" y="112"/>
                    <a:pt x="13554" y="112"/>
                  </a:cubicBezTo>
                  <a:cubicBezTo>
                    <a:pt x="13184" y="34"/>
                    <a:pt x="12722" y="0"/>
                    <a:pt x="1219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9" name="Google Shape;694;p37_1"/>
            <p:cNvSpPr/>
            <p:nvPr/>
          </p:nvSpPr>
          <p:spPr>
            <a:xfrm>
              <a:off x="4012200" y="3508560"/>
              <a:ext cx="1090080" cy="579240"/>
            </a:xfrm>
            <a:custGeom>
              <a:avLst/>
              <a:gdLst/>
              <a:ahLst/>
              <a:rect l="l" t="t" r="r" b="b"/>
              <a:pathLst>
                <a:path w="79718" h="42387">
                  <a:moveTo>
                    <a:pt x="38891" y="1"/>
                  </a:moveTo>
                  <a:lnTo>
                    <a:pt x="19325" y="5883"/>
                  </a:lnTo>
                  <a:cubicBezTo>
                    <a:pt x="18259" y="5438"/>
                    <a:pt x="17164" y="5234"/>
                    <a:pt x="16085" y="5234"/>
                  </a:cubicBezTo>
                  <a:cubicBezTo>
                    <a:pt x="8977" y="5234"/>
                    <a:pt x="2559" y="14096"/>
                    <a:pt x="9331" y="21428"/>
                  </a:cubicBezTo>
                  <a:cubicBezTo>
                    <a:pt x="9331" y="21428"/>
                    <a:pt x="0" y="37785"/>
                    <a:pt x="18846" y="41565"/>
                  </a:cubicBezTo>
                  <a:cubicBezTo>
                    <a:pt x="21721" y="42140"/>
                    <a:pt x="24208" y="42387"/>
                    <a:pt x="26360" y="42387"/>
                  </a:cubicBezTo>
                  <a:cubicBezTo>
                    <a:pt x="36413" y="42387"/>
                    <a:pt x="39151" y="37010"/>
                    <a:pt x="39849" y="34687"/>
                  </a:cubicBezTo>
                  <a:cubicBezTo>
                    <a:pt x="40563" y="37010"/>
                    <a:pt x="43304" y="42387"/>
                    <a:pt x="53357" y="42387"/>
                  </a:cubicBezTo>
                  <a:cubicBezTo>
                    <a:pt x="55509" y="42387"/>
                    <a:pt x="57997" y="42140"/>
                    <a:pt x="60871" y="41565"/>
                  </a:cubicBezTo>
                  <a:cubicBezTo>
                    <a:pt x="79717" y="37785"/>
                    <a:pt x="70368" y="21447"/>
                    <a:pt x="70368" y="21447"/>
                  </a:cubicBezTo>
                  <a:cubicBezTo>
                    <a:pt x="77156" y="14098"/>
                    <a:pt x="70739" y="5234"/>
                    <a:pt x="63632" y="5234"/>
                  </a:cubicBezTo>
                  <a:cubicBezTo>
                    <a:pt x="62553" y="5234"/>
                    <a:pt x="61459" y="5438"/>
                    <a:pt x="60392" y="5883"/>
                  </a:cubicBezTo>
                  <a:lnTo>
                    <a:pt x="40827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0" name="Google Shape;695;p37_1"/>
            <p:cNvSpPr/>
            <p:nvPr/>
          </p:nvSpPr>
          <p:spPr>
            <a:xfrm>
              <a:off x="4234320" y="4232880"/>
              <a:ext cx="622800" cy="221760"/>
            </a:xfrm>
            <a:custGeom>
              <a:avLst/>
              <a:gdLst/>
              <a:ahLst/>
              <a:rect l="l" t="t" r="r" b="b"/>
              <a:pathLst>
                <a:path w="45567" h="16266">
                  <a:moveTo>
                    <a:pt x="1" y="1"/>
                  </a:moveTo>
                  <a:lnTo>
                    <a:pt x="1" y="16265"/>
                  </a:lnTo>
                  <a:lnTo>
                    <a:pt x="45567" y="16265"/>
                  </a:lnTo>
                  <a:lnTo>
                    <a:pt x="4556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1" name="Google Shape;696;p37_1"/>
            <p:cNvSpPr/>
            <p:nvPr/>
          </p:nvSpPr>
          <p:spPr>
            <a:xfrm>
              <a:off x="3918600" y="4263480"/>
              <a:ext cx="924840" cy="355680"/>
            </a:xfrm>
            <a:custGeom>
              <a:avLst/>
              <a:gdLst/>
              <a:ahLst/>
              <a:rect l="l" t="t" r="r" b="b"/>
              <a:pathLst>
                <a:path w="67622" h="26046">
                  <a:moveTo>
                    <a:pt x="15395" y="0"/>
                  </a:moveTo>
                  <a:cubicBezTo>
                    <a:pt x="11476" y="0"/>
                    <a:pt x="7066" y="1286"/>
                    <a:pt x="4758" y="6296"/>
                  </a:cubicBezTo>
                  <a:cubicBezTo>
                    <a:pt x="1" y="16585"/>
                    <a:pt x="19381" y="18854"/>
                    <a:pt x="19381" y="18854"/>
                  </a:cubicBezTo>
                  <a:lnTo>
                    <a:pt x="58936" y="24386"/>
                  </a:lnTo>
                  <a:cubicBezTo>
                    <a:pt x="62937" y="24957"/>
                    <a:pt x="67179" y="26045"/>
                    <a:pt x="67179" y="26045"/>
                  </a:cubicBezTo>
                  <a:lnTo>
                    <a:pt x="67621" y="18411"/>
                  </a:lnTo>
                  <a:cubicBezTo>
                    <a:pt x="66588" y="18300"/>
                    <a:pt x="65427" y="18116"/>
                    <a:pt x="64247" y="17876"/>
                  </a:cubicBezTo>
                  <a:lnTo>
                    <a:pt x="23106" y="1428"/>
                  </a:lnTo>
                  <a:cubicBezTo>
                    <a:pt x="23106" y="1428"/>
                    <a:pt x="19524" y="0"/>
                    <a:pt x="15395" y="0"/>
                  </a:cubicBezTo>
                  <a:close/>
                </a:path>
              </a:pathLst>
            </a:custGeom>
            <a:solidFill>
              <a:srgbClr val="fbb3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2" name="Google Shape;697;p37_1"/>
            <p:cNvSpPr/>
            <p:nvPr/>
          </p:nvSpPr>
          <p:spPr>
            <a:xfrm>
              <a:off x="4348440" y="4336200"/>
              <a:ext cx="510120" cy="344520"/>
            </a:xfrm>
            <a:custGeom>
              <a:avLst/>
              <a:gdLst/>
              <a:ahLst/>
              <a:rect l="l" t="t" r="r" b="b"/>
              <a:pathLst>
                <a:path w="37324" h="25227">
                  <a:moveTo>
                    <a:pt x="5367" y="0"/>
                  </a:moveTo>
                  <a:lnTo>
                    <a:pt x="0" y="19787"/>
                  </a:lnTo>
                  <a:lnTo>
                    <a:pt x="37324" y="25227"/>
                  </a:lnTo>
                  <a:lnTo>
                    <a:pt x="37010" y="8907"/>
                  </a:lnTo>
                  <a:lnTo>
                    <a:pt x="5367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3" name="Google Shape;698;p37_1"/>
            <p:cNvSpPr/>
            <p:nvPr/>
          </p:nvSpPr>
          <p:spPr>
            <a:xfrm>
              <a:off x="4426920" y="4351320"/>
              <a:ext cx="70560" cy="244440"/>
            </a:xfrm>
            <a:custGeom>
              <a:avLst/>
              <a:gdLst/>
              <a:ahLst/>
              <a:rect l="l" t="t" r="r" b="b"/>
              <a:pathLst>
                <a:path w="5201" h="17925">
                  <a:moveTo>
                    <a:pt x="5201" y="0"/>
                  </a:moveTo>
                  <a:lnTo>
                    <a:pt x="0" y="17924"/>
                  </a:lnTo>
                </a:path>
              </a:pathLst>
            </a:custGeom>
            <a:noFill/>
            <a:ln w="2535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4" name="Google Shape;699;p37_1"/>
            <p:cNvSpPr/>
            <p:nvPr/>
          </p:nvSpPr>
          <p:spPr>
            <a:xfrm>
              <a:off x="4359240" y="4352400"/>
              <a:ext cx="70560" cy="244440"/>
            </a:xfrm>
            <a:custGeom>
              <a:avLst/>
              <a:gdLst/>
              <a:ahLst/>
              <a:rect l="l" t="t" r="r" b="b"/>
              <a:pathLst>
                <a:path w="5201" h="17925">
                  <a:moveTo>
                    <a:pt x="5201" y="1"/>
                  </a:moveTo>
                  <a:lnTo>
                    <a:pt x="0" y="17925"/>
                  </a:lnTo>
                </a:path>
              </a:pathLst>
            </a:custGeom>
            <a:noFill/>
            <a:ln w="2535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5" name="Google Shape;700;p37_1"/>
            <p:cNvSpPr/>
            <p:nvPr/>
          </p:nvSpPr>
          <p:spPr>
            <a:xfrm>
              <a:off x="4275720" y="4277160"/>
              <a:ext cx="924840" cy="355680"/>
            </a:xfrm>
            <a:custGeom>
              <a:avLst/>
              <a:gdLst/>
              <a:ahLst/>
              <a:rect l="l" t="t" r="r" b="b"/>
              <a:pathLst>
                <a:path w="67621" h="26045">
                  <a:moveTo>
                    <a:pt x="52229" y="0"/>
                  </a:moveTo>
                  <a:cubicBezTo>
                    <a:pt x="48098" y="0"/>
                    <a:pt x="44515" y="1427"/>
                    <a:pt x="44515" y="1427"/>
                  </a:cubicBezTo>
                  <a:lnTo>
                    <a:pt x="3375" y="17894"/>
                  </a:lnTo>
                  <a:cubicBezTo>
                    <a:pt x="2195" y="18116"/>
                    <a:pt x="1051" y="18300"/>
                    <a:pt x="0" y="18411"/>
                  </a:cubicBezTo>
                  <a:lnTo>
                    <a:pt x="443" y="26045"/>
                  </a:lnTo>
                  <a:cubicBezTo>
                    <a:pt x="443" y="26045"/>
                    <a:pt x="4702" y="24957"/>
                    <a:pt x="8685" y="24404"/>
                  </a:cubicBezTo>
                  <a:lnTo>
                    <a:pt x="48240" y="18853"/>
                  </a:lnTo>
                  <a:cubicBezTo>
                    <a:pt x="48240" y="18853"/>
                    <a:pt x="67621" y="16585"/>
                    <a:pt x="62881" y="6296"/>
                  </a:cubicBezTo>
                  <a:cubicBezTo>
                    <a:pt x="60565" y="1285"/>
                    <a:pt x="56150" y="0"/>
                    <a:pt x="52229" y="0"/>
                  </a:cubicBezTo>
                  <a:close/>
                </a:path>
              </a:pathLst>
            </a:custGeom>
            <a:solidFill>
              <a:srgbClr val="fbb3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6" name="Google Shape;701;p37_1"/>
            <p:cNvSpPr/>
            <p:nvPr/>
          </p:nvSpPr>
          <p:spPr>
            <a:xfrm>
              <a:off x="4260600" y="4349880"/>
              <a:ext cx="510120" cy="344520"/>
            </a:xfrm>
            <a:custGeom>
              <a:avLst/>
              <a:gdLst/>
              <a:ahLst/>
              <a:rect l="l" t="t" r="r" b="b"/>
              <a:pathLst>
                <a:path w="37324" h="25227">
                  <a:moveTo>
                    <a:pt x="31958" y="0"/>
                  </a:moveTo>
                  <a:lnTo>
                    <a:pt x="333" y="8907"/>
                  </a:lnTo>
                  <a:lnTo>
                    <a:pt x="1" y="25226"/>
                  </a:lnTo>
                  <a:lnTo>
                    <a:pt x="37324" y="19787"/>
                  </a:lnTo>
                  <a:lnTo>
                    <a:pt x="3195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7" name="Google Shape;702;p37_1"/>
            <p:cNvSpPr/>
            <p:nvPr/>
          </p:nvSpPr>
          <p:spPr>
            <a:xfrm>
              <a:off x="4621680" y="4364640"/>
              <a:ext cx="70560" cy="244440"/>
            </a:xfrm>
            <a:custGeom>
              <a:avLst/>
              <a:gdLst/>
              <a:ahLst/>
              <a:rect l="l" t="t" r="r" b="b"/>
              <a:pathLst>
                <a:path w="5201" h="17925">
                  <a:moveTo>
                    <a:pt x="1" y="0"/>
                  </a:moveTo>
                  <a:lnTo>
                    <a:pt x="5201" y="17924"/>
                  </a:lnTo>
                </a:path>
              </a:pathLst>
            </a:custGeom>
            <a:noFill/>
            <a:ln w="2535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8" name="Google Shape;703;p37_1"/>
            <p:cNvSpPr/>
            <p:nvPr/>
          </p:nvSpPr>
          <p:spPr>
            <a:xfrm>
              <a:off x="4689360" y="4366080"/>
              <a:ext cx="70560" cy="244440"/>
            </a:xfrm>
            <a:custGeom>
              <a:avLst/>
              <a:gdLst/>
              <a:ahLst/>
              <a:rect l="l" t="t" r="r" b="b"/>
              <a:pathLst>
                <a:path w="5201" h="17925">
                  <a:moveTo>
                    <a:pt x="1" y="0"/>
                  </a:moveTo>
                  <a:lnTo>
                    <a:pt x="5201" y="17924"/>
                  </a:lnTo>
                </a:path>
              </a:pathLst>
            </a:custGeom>
            <a:noFill/>
            <a:ln w="2535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9" name="Google Shape;704;p37_1"/>
            <p:cNvSpPr/>
            <p:nvPr/>
          </p:nvSpPr>
          <p:spPr>
            <a:xfrm>
              <a:off x="4310640" y="3844800"/>
              <a:ext cx="483840" cy="440280"/>
            </a:xfrm>
            <a:custGeom>
              <a:avLst/>
              <a:gdLst/>
              <a:ahLst/>
              <a:rect l="l" t="t" r="r" b="b"/>
              <a:pathLst>
                <a:path w="35407" h="32234">
                  <a:moveTo>
                    <a:pt x="941" y="0"/>
                  </a:moveTo>
                  <a:cubicBezTo>
                    <a:pt x="941" y="0"/>
                    <a:pt x="1" y="8501"/>
                    <a:pt x="5072" y="18016"/>
                  </a:cubicBezTo>
                  <a:cubicBezTo>
                    <a:pt x="5072" y="18016"/>
                    <a:pt x="7266" y="24950"/>
                    <a:pt x="4132" y="32234"/>
                  </a:cubicBezTo>
                  <a:lnTo>
                    <a:pt x="31294" y="32234"/>
                  </a:lnTo>
                  <a:cubicBezTo>
                    <a:pt x="28159" y="24950"/>
                    <a:pt x="30354" y="18016"/>
                    <a:pt x="30354" y="18016"/>
                  </a:cubicBezTo>
                  <a:cubicBezTo>
                    <a:pt x="35406" y="8501"/>
                    <a:pt x="34484" y="0"/>
                    <a:pt x="3448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0" name="Google Shape;705;p37_1"/>
            <p:cNvSpPr/>
            <p:nvPr/>
          </p:nvSpPr>
          <p:spPr>
            <a:xfrm>
              <a:off x="4435560" y="3844800"/>
              <a:ext cx="236160" cy="68040"/>
            </a:xfrm>
            <a:custGeom>
              <a:avLst/>
              <a:gdLst/>
              <a:ahLst/>
              <a:rect l="l" t="t" r="r" b="b"/>
              <a:pathLst>
                <a:path w="17317" h="5017">
                  <a:moveTo>
                    <a:pt x="1" y="0"/>
                  </a:moveTo>
                  <a:lnTo>
                    <a:pt x="8778" y="5016"/>
                  </a:lnTo>
                  <a:lnTo>
                    <a:pt x="17316" y="0"/>
                  </a:lnTo>
                  <a:close/>
                </a:path>
              </a:pathLst>
            </a:custGeom>
            <a:solidFill>
              <a:srgbClr val="fbb3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1" name="Google Shape;706;p37_1"/>
            <p:cNvSpPr/>
            <p:nvPr/>
          </p:nvSpPr>
          <p:spPr>
            <a:xfrm>
              <a:off x="4070520" y="4017240"/>
              <a:ext cx="270720" cy="293400"/>
            </a:xfrm>
            <a:custGeom>
              <a:avLst/>
              <a:gdLst/>
              <a:ahLst/>
              <a:rect l="l" t="t" r="r" b="b"/>
              <a:pathLst>
                <a:path w="19824" h="21497">
                  <a:moveTo>
                    <a:pt x="6325" y="1"/>
                  </a:moveTo>
                  <a:lnTo>
                    <a:pt x="1752" y="11618"/>
                  </a:lnTo>
                  <a:cubicBezTo>
                    <a:pt x="0" y="16099"/>
                    <a:pt x="3006" y="21004"/>
                    <a:pt x="7800" y="21465"/>
                  </a:cubicBezTo>
                  <a:cubicBezTo>
                    <a:pt x="8025" y="21486"/>
                    <a:pt x="8248" y="21496"/>
                    <a:pt x="8470" y="21496"/>
                  </a:cubicBezTo>
                  <a:cubicBezTo>
                    <a:pt x="11386" y="21496"/>
                    <a:pt x="14044" y="19726"/>
                    <a:pt x="15158" y="16984"/>
                  </a:cubicBezTo>
                  <a:lnTo>
                    <a:pt x="19823" y="5514"/>
                  </a:lnTo>
                  <a:lnTo>
                    <a:pt x="6325" y="1"/>
                  </a:lnTo>
                  <a:close/>
                </a:path>
              </a:pathLst>
            </a:custGeom>
            <a:solidFill>
              <a:srgbClr val="fbb3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2" name="Google Shape;707;p37_1"/>
            <p:cNvSpPr/>
            <p:nvPr/>
          </p:nvSpPr>
          <p:spPr>
            <a:xfrm>
              <a:off x="4157640" y="3844800"/>
              <a:ext cx="284400" cy="246960"/>
            </a:xfrm>
            <a:custGeom>
              <a:avLst/>
              <a:gdLst/>
              <a:ahLst/>
              <a:rect l="l" t="t" r="r" b="b"/>
              <a:pathLst>
                <a:path w="20839" h="18091">
                  <a:moveTo>
                    <a:pt x="10235" y="0"/>
                  </a:moveTo>
                  <a:cubicBezTo>
                    <a:pt x="7045" y="0"/>
                    <a:pt x="4187" y="1937"/>
                    <a:pt x="3025" y="4905"/>
                  </a:cubicBezTo>
                  <a:lnTo>
                    <a:pt x="1" y="12595"/>
                  </a:lnTo>
                  <a:lnTo>
                    <a:pt x="13480" y="18090"/>
                  </a:lnTo>
                  <a:lnTo>
                    <a:pt x="2083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3" name="Google Shape;708;p37_1"/>
            <p:cNvSpPr/>
            <p:nvPr/>
          </p:nvSpPr>
          <p:spPr>
            <a:xfrm>
              <a:off x="4094280" y="4154400"/>
              <a:ext cx="534960" cy="155880"/>
            </a:xfrm>
            <a:custGeom>
              <a:avLst/>
              <a:gdLst/>
              <a:ahLst/>
              <a:rect l="l" t="t" r="r" b="b"/>
              <a:pathLst>
                <a:path w="39149" h="11443">
                  <a:moveTo>
                    <a:pt x="12795" y="1"/>
                  </a:moveTo>
                  <a:cubicBezTo>
                    <a:pt x="9939" y="1"/>
                    <a:pt x="7111" y="362"/>
                    <a:pt x="4463" y="1245"/>
                  </a:cubicBezTo>
                  <a:cubicBezTo>
                    <a:pt x="2895" y="1761"/>
                    <a:pt x="1660" y="2978"/>
                    <a:pt x="1143" y="4546"/>
                  </a:cubicBezTo>
                  <a:cubicBezTo>
                    <a:pt x="0" y="7939"/>
                    <a:pt x="2508" y="11442"/>
                    <a:pt x="6104" y="11442"/>
                  </a:cubicBezTo>
                  <a:lnTo>
                    <a:pt x="36807" y="11442"/>
                  </a:lnTo>
                  <a:lnTo>
                    <a:pt x="39149" y="7367"/>
                  </a:lnTo>
                  <a:cubicBezTo>
                    <a:pt x="39149" y="7367"/>
                    <a:pt x="25689" y="1"/>
                    <a:pt x="12795" y="1"/>
                  </a:cubicBezTo>
                  <a:close/>
                </a:path>
              </a:pathLst>
            </a:custGeom>
            <a:solidFill>
              <a:srgbClr val="fbb3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4" name="Google Shape;709;p37_1"/>
            <p:cNvSpPr/>
            <p:nvPr/>
          </p:nvSpPr>
          <p:spPr>
            <a:xfrm>
              <a:off x="4491720" y="4154400"/>
              <a:ext cx="534960" cy="155880"/>
            </a:xfrm>
            <a:custGeom>
              <a:avLst/>
              <a:gdLst/>
              <a:ahLst/>
              <a:rect l="l" t="t" r="r" b="b"/>
              <a:pathLst>
                <a:path w="39150" h="11443">
                  <a:moveTo>
                    <a:pt x="26355" y="1"/>
                  </a:moveTo>
                  <a:cubicBezTo>
                    <a:pt x="13460" y="1"/>
                    <a:pt x="1" y="7367"/>
                    <a:pt x="1" y="7367"/>
                  </a:cubicBezTo>
                  <a:lnTo>
                    <a:pt x="2343" y="11442"/>
                  </a:lnTo>
                  <a:lnTo>
                    <a:pt x="33046" y="11442"/>
                  </a:lnTo>
                  <a:cubicBezTo>
                    <a:pt x="36642" y="11442"/>
                    <a:pt x="39150" y="7939"/>
                    <a:pt x="38006" y="4546"/>
                  </a:cubicBezTo>
                  <a:cubicBezTo>
                    <a:pt x="37490" y="2978"/>
                    <a:pt x="36255" y="1761"/>
                    <a:pt x="34687" y="1245"/>
                  </a:cubicBezTo>
                  <a:cubicBezTo>
                    <a:pt x="32039" y="362"/>
                    <a:pt x="29211" y="1"/>
                    <a:pt x="26355" y="1"/>
                  </a:cubicBezTo>
                  <a:close/>
                </a:path>
              </a:pathLst>
            </a:custGeom>
            <a:solidFill>
              <a:srgbClr val="fbb3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5" name="Google Shape;710;p37_1"/>
            <p:cNvSpPr/>
            <p:nvPr/>
          </p:nvSpPr>
          <p:spPr>
            <a:xfrm>
              <a:off x="4781160" y="4017240"/>
              <a:ext cx="270720" cy="293400"/>
            </a:xfrm>
            <a:custGeom>
              <a:avLst/>
              <a:gdLst/>
              <a:ahLst/>
              <a:rect l="l" t="t" r="r" b="b"/>
              <a:pathLst>
                <a:path w="19843" h="21497">
                  <a:moveTo>
                    <a:pt x="13499" y="1"/>
                  </a:moveTo>
                  <a:lnTo>
                    <a:pt x="1" y="5514"/>
                  </a:lnTo>
                  <a:lnTo>
                    <a:pt x="4666" y="16984"/>
                  </a:lnTo>
                  <a:cubicBezTo>
                    <a:pt x="5780" y="19726"/>
                    <a:pt x="8454" y="21496"/>
                    <a:pt x="11372" y="21496"/>
                  </a:cubicBezTo>
                  <a:cubicBezTo>
                    <a:pt x="11594" y="21496"/>
                    <a:pt x="11818" y="21486"/>
                    <a:pt x="12042" y="21465"/>
                  </a:cubicBezTo>
                  <a:cubicBezTo>
                    <a:pt x="16818" y="21004"/>
                    <a:pt x="19842" y="16099"/>
                    <a:pt x="18072" y="11618"/>
                  </a:cubicBezTo>
                  <a:lnTo>
                    <a:pt x="13499" y="1"/>
                  </a:lnTo>
                  <a:close/>
                </a:path>
              </a:pathLst>
            </a:custGeom>
            <a:solidFill>
              <a:srgbClr val="fbb3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6" name="Google Shape;711;p37_1"/>
            <p:cNvSpPr/>
            <p:nvPr/>
          </p:nvSpPr>
          <p:spPr>
            <a:xfrm>
              <a:off x="4680360" y="3844800"/>
              <a:ext cx="284760" cy="246960"/>
            </a:xfrm>
            <a:custGeom>
              <a:avLst/>
              <a:gdLst/>
              <a:ahLst/>
              <a:rect l="l" t="t" r="r" b="b"/>
              <a:pathLst>
                <a:path w="20857" h="18091">
                  <a:moveTo>
                    <a:pt x="1" y="0"/>
                  </a:moveTo>
                  <a:lnTo>
                    <a:pt x="7359" y="18090"/>
                  </a:lnTo>
                  <a:lnTo>
                    <a:pt x="20857" y="12595"/>
                  </a:lnTo>
                  <a:lnTo>
                    <a:pt x="17833" y="4905"/>
                  </a:lnTo>
                  <a:cubicBezTo>
                    <a:pt x="16652" y="1937"/>
                    <a:pt x="13794" y="0"/>
                    <a:pt x="1060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Google Shape;712;p37_1"/>
            <p:cNvSpPr/>
            <p:nvPr/>
          </p:nvSpPr>
          <p:spPr>
            <a:xfrm>
              <a:off x="4241880" y="4282920"/>
              <a:ext cx="631080" cy="30240"/>
            </a:xfrm>
            <a:custGeom>
              <a:avLst/>
              <a:gdLst/>
              <a:ahLst/>
              <a:rect l="l" t="t" r="r" b="b"/>
              <a:pathLst>
                <a:path w="46157" h="2269">
                  <a:moveTo>
                    <a:pt x="1" y="0"/>
                  </a:moveTo>
                  <a:lnTo>
                    <a:pt x="1" y="2268"/>
                  </a:lnTo>
                  <a:lnTo>
                    <a:pt x="46157" y="2268"/>
                  </a:lnTo>
                  <a:lnTo>
                    <a:pt x="46157" y="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8" name="Google Shape;713;p37_1"/>
            <p:cNvSpPr/>
            <p:nvPr/>
          </p:nvSpPr>
          <p:spPr>
            <a:xfrm>
              <a:off x="4275720" y="3953160"/>
              <a:ext cx="562680" cy="360000"/>
            </a:xfrm>
            <a:custGeom>
              <a:avLst/>
              <a:gdLst/>
              <a:ahLst/>
              <a:rect l="l" t="t" r="r" b="b"/>
              <a:pathLst>
                <a:path w="41178" h="26352">
                  <a:moveTo>
                    <a:pt x="1660" y="0"/>
                  </a:moveTo>
                  <a:cubicBezTo>
                    <a:pt x="738" y="0"/>
                    <a:pt x="0" y="738"/>
                    <a:pt x="0" y="1641"/>
                  </a:cubicBezTo>
                  <a:lnTo>
                    <a:pt x="0" y="26351"/>
                  </a:lnTo>
                  <a:lnTo>
                    <a:pt x="41177" y="26351"/>
                  </a:lnTo>
                  <a:lnTo>
                    <a:pt x="41177" y="1641"/>
                  </a:lnTo>
                  <a:cubicBezTo>
                    <a:pt x="41177" y="738"/>
                    <a:pt x="40440" y="0"/>
                    <a:pt x="3951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9" name="Google Shape;714;p37_1"/>
            <p:cNvSpPr/>
            <p:nvPr/>
          </p:nvSpPr>
          <p:spPr>
            <a:xfrm>
              <a:off x="4519440" y="4107960"/>
              <a:ext cx="74160" cy="73800"/>
            </a:xfrm>
            <a:custGeom>
              <a:avLst/>
              <a:gdLst/>
              <a:ahLst/>
              <a:rect l="l" t="t" r="r" b="b"/>
              <a:pathLst>
                <a:path w="5459" h="5440">
                  <a:moveTo>
                    <a:pt x="2730" y="0"/>
                  </a:moveTo>
                  <a:cubicBezTo>
                    <a:pt x="1217" y="0"/>
                    <a:pt x="0" y="1217"/>
                    <a:pt x="0" y="2711"/>
                  </a:cubicBezTo>
                  <a:cubicBezTo>
                    <a:pt x="0" y="4223"/>
                    <a:pt x="1217" y="5440"/>
                    <a:pt x="2730" y="5440"/>
                  </a:cubicBezTo>
                  <a:cubicBezTo>
                    <a:pt x="4242" y="5440"/>
                    <a:pt x="5459" y="4223"/>
                    <a:pt x="5459" y="2711"/>
                  </a:cubicBezTo>
                  <a:cubicBezTo>
                    <a:pt x="5459" y="1217"/>
                    <a:pt x="4242" y="0"/>
                    <a:pt x="2730" y="0"/>
                  </a:cubicBezTo>
                  <a:close/>
                </a:path>
              </a:pathLst>
            </a:custGeom>
            <a:solidFill>
              <a:srgbClr val="e1e1e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0" name="Google Shape;715;p37_1"/>
            <p:cNvSpPr/>
            <p:nvPr/>
          </p:nvSpPr>
          <p:spPr>
            <a:xfrm>
              <a:off x="4500000" y="3736080"/>
              <a:ext cx="102960" cy="124560"/>
            </a:xfrm>
            <a:custGeom>
              <a:avLst/>
              <a:gdLst/>
              <a:ahLst/>
              <a:rect l="l" t="t" r="r" b="b"/>
              <a:pathLst>
                <a:path w="7580" h="9147">
                  <a:moveTo>
                    <a:pt x="1" y="0"/>
                  </a:moveTo>
                  <a:lnTo>
                    <a:pt x="1" y="9147"/>
                  </a:lnTo>
                  <a:lnTo>
                    <a:pt x="7579" y="9147"/>
                  </a:lnTo>
                  <a:lnTo>
                    <a:pt x="7579" y="0"/>
                  </a:lnTo>
                  <a:close/>
                </a:path>
              </a:pathLst>
            </a:custGeom>
            <a:solidFill>
              <a:srgbClr val="fbb3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1" name="Google Shape;716;p37_1"/>
            <p:cNvSpPr/>
            <p:nvPr/>
          </p:nvSpPr>
          <p:spPr>
            <a:xfrm>
              <a:off x="4500000" y="3720960"/>
              <a:ext cx="102960" cy="94320"/>
            </a:xfrm>
            <a:custGeom>
              <a:avLst/>
              <a:gdLst/>
              <a:ahLst/>
              <a:rect l="l" t="t" r="r" b="b"/>
              <a:pathLst>
                <a:path w="7580" h="6935">
                  <a:moveTo>
                    <a:pt x="7579" y="1"/>
                  </a:moveTo>
                  <a:lnTo>
                    <a:pt x="1" y="2638"/>
                  </a:lnTo>
                  <a:lnTo>
                    <a:pt x="7579" y="6934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rgbClr val="ee8d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2" name="Google Shape;717;p37_1"/>
            <p:cNvSpPr/>
            <p:nvPr/>
          </p:nvSpPr>
          <p:spPr>
            <a:xfrm>
              <a:off x="4327560" y="3359160"/>
              <a:ext cx="446400" cy="354960"/>
            </a:xfrm>
            <a:custGeom>
              <a:avLst/>
              <a:gdLst/>
              <a:ahLst/>
              <a:rect l="l" t="t" r="r" b="b"/>
              <a:pathLst>
                <a:path w="32677" h="25983">
                  <a:moveTo>
                    <a:pt x="16338" y="0"/>
                  </a:moveTo>
                  <a:cubicBezTo>
                    <a:pt x="7303" y="0"/>
                    <a:pt x="0" y="5809"/>
                    <a:pt x="0" y="13000"/>
                  </a:cubicBezTo>
                  <a:cubicBezTo>
                    <a:pt x="0" y="20174"/>
                    <a:pt x="7303" y="25982"/>
                    <a:pt x="16338" y="25982"/>
                  </a:cubicBezTo>
                  <a:cubicBezTo>
                    <a:pt x="25356" y="25982"/>
                    <a:pt x="32676" y="20174"/>
                    <a:pt x="32676" y="13000"/>
                  </a:cubicBezTo>
                  <a:cubicBezTo>
                    <a:pt x="32676" y="5809"/>
                    <a:pt x="25356" y="0"/>
                    <a:pt x="16338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3" name="Google Shape;718;p37_1"/>
            <p:cNvSpPr/>
            <p:nvPr/>
          </p:nvSpPr>
          <p:spPr>
            <a:xfrm>
              <a:off x="4317480" y="3398400"/>
              <a:ext cx="455760" cy="361800"/>
            </a:xfrm>
            <a:custGeom>
              <a:avLst/>
              <a:gdLst/>
              <a:ahLst/>
              <a:rect l="l" t="t" r="r" b="b"/>
              <a:pathLst>
                <a:path w="33360" h="26488">
                  <a:moveTo>
                    <a:pt x="18059" y="0"/>
                  </a:moveTo>
                  <a:cubicBezTo>
                    <a:pt x="17656" y="0"/>
                    <a:pt x="17243" y="9"/>
                    <a:pt x="16818" y="26"/>
                  </a:cubicBezTo>
                  <a:cubicBezTo>
                    <a:pt x="3763" y="524"/>
                    <a:pt x="1550" y="8803"/>
                    <a:pt x="1550" y="8803"/>
                  </a:cubicBezTo>
                  <a:cubicBezTo>
                    <a:pt x="1550" y="8803"/>
                    <a:pt x="1" y="26487"/>
                    <a:pt x="16781" y="26487"/>
                  </a:cubicBezTo>
                  <a:cubicBezTo>
                    <a:pt x="29560" y="26487"/>
                    <a:pt x="32400" y="17581"/>
                    <a:pt x="32990" y="12159"/>
                  </a:cubicBezTo>
                  <a:cubicBezTo>
                    <a:pt x="33359" y="8637"/>
                    <a:pt x="31902" y="5170"/>
                    <a:pt x="29044" y="3068"/>
                  </a:cubicBezTo>
                  <a:cubicBezTo>
                    <a:pt x="26783" y="1407"/>
                    <a:pt x="23314" y="0"/>
                    <a:pt x="18059" y="0"/>
                  </a:cubicBezTo>
                  <a:close/>
                </a:path>
              </a:pathLst>
            </a:custGeom>
            <a:solidFill>
              <a:srgbClr val="fbb3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4" name="Google Shape;719;p37_1"/>
            <p:cNvSpPr/>
            <p:nvPr/>
          </p:nvSpPr>
          <p:spPr>
            <a:xfrm>
              <a:off x="4319640" y="3394440"/>
              <a:ext cx="239400" cy="166680"/>
            </a:xfrm>
            <a:custGeom>
              <a:avLst/>
              <a:gdLst/>
              <a:ahLst/>
              <a:rect l="l" t="t" r="r" b="b"/>
              <a:pathLst>
                <a:path w="17556" h="12245">
                  <a:moveTo>
                    <a:pt x="14647" y="0"/>
                  </a:moveTo>
                  <a:cubicBezTo>
                    <a:pt x="12046" y="0"/>
                    <a:pt x="8138" y="448"/>
                    <a:pt x="4777" y="2674"/>
                  </a:cubicBezTo>
                  <a:cubicBezTo>
                    <a:pt x="1" y="5809"/>
                    <a:pt x="1328" y="12244"/>
                    <a:pt x="1328" y="12244"/>
                  </a:cubicBezTo>
                  <a:cubicBezTo>
                    <a:pt x="1328" y="12244"/>
                    <a:pt x="14200" y="10659"/>
                    <a:pt x="17556" y="203"/>
                  </a:cubicBezTo>
                  <a:cubicBezTo>
                    <a:pt x="17556" y="203"/>
                    <a:pt x="16397" y="0"/>
                    <a:pt x="1464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5" name="Google Shape;720;p37_1"/>
            <p:cNvSpPr/>
            <p:nvPr/>
          </p:nvSpPr>
          <p:spPr>
            <a:xfrm>
              <a:off x="4541760" y="3393360"/>
              <a:ext cx="240120" cy="160920"/>
            </a:xfrm>
            <a:custGeom>
              <a:avLst/>
              <a:gdLst/>
              <a:ahLst/>
              <a:rect l="l" t="t" r="r" b="b"/>
              <a:pathLst>
                <a:path w="17611" h="11824">
                  <a:moveTo>
                    <a:pt x="2990" y="1"/>
                  </a:moveTo>
                  <a:cubicBezTo>
                    <a:pt x="1182" y="1"/>
                    <a:pt x="0" y="243"/>
                    <a:pt x="0" y="243"/>
                  </a:cubicBezTo>
                  <a:cubicBezTo>
                    <a:pt x="2029" y="11049"/>
                    <a:pt x="16725" y="11824"/>
                    <a:pt x="16725" y="11824"/>
                  </a:cubicBezTo>
                  <a:cubicBezTo>
                    <a:pt x="16725" y="11824"/>
                    <a:pt x="17611" y="5628"/>
                    <a:pt x="12189" y="2401"/>
                  </a:cubicBezTo>
                  <a:cubicBezTo>
                    <a:pt x="8880" y="426"/>
                    <a:pt x="5385" y="1"/>
                    <a:pt x="299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6" name="Google Shape;721;p37_1"/>
            <p:cNvSpPr/>
            <p:nvPr/>
          </p:nvSpPr>
          <p:spPr>
            <a:xfrm>
              <a:off x="4260600" y="3550320"/>
              <a:ext cx="112680" cy="102600"/>
            </a:xfrm>
            <a:custGeom>
              <a:avLst/>
              <a:gdLst/>
              <a:ahLst/>
              <a:rect l="l" t="t" r="r" b="b"/>
              <a:pathLst>
                <a:path w="8281" h="7562">
                  <a:moveTo>
                    <a:pt x="4131" y="1"/>
                  </a:moveTo>
                  <a:cubicBezTo>
                    <a:pt x="1845" y="1"/>
                    <a:pt x="1" y="1697"/>
                    <a:pt x="1" y="3781"/>
                  </a:cubicBezTo>
                  <a:cubicBezTo>
                    <a:pt x="1" y="5865"/>
                    <a:pt x="1845" y="7561"/>
                    <a:pt x="4131" y="7561"/>
                  </a:cubicBezTo>
                  <a:cubicBezTo>
                    <a:pt x="6436" y="7561"/>
                    <a:pt x="8280" y="5865"/>
                    <a:pt x="8280" y="3781"/>
                  </a:cubicBezTo>
                  <a:cubicBezTo>
                    <a:pt x="8280" y="1697"/>
                    <a:pt x="6436" y="1"/>
                    <a:pt x="4131" y="1"/>
                  </a:cubicBezTo>
                  <a:close/>
                </a:path>
              </a:pathLst>
            </a:custGeom>
            <a:solidFill>
              <a:srgbClr val="fbb3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7" name="Google Shape;722;p37_1"/>
            <p:cNvSpPr/>
            <p:nvPr/>
          </p:nvSpPr>
          <p:spPr>
            <a:xfrm>
              <a:off x="4295160" y="3581280"/>
              <a:ext cx="34200" cy="42480"/>
            </a:xfrm>
            <a:custGeom>
              <a:avLst/>
              <a:gdLst/>
              <a:ahLst/>
              <a:rect l="l" t="t" r="r" b="b"/>
              <a:pathLst>
                <a:path w="2564" h="3154">
                  <a:moveTo>
                    <a:pt x="0" y="701"/>
                  </a:moveTo>
                  <a:cubicBezTo>
                    <a:pt x="0" y="701"/>
                    <a:pt x="2434" y="0"/>
                    <a:pt x="2563" y="3154"/>
                  </a:cubicBezTo>
                </a:path>
              </a:pathLst>
            </a:custGeom>
            <a:noFill/>
            <a:ln cap="rnd" w="5525">
              <a:solidFill>
                <a:srgbClr val="ee8d8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8" name="Google Shape;723;p37_1"/>
            <p:cNvSpPr/>
            <p:nvPr/>
          </p:nvSpPr>
          <p:spPr>
            <a:xfrm>
              <a:off x="4735080" y="3550320"/>
              <a:ext cx="112680" cy="102600"/>
            </a:xfrm>
            <a:custGeom>
              <a:avLst/>
              <a:gdLst/>
              <a:ahLst/>
              <a:rect l="l" t="t" r="r" b="b"/>
              <a:pathLst>
                <a:path w="8299" h="7562">
                  <a:moveTo>
                    <a:pt x="4149" y="1"/>
                  </a:moveTo>
                  <a:cubicBezTo>
                    <a:pt x="1863" y="1"/>
                    <a:pt x="0" y="1697"/>
                    <a:pt x="0" y="3781"/>
                  </a:cubicBezTo>
                  <a:cubicBezTo>
                    <a:pt x="0" y="5865"/>
                    <a:pt x="1863" y="7561"/>
                    <a:pt x="4149" y="7561"/>
                  </a:cubicBezTo>
                  <a:cubicBezTo>
                    <a:pt x="6436" y="7561"/>
                    <a:pt x="8298" y="5865"/>
                    <a:pt x="8298" y="3781"/>
                  </a:cubicBezTo>
                  <a:cubicBezTo>
                    <a:pt x="8298" y="1697"/>
                    <a:pt x="6436" y="1"/>
                    <a:pt x="4149" y="1"/>
                  </a:cubicBezTo>
                  <a:close/>
                </a:path>
              </a:pathLst>
            </a:custGeom>
            <a:solidFill>
              <a:srgbClr val="fbb3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Google Shape;724;p37_1"/>
            <p:cNvSpPr/>
            <p:nvPr/>
          </p:nvSpPr>
          <p:spPr>
            <a:xfrm>
              <a:off x="4774680" y="3577680"/>
              <a:ext cx="37440" cy="42480"/>
            </a:xfrm>
            <a:custGeom>
              <a:avLst/>
              <a:gdLst/>
              <a:ahLst/>
              <a:rect l="l" t="t" r="r" b="b"/>
              <a:pathLst>
                <a:path w="2785" h="3154">
                  <a:moveTo>
                    <a:pt x="2785" y="701"/>
                  </a:moveTo>
                  <a:cubicBezTo>
                    <a:pt x="2785" y="701"/>
                    <a:pt x="148" y="0"/>
                    <a:pt x="0" y="3153"/>
                  </a:cubicBezTo>
                </a:path>
              </a:pathLst>
            </a:custGeom>
            <a:noFill/>
            <a:ln cap="rnd" w="6000">
              <a:solidFill>
                <a:srgbClr val="ee8d8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0" name="Google Shape;725;p37_1"/>
            <p:cNvSpPr/>
            <p:nvPr/>
          </p:nvSpPr>
          <p:spPr>
            <a:xfrm>
              <a:off x="4327920" y="3535200"/>
              <a:ext cx="39600" cy="53640"/>
            </a:xfrm>
            <a:custGeom>
              <a:avLst/>
              <a:gdLst/>
              <a:ahLst/>
              <a:rect l="l" t="t" r="r" b="b"/>
              <a:pathLst>
                <a:path w="2951" h="3966">
                  <a:moveTo>
                    <a:pt x="2951" y="1"/>
                  </a:moveTo>
                  <a:lnTo>
                    <a:pt x="0" y="1199"/>
                  </a:lnTo>
                  <a:lnTo>
                    <a:pt x="1586" y="3965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1" name="Google Shape;726;p37_1"/>
            <p:cNvSpPr/>
            <p:nvPr/>
          </p:nvSpPr>
          <p:spPr>
            <a:xfrm>
              <a:off x="4724640" y="3537000"/>
              <a:ext cx="48600" cy="51480"/>
            </a:xfrm>
            <a:custGeom>
              <a:avLst/>
              <a:gdLst/>
              <a:ahLst/>
              <a:rect l="l" t="t" r="r" b="b"/>
              <a:pathLst>
                <a:path w="3616" h="3818">
                  <a:moveTo>
                    <a:pt x="1" y="0"/>
                  </a:moveTo>
                  <a:lnTo>
                    <a:pt x="2048" y="3817"/>
                  </a:lnTo>
                  <a:lnTo>
                    <a:pt x="3615" y="11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2" name="Google Shape;727;p37_1"/>
            <p:cNvSpPr/>
            <p:nvPr/>
          </p:nvSpPr>
          <p:spPr>
            <a:xfrm>
              <a:off x="4411080" y="3587040"/>
              <a:ext cx="96480" cy="56880"/>
            </a:xfrm>
            <a:custGeom>
              <a:avLst/>
              <a:gdLst/>
              <a:ahLst/>
              <a:rect l="l" t="t" r="r" b="b"/>
              <a:pathLst>
                <a:path w="7100" h="4207">
                  <a:moveTo>
                    <a:pt x="3273" y="1"/>
                  </a:moveTo>
                  <a:cubicBezTo>
                    <a:pt x="1318" y="1"/>
                    <a:pt x="0" y="1333"/>
                    <a:pt x="0" y="1333"/>
                  </a:cubicBezTo>
                  <a:cubicBezTo>
                    <a:pt x="0" y="1333"/>
                    <a:pt x="314" y="3528"/>
                    <a:pt x="3190" y="4081"/>
                  </a:cubicBezTo>
                  <a:cubicBezTo>
                    <a:pt x="3652" y="4169"/>
                    <a:pt x="4066" y="4206"/>
                    <a:pt x="4436" y="4206"/>
                  </a:cubicBezTo>
                  <a:cubicBezTo>
                    <a:pt x="6383" y="4206"/>
                    <a:pt x="7100" y="3177"/>
                    <a:pt x="7100" y="3177"/>
                  </a:cubicBezTo>
                  <a:cubicBezTo>
                    <a:pt x="7100" y="3177"/>
                    <a:pt x="6473" y="540"/>
                    <a:pt x="4094" y="79"/>
                  </a:cubicBezTo>
                  <a:cubicBezTo>
                    <a:pt x="3810" y="25"/>
                    <a:pt x="3536" y="1"/>
                    <a:pt x="327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3" name="Google Shape;728;p37_1"/>
            <p:cNvSpPr/>
            <p:nvPr/>
          </p:nvSpPr>
          <p:spPr>
            <a:xfrm>
              <a:off x="4423680" y="3582360"/>
              <a:ext cx="71280" cy="65520"/>
            </a:xfrm>
            <a:custGeom>
              <a:avLst/>
              <a:gdLst/>
              <a:ahLst/>
              <a:rect l="l" t="t" r="r" b="b"/>
              <a:pathLst>
                <a:path w="5256" h="4840">
                  <a:moveTo>
                    <a:pt x="2636" y="1"/>
                  </a:moveTo>
                  <a:cubicBezTo>
                    <a:pt x="1498" y="1"/>
                    <a:pt x="487" y="799"/>
                    <a:pt x="258" y="1959"/>
                  </a:cubicBezTo>
                  <a:cubicBezTo>
                    <a:pt x="0" y="3287"/>
                    <a:pt x="867" y="4541"/>
                    <a:pt x="2176" y="4799"/>
                  </a:cubicBezTo>
                  <a:cubicBezTo>
                    <a:pt x="2325" y="4826"/>
                    <a:pt x="2474" y="4840"/>
                    <a:pt x="2621" y="4840"/>
                  </a:cubicBezTo>
                  <a:cubicBezTo>
                    <a:pt x="3762" y="4840"/>
                    <a:pt x="4785" y="4041"/>
                    <a:pt x="4997" y="2881"/>
                  </a:cubicBezTo>
                  <a:cubicBezTo>
                    <a:pt x="5256" y="1572"/>
                    <a:pt x="4389" y="300"/>
                    <a:pt x="3080" y="41"/>
                  </a:cubicBezTo>
                  <a:cubicBezTo>
                    <a:pt x="2931" y="14"/>
                    <a:pt x="2782" y="1"/>
                    <a:pt x="2636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4" name="Google Shape;729;p37_1"/>
            <p:cNvSpPr/>
            <p:nvPr/>
          </p:nvSpPr>
          <p:spPr>
            <a:xfrm>
              <a:off x="4582800" y="3587040"/>
              <a:ext cx="96480" cy="56880"/>
            </a:xfrm>
            <a:custGeom>
              <a:avLst/>
              <a:gdLst/>
              <a:ahLst/>
              <a:rect l="l" t="t" r="r" b="b"/>
              <a:pathLst>
                <a:path w="7100" h="4207">
                  <a:moveTo>
                    <a:pt x="3822" y="1"/>
                  </a:moveTo>
                  <a:cubicBezTo>
                    <a:pt x="3561" y="1"/>
                    <a:pt x="3288" y="25"/>
                    <a:pt x="3006" y="79"/>
                  </a:cubicBezTo>
                  <a:cubicBezTo>
                    <a:pt x="627" y="540"/>
                    <a:pt x="0" y="3177"/>
                    <a:pt x="0" y="3177"/>
                  </a:cubicBezTo>
                  <a:cubicBezTo>
                    <a:pt x="0" y="3177"/>
                    <a:pt x="704" y="4206"/>
                    <a:pt x="2647" y="4206"/>
                  </a:cubicBezTo>
                  <a:cubicBezTo>
                    <a:pt x="3016" y="4206"/>
                    <a:pt x="3429" y="4169"/>
                    <a:pt x="3891" y="4081"/>
                  </a:cubicBezTo>
                  <a:cubicBezTo>
                    <a:pt x="6786" y="3528"/>
                    <a:pt x="7100" y="1333"/>
                    <a:pt x="7100" y="1333"/>
                  </a:cubicBezTo>
                  <a:cubicBezTo>
                    <a:pt x="7100" y="1333"/>
                    <a:pt x="5767" y="1"/>
                    <a:pt x="38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5" name="Google Shape;730;p37_1"/>
            <p:cNvSpPr/>
            <p:nvPr/>
          </p:nvSpPr>
          <p:spPr>
            <a:xfrm>
              <a:off x="4595040" y="3582360"/>
              <a:ext cx="71280" cy="65520"/>
            </a:xfrm>
            <a:custGeom>
              <a:avLst/>
              <a:gdLst/>
              <a:ahLst/>
              <a:rect l="l" t="t" r="r" b="b"/>
              <a:pathLst>
                <a:path w="5256" h="4840">
                  <a:moveTo>
                    <a:pt x="2621" y="1"/>
                  </a:moveTo>
                  <a:cubicBezTo>
                    <a:pt x="2474" y="1"/>
                    <a:pt x="2325" y="14"/>
                    <a:pt x="2176" y="41"/>
                  </a:cubicBezTo>
                  <a:cubicBezTo>
                    <a:pt x="867" y="300"/>
                    <a:pt x="0" y="1572"/>
                    <a:pt x="258" y="2881"/>
                  </a:cubicBezTo>
                  <a:cubicBezTo>
                    <a:pt x="487" y="4041"/>
                    <a:pt x="1498" y="4840"/>
                    <a:pt x="2636" y="4840"/>
                  </a:cubicBezTo>
                  <a:cubicBezTo>
                    <a:pt x="2782" y="4840"/>
                    <a:pt x="2930" y="4826"/>
                    <a:pt x="3080" y="4799"/>
                  </a:cubicBezTo>
                  <a:cubicBezTo>
                    <a:pt x="4407" y="4541"/>
                    <a:pt x="5256" y="3287"/>
                    <a:pt x="5016" y="1959"/>
                  </a:cubicBezTo>
                  <a:cubicBezTo>
                    <a:pt x="4787" y="799"/>
                    <a:pt x="3762" y="1"/>
                    <a:pt x="2621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6" name="Google Shape;731;p37_1"/>
            <p:cNvSpPr/>
            <p:nvPr/>
          </p:nvSpPr>
          <p:spPr>
            <a:xfrm>
              <a:off x="4543560" y="3669120"/>
              <a:ext cx="11160" cy="13320"/>
            </a:xfrm>
            <a:custGeom>
              <a:avLst/>
              <a:gdLst/>
              <a:ahLst/>
              <a:rect l="l" t="t" r="r" b="b"/>
              <a:pathLst>
                <a:path w="867" h="1015">
                  <a:moveTo>
                    <a:pt x="0" y="1"/>
                  </a:moveTo>
                  <a:lnTo>
                    <a:pt x="0" y="996"/>
                  </a:lnTo>
                  <a:lnTo>
                    <a:pt x="867" y="1015"/>
                  </a:lnTo>
                </a:path>
              </a:pathLst>
            </a:custGeom>
            <a:noFill/>
            <a:ln cap="rnd" w="6000">
              <a:solidFill>
                <a:srgbClr val="ee8d8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7" name="Google Shape;732;p37_1"/>
            <p:cNvSpPr/>
            <p:nvPr/>
          </p:nvSpPr>
          <p:spPr>
            <a:xfrm>
              <a:off x="4348440" y="3512880"/>
              <a:ext cx="191160" cy="191160"/>
            </a:xfrm>
            <a:custGeom>
              <a:avLst/>
              <a:gdLst/>
              <a:ahLst/>
              <a:rect l="l" t="t" r="r" b="b"/>
              <a:pathLst>
                <a:path w="14016" h="14015">
                  <a:moveTo>
                    <a:pt x="14015" y="7007"/>
                  </a:moveTo>
                  <a:cubicBezTo>
                    <a:pt x="14015" y="10880"/>
                    <a:pt x="10880" y="14015"/>
                    <a:pt x="7008" y="14015"/>
                  </a:cubicBezTo>
                  <a:cubicBezTo>
                    <a:pt x="3135" y="14015"/>
                    <a:pt x="0" y="10880"/>
                    <a:pt x="0" y="7007"/>
                  </a:cubicBezTo>
                  <a:cubicBezTo>
                    <a:pt x="0" y="3135"/>
                    <a:pt x="3135" y="0"/>
                    <a:pt x="7008" y="0"/>
                  </a:cubicBezTo>
                  <a:cubicBezTo>
                    <a:pt x="10880" y="0"/>
                    <a:pt x="14015" y="3135"/>
                    <a:pt x="14015" y="7007"/>
                  </a:cubicBezTo>
                  <a:close/>
                </a:path>
              </a:pathLst>
            </a:custGeom>
            <a:noFill/>
            <a:ln w="8300">
              <a:solidFill>
                <a:srgbClr val="fb4a0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8" name="Google Shape;733;p37_1"/>
            <p:cNvSpPr/>
            <p:nvPr/>
          </p:nvSpPr>
          <p:spPr>
            <a:xfrm>
              <a:off x="4561920" y="3512880"/>
              <a:ext cx="190800" cy="191160"/>
            </a:xfrm>
            <a:custGeom>
              <a:avLst/>
              <a:gdLst/>
              <a:ahLst/>
              <a:rect l="l" t="t" r="r" b="b"/>
              <a:pathLst>
                <a:path w="13998" h="14015">
                  <a:moveTo>
                    <a:pt x="13997" y="7007"/>
                  </a:moveTo>
                  <a:cubicBezTo>
                    <a:pt x="13997" y="10880"/>
                    <a:pt x="10862" y="14015"/>
                    <a:pt x="7008" y="14015"/>
                  </a:cubicBezTo>
                  <a:cubicBezTo>
                    <a:pt x="3136" y="14015"/>
                    <a:pt x="1" y="10880"/>
                    <a:pt x="1" y="7007"/>
                  </a:cubicBezTo>
                  <a:cubicBezTo>
                    <a:pt x="1" y="3135"/>
                    <a:pt x="3136" y="0"/>
                    <a:pt x="7008" y="0"/>
                  </a:cubicBezTo>
                  <a:cubicBezTo>
                    <a:pt x="10862" y="0"/>
                    <a:pt x="13997" y="3135"/>
                    <a:pt x="13997" y="7007"/>
                  </a:cubicBezTo>
                  <a:close/>
                </a:path>
              </a:pathLst>
            </a:custGeom>
            <a:noFill/>
            <a:ln w="8300">
              <a:solidFill>
                <a:srgbClr val="fb4a0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9" name="Google Shape;734;p37_1"/>
            <p:cNvSpPr/>
            <p:nvPr/>
          </p:nvSpPr>
          <p:spPr>
            <a:xfrm>
              <a:off x="4539960" y="3598920"/>
              <a:ext cx="20880" cy="9000"/>
            </a:xfrm>
            <a:custGeom>
              <a:avLst/>
              <a:gdLst/>
              <a:ahLst/>
              <a:rect l="l" t="t" r="r" b="b"/>
              <a:pathLst>
                <a:path w="1586" h="720">
                  <a:moveTo>
                    <a:pt x="0" y="719"/>
                  </a:moveTo>
                  <a:cubicBezTo>
                    <a:pt x="0" y="719"/>
                    <a:pt x="609" y="0"/>
                    <a:pt x="1586" y="719"/>
                  </a:cubicBezTo>
                </a:path>
              </a:pathLst>
            </a:custGeom>
            <a:noFill/>
            <a:ln w="8300">
              <a:solidFill>
                <a:srgbClr val="fb4a0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0" name="Google Shape;735;p37_1"/>
            <p:cNvSpPr/>
            <p:nvPr/>
          </p:nvSpPr>
          <p:spPr>
            <a:xfrm>
              <a:off x="4414320" y="3535920"/>
              <a:ext cx="83160" cy="23760"/>
            </a:xfrm>
            <a:custGeom>
              <a:avLst/>
              <a:gdLst/>
              <a:ahLst/>
              <a:rect l="l" t="t" r="r" b="b"/>
              <a:pathLst>
                <a:path w="6142" h="1789">
                  <a:moveTo>
                    <a:pt x="1" y="1346"/>
                  </a:moveTo>
                  <a:cubicBezTo>
                    <a:pt x="1" y="1346"/>
                    <a:pt x="2896" y="0"/>
                    <a:pt x="6141" y="1789"/>
                  </a:cubicBezTo>
                </a:path>
              </a:pathLst>
            </a:custGeom>
            <a:solidFill>
              <a:schemeClr val="accent6"/>
            </a:solidFill>
            <a:ln w="11975">
              <a:solidFill>
                <a:srgbClr val="1c1c3d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1" name="Google Shape;736;p37_1"/>
            <p:cNvSpPr/>
            <p:nvPr/>
          </p:nvSpPr>
          <p:spPr>
            <a:xfrm>
              <a:off x="4600080" y="3535920"/>
              <a:ext cx="83160" cy="23760"/>
            </a:xfrm>
            <a:custGeom>
              <a:avLst/>
              <a:gdLst/>
              <a:ahLst/>
              <a:rect l="l" t="t" r="r" b="b"/>
              <a:pathLst>
                <a:path w="6123" h="1789">
                  <a:moveTo>
                    <a:pt x="6123" y="1346"/>
                  </a:moveTo>
                  <a:cubicBezTo>
                    <a:pt x="6123" y="1346"/>
                    <a:pt x="3228" y="0"/>
                    <a:pt x="1" y="1789"/>
                  </a:cubicBezTo>
                </a:path>
              </a:pathLst>
            </a:custGeom>
            <a:solidFill>
              <a:schemeClr val="accent6"/>
            </a:solidFill>
            <a:ln w="11975">
              <a:solidFill>
                <a:srgbClr val="1c1c3d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2" name="Google Shape;737;p37_1"/>
            <p:cNvSpPr/>
            <p:nvPr/>
          </p:nvSpPr>
          <p:spPr>
            <a:xfrm>
              <a:off x="4511880" y="3702960"/>
              <a:ext cx="73080" cy="17640"/>
            </a:xfrm>
            <a:custGeom>
              <a:avLst/>
              <a:gdLst/>
              <a:ahLst/>
              <a:rect l="l" t="t" r="r" b="b"/>
              <a:pathLst>
                <a:path w="5386" h="1329">
                  <a:moveTo>
                    <a:pt x="1" y="1"/>
                  </a:moveTo>
                  <a:cubicBezTo>
                    <a:pt x="1" y="1"/>
                    <a:pt x="2343" y="1328"/>
                    <a:pt x="5385" y="1"/>
                  </a:cubicBezTo>
                </a:path>
              </a:pathLst>
            </a:custGeom>
            <a:noFill/>
            <a:ln cap="rnd" w="6000">
              <a:solidFill>
                <a:srgbClr val="ee8d8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73" name="Google Shape;738;p37_1"/>
          <p:cNvSpPr/>
          <p:nvPr/>
        </p:nvSpPr>
        <p:spPr>
          <a:xfrm>
            <a:off x="4131360" y="2653920"/>
            <a:ext cx="856440" cy="632160"/>
          </a:xfrm>
          <a:custGeom>
            <a:avLst/>
            <a:gdLst/>
            <a:ahLst/>
            <a:rect l="l" t="t" r="r" b="b"/>
            <a:pathLst>
              <a:path w="60164" h="44416">
                <a:moveTo>
                  <a:pt x="6325" y="1"/>
                </a:moveTo>
                <a:cubicBezTo>
                  <a:pt x="2805" y="1"/>
                  <a:pt x="0" y="2860"/>
                  <a:pt x="0" y="6325"/>
                </a:cubicBezTo>
                <a:lnTo>
                  <a:pt x="0" y="32832"/>
                </a:lnTo>
                <a:cubicBezTo>
                  <a:pt x="0" y="36352"/>
                  <a:pt x="2805" y="39156"/>
                  <a:pt x="6325" y="39156"/>
                </a:cubicBezTo>
                <a:lnTo>
                  <a:pt x="25738" y="39156"/>
                </a:lnTo>
                <a:lnTo>
                  <a:pt x="28652" y="43556"/>
                </a:lnTo>
                <a:cubicBezTo>
                  <a:pt x="29033" y="44127"/>
                  <a:pt x="29655" y="44415"/>
                  <a:pt x="30273" y="44415"/>
                </a:cubicBezTo>
                <a:cubicBezTo>
                  <a:pt x="30906" y="44415"/>
                  <a:pt x="31535" y="44113"/>
                  <a:pt x="31897" y="43501"/>
                </a:cubicBezTo>
                <a:lnTo>
                  <a:pt x="34592" y="39156"/>
                </a:lnTo>
                <a:lnTo>
                  <a:pt x="53840" y="39156"/>
                </a:lnTo>
                <a:cubicBezTo>
                  <a:pt x="57304" y="39156"/>
                  <a:pt x="60164" y="36352"/>
                  <a:pt x="60164" y="32832"/>
                </a:cubicBezTo>
                <a:lnTo>
                  <a:pt x="60164" y="6325"/>
                </a:lnTo>
                <a:cubicBezTo>
                  <a:pt x="60164" y="2860"/>
                  <a:pt x="57304" y="1"/>
                  <a:pt x="53840" y="1"/>
                </a:cubicBezTo>
                <a:close/>
              </a:path>
            </a:pathLst>
          </a:custGeom>
          <a:noFill/>
          <a:ln w="9525">
            <a:solidFill>
              <a:srgbClr val="ea433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182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ea4335"/>
                </a:solidFill>
                <a:latin typeface="Ubuntu"/>
                <a:ea typeface="Ubuntu"/>
              </a:rPr>
              <a:t>End!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d8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4514;p105"/>
          <p:cNvSpPr txBox="1"/>
          <p:nvPr/>
        </p:nvSpPr>
        <p:spPr>
          <a:xfrm>
            <a:off x="1540440" y="541800"/>
            <a:ext cx="6486480" cy="47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zh-TW" sz="2800" spc="-1" strike="noStrike">
                <a:solidFill>
                  <a:srgbClr val="4d8cf5"/>
                </a:solidFill>
                <a:latin typeface="Ubuntu"/>
                <a:ea typeface="Ubuntu"/>
              </a:rPr>
              <a:t>流程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Google Shape;4515;p105_1"/>
          <p:cNvSpPr/>
          <p:nvPr/>
        </p:nvSpPr>
        <p:spPr>
          <a:xfrm>
            <a:off x="1326240" y="2710440"/>
            <a:ext cx="2154600" cy="25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Google Shape;4516;p105_1"/>
          <p:cNvSpPr/>
          <p:nvPr/>
        </p:nvSpPr>
        <p:spPr>
          <a:xfrm>
            <a:off x="2813040" y="2710440"/>
            <a:ext cx="1821600" cy="252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Google Shape;4517;p105_1"/>
          <p:cNvSpPr/>
          <p:nvPr/>
        </p:nvSpPr>
        <p:spPr>
          <a:xfrm>
            <a:off x="4671360" y="1778760"/>
            <a:ext cx="310320" cy="3103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408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Ubuntu"/>
                <a:ea typeface="Ubuntu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2" name="Google Shape;4518;p105_1"/>
          <p:cNvSpPr/>
          <p:nvPr/>
        </p:nvSpPr>
        <p:spPr>
          <a:xfrm>
            <a:off x="1367280" y="1779840"/>
            <a:ext cx="308160" cy="30816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408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Ubuntu"/>
                <a:ea typeface="Ubuntu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3" name="Google Shape;4519;p105_1"/>
          <p:cNvSpPr/>
          <p:nvPr/>
        </p:nvSpPr>
        <p:spPr>
          <a:xfrm>
            <a:off x="1366200" y="3529800"/>
            <a:ext cx="310320" cy="31032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408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Ubuntu"/>
                <a:ea typeface="Ubuntu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4" name="Google Shape;4520;p105_1"/>
          <p:cNvSpPr/>
          <p:nvPr/>
        </p:nvSpPr>
        <p:spPr>
          <a:xfrm>
            <a:off x="4671360" y="3529800"/>
            <a:ext cx="310320" cy="31032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408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Ubuntu"/>
                <a:ea typeface="Ubuntu"/>
              </a:rPr>
              <a:t>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5" name="Google Shape;4521;p105_1"/>
          <p:cNvSpPr txBox="1"/>
          <p:nvPr/>
        </p:nvSpPr>
        <p:spPr>
          <a:xfrm>
            <a:off x="1682280" y="3506040"/>
            <a:ext cx="2736000" cy="388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TW" sz="1700" spc="-1" strike="noStrike">
                <a:solidFill>
                  <a:srgbClr val="7c7c7c"/>
                </a:solidFill>
                <a:latin typeface="Ubuntu"/>
                <a:ea typeface="Ubuntu"/>
              </a:rPr>
              <a:t>介面設計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796" name="Google Shape;4522;p105_1"/>
          <p:cNvSpPr txBox="1"/>
          <p:nvPr/>
        </p:nvSpPr>
        <p:spPr>
          <a:xfrm>
            <a:off x="5001480" y="3506040"/>
            <a:ext cx="2736000" cy="388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TW" sz="1700" spc="-1" strike="noStrike">
                <a:solidFill>
                  <a:srgbClr val="7c7c7c"/>
                </a:solidFill>
                <a:latin typeface="Ubuntu"/>
                <a:ea typeface="Ubuntu"/>
              </a:rPr>
              <a:t>實作方式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797" name="Google Shape;4523;p105_1"/>
          <p:cNvSpPr txBox="1"/>
          <p:nvPr/>
        </p:nvSpPr>
        <p:spPr>
          <a:xfrm>
            <a:off x="1682280" y="1738800"/>
            <a:ext cx="2736000" cy="388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TW" sz="1700" spc="-1" strike="noStrike">
                <a:solidFill>
                  <a:srgbClr val="7c7c7c"/>
                </a:solidFill>
                <a:latin typeface="Ubuntu"/>
                <a:ea typeface="Ubuntu"/>
              </a:rPr>
              <a:t>程式特色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798" name="Google Shape;4524;p105_1"/>
          <p:cNvSpPr txBox="1"/>
          <p:nvPr/>
        </p:nvSpPr>
        <p:spPr>
          <a:xfrm>
            <a:off x="5001480" y="1738800"/>
            <a:ext cx="2736000" cy="388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TW" sz="1700" spc="-1" strike="noStrike">
                <a:solidFill>
                  <a:srgbClr val="7c7c7c"/>
                </a:solidFill>
                <a:latin typeface="Ubuntu"/>
                <a:ea typeface="Ubuntu"/>
              </a:rPr>
              <a:t>內容簡介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799" name="Google Shape;4525;p105_1"/>
          <p:cNvSpPr/>
          <p:nvPr/>
        </p:nvSpPr>
        <p:spPr>
          <a:xfrm flipH="1" rot="16200000">
            <a:off x="1650960" y="1958400"/>
            <a:ext cx="621720" cy="881640"/>
          </a:xfrm>
          <a:prstGeom prst="bentConnector3">
            <a:avLst>
              <a:gd name="adj1" fmla="val 49992"/>
            </a:avLst>
          </a:prstGeom>
          <a:noFill/>
          <a:ln w="9525">
            <a:solidFill>
              <a:srgbClr val="fbb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Google Shape;4526;p105_1"/>
          <p:cNvSpPr/>
          <p:nvPr/>
        </p:nvSpPr>
        <p:spPr>
          <a:xfrm rot="16200000">
            <a:off x="5474520" y="2315160"/>
            <a:ext cx="566640" cy="1862280"/>
          </a:xfrm>
          <a:prstGeom prst="bentConnector3">
            <a:avLst>
              <a:gd name="adj1" fmla="val 49993"/>
            </a:avLst>
          </a:prstGeom>
          <a:noFill/>
          <a:ln w="9525">
            <a:solidFill>
              <a:srgbClr val="ea433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Google Shape;4528;p105_1"/>
          <p:cNvSpPr/>
          <p:nvPr/>
        </p:nvSpPr>
        <p:spPr>
          <a:xfrm>
            <a:off x="4109400" y="2710440"/>
            <a:ext cx="2027520" cy="252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Google Shape;4527;p105_1"/>
          <p:cNvSpPr/>
          <p:nvPr/>
        </p:nvSpPr>
        <p:spPr>
          <a:xfrm>
            <a:off x="5848200" y="2710440"/>
            <a:ext cx="1682280" cy="252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Google Shape;4529;p105_1"/>
          <p:cNvSpPr/>
          <p:nvPr/>
        </p:nvSpPr>
        <p:spPr>
          <a:xfrm rot="5400000">
            <a:off x="2339640" y="2144880"/>
            <a:ext cx="566640" cy="2202120"/>
          </a:xfrm>
          <a:prstGeom prst="bentConnector3">
            <a:avLst>
              <a:gd name="adj1" fmla="val 49993"/>
            </a:avLst>
          </a:prstGeom>
          <a:noFill/>
          <a:ln w="9525">
            <a:solidFill>
              <a:srgbClr val="34a85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Google Shape;4530;p105_1"/>
          <p:cNvSpPr/>
          <p:nvPr/>
        </p:nvSpPr>
        <p:spPr>
          <a:xfrm flipH="1" rot="5400000">
            <a:off x="4664520" y="2252160"/>
            <a:ext cx="620640" cy="295920"/>
          </a:xfrm>
          <a:prstGeom prst="bentConnector3">
            <a:avLst>
              <a:gd name="adj1" fmla="val 49992"/>
            </a:avLst>
          </a:prstGeom>
          <a:noFill/>
          <a:ln w="9525">
            <a:solidFill>
              <a:srgbClr val="4d8cf5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05" name="Google Shape;4531;p105_1"/>
          <p:cNvGrpSpPr/>
          <p:nvPr/>
        </p:nvGrpSpPr>
        <p:grpSpPr>
          <a:xfrm>
            <a:off x="6935040" y="696600"/>
            <a:ext cx="194760" cy="194760"/>
            <a:chOff x="6935040" y="696600"/>
            <a:chExt cx="194760" cy="194760"/>
          </a:xfrm>
        </p:grpSpPr>
        <p:sp>
          <p:nvSpPr>
            <p:cNvPr id="806" name="Google Shape;4532;p105_1"/>
            <p:cNvSpPr/>
            <p:nvPr/>
          </p:nvSpPr>
          <p:spPr>
            <a:xfrm>
              <a:off x="6935040" y="776880"/>
              <a:ext cx="194760" cy="114480"/>
            </a:xfrm>
            <a:custGeom>
              <a:avLst/>
              <a:gdLst/>
              <a:ahLst/>
              <a:rect l="l" t="t" r="r" b="b"/>
              <a:pathLst>
                <a:path w="19273" h="1133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Google Shape;4533;p105_1"/>
            <p:cNvSpPr/>
            <p:nvPr/>
          </p:nvSpPr>
          <p:spPr>
            <a:xfrm>
              <a:off x="6935040" y="696600"/>
              <a:ext cx="194760" cy="68760"/>
            </a:xfrm>
            <a:custGeom>
              <a:avLst/>
              <a:gdLst/>
              <a:ahLst/>
              <a:rect l="l" t="t" r="r" b="b"/>
              <a:pathLst>
                <a:path w="19273" h="6815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08" name="Google Shape;4534;p105_1"/>
          <p:cNvSpPr/>
          <p:nvPr/>
        </p:nvSpPr>
        <p:spPr>
          <a:xfrm>
            <a:off x="6934320" y="681840"/>
            <a:ext cx="19548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Google Shape;4535;p105_1"/>
          <p:cNvSpPr/>
          <p:nvPr/>
        </p:nvSpPr>
        <p:spPr>
          <a:xfrm>
            <a:off x="7246440" y="695880"/>
            <a:ext cx="212760" cy="195480"/>
          </a:xfrm>
          <a:custGeom>
            <a:avLst/>
            <a:gdLst/>
            <a:ahLst/>
            <a:rect l="l" t="t" r="r" b="b"/>
            <a:pathLst>
              <a:path w="34372" h="31568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Google Shape;4536;p105_1"/>
          <p:cNvSpPr/>
          <p:nvPr/>
        </p:nvSpPr>
        <p:spPr>
          <a:xfrm rot="5400000">
            <a:off x="8034480" y="3124080"/>
            <a:ext cx="1158480" cy="590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Google Shape;4537;p105_1"/>
          <p:cNvSpPr/>
          <p:nvPr/>
        </p:nvSpPr>
        <p:spPr>
          <a:xfrm rot="5400000">
            <a:off x="7968960" y="1902960"/>
            <a:ext cx="1289520" cy="590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Google Shape;4538;p105_1"/>
          <p:cNvSpPr/>
          <p:nvPr/>
        </p:nvSpPr>
        <p:spPr>
          <a:xfrm rot="5400000">
            <a:off x="7955640" y="4354920"/>
            <a:ext cx="1316160" cy="590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Google Shape;4539;p105_1"/>
          <p:cNvSpPr/>
          <p:nvPr/>
        </p:nvSpPr>
        <p:spPr>
          <a:xfrm>
            <a:off x="8264880" y="1859040"/>
            <a:ext cx="439920" cy="2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a4335"/>
                </a:solidFill>
                <a:latin typeface="Ubuntu"/>
                <a:ea typeface="Ubuntu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4" name="Google Shape;4540;p105_1"/>
          <p:cNvSpPr/>
          <p:nvPr/>
        </p:nvSpPr>
        <p:spPr>
          <a:xfrm>
            <a:off x="8264880" y="3062880"/>
            <a:ext cx="439920" cy="2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4a853"/>
                </a:solidFill>
                <a:latin typeface="Ubuntu"/>
                <a:ea typeface="Ubuntu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5" name="Google Shape;4541;p105_1"/>
          <p:cNvSpPr/>
          <p:nvPr/>
        </p:nvSpPr>
        <p:spPr>
          <a:xfrm>
            <a:off x="8264880" y="4266720"/>
            <a:ext cx="439920" cy="2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4d8cf5"/>
                </a:solidFill>
                <a:latin typeface="Ubuntu"/>
                <a:ea typeface="Ubuntu"/>
              </a:rPr>
              <a:t>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6" name="Google Shape;4542;p105_1"/>
          <p:cNvSpPr/>
          <p:nvPr/>
        </p:nvSpPr>
        <p:spPr>
          <a:xfrm rot="5400000">
            <a:off x="8024400" y="672480"/>
            <a:ext cx="1178280" cy="590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Google Shape;4543;p105_1"/>
          <p:cNvSpPr/>
          <p:nvPr/>
        </p:nvSpPr>
        <p:spPr>
          <a:xfrm>
            <a:off x="8264880" y="655200"/>
            <a:ext cx="439920" cy="2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bbc05"/>
                </a:solidFill>
                <a:latin typeface="Ubuntu"/>
                <a:ea typeface="Ubuntu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8" name="Google Shape;4544;p105_1"/>
          <p:cNvSpPr/>
          <p:nvPr/>
        </p:nvSpPr>
        <p:spPr>
          <a:xfrm>
            <a:off x="7870320" y="695880"/>
            <a:ext cx="145080" cy="214920"/>
          </a:xfrm>
          <a:custGeom>
            <a:avLst/>
            <a:gdLst/>
            <a:ahLst/>
            <a:rect l="l" t="t" r="r" b="b"/>
            <a:pathLst>
              <a:path w="1649" h="2442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Google Shape;4545;p105_1"/>
          <p:cNvSpPr/>
          <p:nvPr/>
        </p:nvSpPr>
        <p:spPr>
          <a:xfrm rot="10800000">
            <a:off x="7575480" y="696240"/>
            <a:ext cx="145080" cy="214920"/>
          </a:xfrm>
          <a:custGeom>
            <a:avLst/>
            <a:gdLst/>
            <a:ahLst/>
            <a:rect l="l" t="t" r="r" b="b"/>
            <a:pathLst>
              <a:path w="1649" h="2442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43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1227;p48"/>
          <p:cNvGrpSpPr/>
          <p:nvPr/>
        </p:nvGrpSpPr>
        <p:grpSpPr>
          <a:xfrm>
            <a:off x="326160" y="326520"/>
            <a:ext cx="2448360" cy="4546440"/>
            <a:chOff x="326160" y="326520"/>
            <a:chExt cx="2448360" cy="4546440"/>
          </a:xfrm>
        </p:grpSpPr>
        <p:sp>
          <p:nvSpPr>
            <p:cNvPr id="821" name="Google Shape;1228;p48_0"/>
            <p:cNvSpPr/>
            <p:nvPr/>
          </p:nvSpPr>
          <p:spPr>
            <a:xfrm>
              <a:off x="2558520" y="4821480"/>
              <a:ext cx="216000" cy="39240"/>
            </a:xfrm>
            <a:custGeom>
              <a:avLst/>
              <a:gdLst/>
              <a:ahLst/>
              <a:rect l="l" t="t" r="r" b="b"/>
              <a:pathLst>
                <a:path w="35719" h="344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>
              <a:solidFill>
                <a:srgbClr val="fbbc0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Google Shape;1229;p48_0"/>
            <p:cNvSpPr/>
            <p:nvPr/>
          </p:nvSpPr>
          <p:spPr>
            <a:xfrm>
              <a:off x="611280" y="348120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Google Shape;1230;p48_0"/>
            <p:cNvSpPr/>
            <p:nvPr/>
          </p:nvSpPr>
          <p:spPr>
            <a:xfrm>
              <a:off x="750600" y="124632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fbbc0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Google Shape;1231;p48_0"/>
            <p:cNvSpPr/>
            <p:nvPr/>
          </p:nvSpPr>
          <p:spPr>
            <a:xfrm>
              <a:off x="380160" y="77976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Google Shape;1232;p48_0"/>
            <p:cNvSpPr/>
            <p:nvPr/>
          </p:nvSpPr>
          <p:spPr>
            <a:xfrm>
              <a:off x="552960" y="457632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Google Shape;1233;p48_0"/>
            <p:cNvSpPr/>
            <p:nvPr/>
          </p:nvSpPr>
          <p:spPr>
            <a:xfrm>
              <a:off x="444240" y="279108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Google Shape;1234;p48_0"/>
            <p:cNvSpPr/>
            <p:nvPr/>
          </p:nvSpPr>
          <p:spPr>
            <a:xfrm>
              <a:off x="326160" y="1797480"/>
              <a:ext cx="300240" cy="39240"/>
            </a:xfrm>
            <a:custGeom>
              <a:avLst/>
              <a:gdLst/>
              <a:ahLst/>
              <a:rect l="l" t="t" r="r" b="b"/>
              <a:pathLst>
                <a:path w="35719" h="344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>
              <a:solidFill>
                <a:srgbClr val="4d8cf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Google Shape;1235;p48_0"/>
            <p:cNvSpPr/>
            <p:nvPr/>
          </p:nvSpPr>
          <p:spPr>
            <a:xfrm>
              <a:off x="1375200" y="32652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Google Shape;1236;p48_0"/>
            <p:cNvSpPr/>
            <p:nvPr/>
          </p:nvSpPr>
          <p:spPr>
            <a:xfrm>
              <a:off x="1375200" y="480924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Google Shape;1237;p48_0"/>
            <p:cNvSpPr/>
            <p:nvPr/>
          </p:nvSpPr>
          <p:spPr>
            <a:xfrm>
              <a:off x="370080" y="4106520"/>
              <a:ext cx="300240" cy="39240"/>
            </a:xfrm>
            <a:custGeom>
              <a:avLst/>
              <a:gdLst/>
              <a:ahLst/>
              <a:rect l="l" t="t" r="r" b="b"/>
              <a:pathLst>
                <a:path w="35719" h="344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>
              <a:solidFill>
                <a:srgbClr val="4d8cf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Google Shape;1238;p48_0"/>
            <p:cNvSpPr/>
            <p:nvPr/>
          </p:nvSpPr>
          <p:spPr>
            <a:xfrm>
              <a:off x="370080" y="1070640"/>
              <a:ext cx="300240" cy="39240"/>
            </a:xfrm>
            <a:custGeom>
              <a:avLst/>
              <a:gdLst/>
              <a:ahLst/>
              <a:rect l="l" t="t" r="r" b="b"/>
              <a:pathLst>
                <a:path w="35719" h="344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>
              <a:solidFill>
                <a:srgbClr val="34a8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2" name="Google Shape;1239;p48_0"/>
          <p:cNvSpPr/>
          <p:nvPr/>
        </p:nvSpPr>
        <p:spPr>
          <a:xfrm>
            <a:off x="1112400" y="882000"/>
            <a:ext cx="6878880" cy="3726000"/>
          </a:xfrm>
          <a:prstGeom prst="roundRect">
            <a:avLst>
              <a:gd name="adj" fmla="val 5212"/>
            </a:avLst>
          </a:prstGeom>
          <a:solidFill>
            <a:schemeClr val="accent4"/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3" name="Google Shape;1240;p48_0"/>
          <p:cNvSpPr/>
          <p:nvPr/>
        </p:nvSpPr>
        <p:spPr>
          <a:xfrm>
            <a:off x="815040" y="539640"/>
            <a:ext cx="7431840" cy="500040"/>
          </a:xfrm>
          <a:custGeom>
            <a:avLst/>
            <a:gdLst/>
            <a:ahLst/>
            <a:rect l="l" t="t" r="r" b="b"/>
            <a:pathLst>
              <a:path w="285176" h="20331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  <a:effectLst>
            <a:outerShdw algn="bl" blurRad="57240" dir="5400000" dist="19080" rotWithShape="0">
              <a:schemeClr val="dk2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4" name="Google Shape;1241;p48_0"/>
          <p:cNvSpPr/>
          <p:nvPr/>
        </p:nvSpPr>
        <p:spPr>
          <a:xfrm>
            <a:off x="1091880" y="595440"/>
            <a:ext cx="391320" cy="388080"/>
          </a:xfrm>
          <a:custGeom>
            <a:avLst/>
            <a:gdLst/>
            <a:ahLst/>
            <a:rect l="l" t="t" r="r" b="b"/>
            <a:pathLst>
              <a:path w="209147" h="207264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Google Shape;1242;p48_0"/>
          <p:cNvSpPr/>
          <p:nvPr/>
        </p:nvSpPr>
        <p:spPr>
          <a:xfrm>
            <a:off x="1543680" y="586440"/>
            <a:ext cx="5881320" cy="38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ea4335"/>
                </a:solidFill>
                <a:latin typeface="Ubuntu"/>
                <a:ea typeface="Ubuntu"/>
              </a:rPr>
              <a:t>Page One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36" name="Google Shape;1247;p48_0"/>
          <p:cNvSpPr/>
          <p:nvPr/>
        </p:nvSpPr>
        <p:spPr>
          <a:xfrm>
            <a:off x="1620000" y="2864880"/>
            <a:ext cx="5903640" cy="146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zh-TW" sz="6500" spc="-1" strike="noStrike">
                <a:solidFill>
                  <a:srgbClr val="ffffff"/>
                </a:solidFill>
                <a:latin typeface="Ubuntu"/>
                <a:ea typeface="Ubuntu"/>
              </a:rPr>
              <a:t>程式特色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837" name="Google Shape;1248;p48_0"/>
          <p:cNvSpPr/>
          <p:nvPr/>
        </p:nvSpPr>
        <p:spPr>
          <a:xfrm rot="5400000">
            <a:off x="8136360" y="1557000"/>
            <a:ext cx="949320" cy="615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Google Shape;1249;p48_0"/>
          <p:cNvSpPr/>
          <p:nvPr/>
        </p:nvSpPr>
        <p:spPr>
          <a:xfrm rot="5400000">
            <a:off x="8101800" y="589680"/>
            <a:ext cx="1018440" cy="615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Google Shape;1250;p48_0"/>
          <p:cNvSpPr/>
          <p:nvPr/>
        </p:nvSpPr>
        <p:spPr>
          <a:xfrm rot="5400000">
            <a:off x="8089920" y="2537640"/>
            <a:ext cx="1042200" cy="615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Google Shape;1251;p48_0"/>
          <p:cNvSpPr/>
          <p:nvPr/>
        </p:nvSpPr>
        <p:spPr>
          <a:xfrm rot="5400000">
            <a:off x="8101800" y="4501440"/>
            <a:ext cx="1018440" cy="615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Google Shape;1252;p48_0"/>
          <p:cNvSpPr/>
          <p:nvPr/>
        </p:nvSpPr>
        <p:spPr>
          <a:xfrm rot="5400000">
            <a:off x="8142120" y="3528360"/>
            <a:ext cx="937440" cy="615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Google Shape;1253;p48_0"/>
          <p:cNvSpPr/>
          <p:nvPr/>
        </p:nvSpPr>
        <p:spPr>
          <a:xfrm>
            <a:off x="8189640" y="470160"/>
            <a:ext cx="43956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a4335"/>
                </a:solidFill>
                <a:latin typeface="Ubuntu"/>
                <a:ea typeface="Ubuntu"/>
              </a:rPr>
              <a:t>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3" name="Google Shape;1254;p48_0"/>
          <p:cNvSpPr/>
          <p:nvPr/>
        </p:nvSpPr>
        <p:spPr>
          <a:xfrm>
            <a:off x="8189640" y="1476360"/>
            <a:ext cx="43956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4a853"/>
                </a:solidFill>
                <a:latin typeface="Ubuntu"/>
                <a:ea typeface="Ubuntu"/>
              </a:rPr>
              <a:t>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4" name="Google Shape;1255;p48_0"/>
          <p:cNvSpPr/>
          <p:nvPr/>
        </p:nvSpPr>
        <p:spPr>
          <a:xfrm>
            <a:off x="8189640" y="2400480"/>
            <a:ext cx="43956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4d8cf5"/>
                </a:solidFill>
                <a:latin typeface="Ubuntu"/>
                <a:ea typeface="Ubuntu"/>
              </a:rPr>
              <a:t>W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5" name="Google Shape;1256;p48_0"/>
          <p:cNvSpPr/>
          <p:nvPr/>
        </p:nvSpPr>
        <p:spPr>
          <a:xfrm>
            <a:off x="8189640" y="3423600"/>
            <a:ext cx="43956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bbc05"/>
                </a:solidFill>
                <a:latin typeface="Ubuntu"/>
                <a:ea typeface="Ubuntu"/>
              </a:rPr>
              <a:t>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6" name="Google Shape;1257;p48_0"/>
          <p:cNvSpPr/>
          <p:nvPr/>
        </p:nvSpPr>
        <p:spPr>
          <a:xfrm>
            <a:off x="8189640" y="4362840"/>
            <a:ext cx="43956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a4335"/>
                </a:solidFill>
                <a:latin typeface="Ubuntu"/>
                <a:ea typeface="Ubuntu"/>
              </a:rPr>
              <a:t>F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847" name="Google Shape;1258;p48_0"/>
          <p:cNvGrpSpPr/>
          <p:nvPr/>
        </p:nvGrpSpPr>
        <p:grpSpPr>
          <a:xfrm>
            <a:off x="6935040" y="696600"/>
            <a:ext cx="194400" cy="194400"/>
            <a:chOff x="6935040" y="696600"/>
            <a:chExt cx="194400" cy="194400"/>
          </a:xfrm>
        </p:grpSpPr>
        <p:sp>
          <p:nvSpPr>
            <p:cNvPr id="848" name="Google Shape;1259;p48_0"/>
            <p:cNvSpPr/>
            <p:nvPr/>
          </p:nvSpPr>
          <p:spPr>
            <a:xfrm>
              <a:off x="6935040" y="776880"/>
              <a:ext cx="194400" cy="114120"/>
            </a:xfrm>
            <a:custGeom>
              <a:avLst/>
              <a:gdLst/>
              <a:ahLst/>
              <a:rect l="l" t="t" r="r" b="b"/>
              <a:pathLst>
                <a:path w="19273" h="1133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Google Shape;1260;p48_0"/>
            <p:cNvSpPr/>
            <p:nvPr/>
          </p:nvSpPr>
          <p:spPr>
            <a:xfrm>
              <a:off x="6935040" y="696600"/>
              <a:ext cx="194400" cy="68400"/>
            </a:xfrm>
            <a:custGeom>
              <a:avLst/>
              <a:gdLst/>
              <a:ahLst/>
              <a:rect l="l" t="t" r="r" b="b"/>
              <a:pathLst>
                <a:path w="19273" h="6815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50" name="Google Shape;1261;p48_0"/>
          <p:cNvSpPr/>
          <p:nvPr/>
        </p:nvSpPr>
        <p:spPr>
          <a:xfrm>
            <a:off x="6934320" y="681840"/>
            <a:ext cx="195120" cy="21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Google Shape;1262;p48_0"/>
          <p:cNvSpPr/>
          <p:nvPr/>
        </p:nvSpPr>
        <p:spPr>
          <a:xfrm>
            <a:off x="7246440" y="695880"/>
            <a:ext cx="212400" cy="195120"/>
          </a:xfrm>
          <a:custGeom>
            <a:avLst/>
            <a:gdLst/>
            <a:ahLst/>
            <a:rect l="l" t="t" r="r" b="b"/>
            <a:pathLst>
              <a:path w="34372" h="31568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Google Shape;1263;p48_0"/>
          <p:cNvSpPr/>
          <p:nvPr/>
        </p:nvSpPr>
        <p:spPr>
          <a:xfrm>
            <a:off x="7870320" y="695880"/>
            <a:ext cx="144720" cy="214560"/>
          </a:xfrm>
          <a:custGeom>
            <a:avLst/>
            <a:gdLst/>
            <a:ahLst/>
            <a:rect l="l" t="t" r="r" b="b"/>
            <a:pathLst>
              <a:path w="1649" h="2442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Google Shape;1264;p48_0"/>
          <p:cNvSpPr/>
          <p:nvPr/>
        </p:nvSpPr>
        <p:spPr>
          <a:xfrm rot="10800000">
            <a:off x="7575840" y="696600"/>
            <a:ext cx="144720" cy="214560"/>
          </a:xfrm>
          <a:custGeom>
            <a:avLst/>
            <a:gdLst/>
            <a:ahLst/>
            <a:rect l="l" t="t" r="r" b="b"/>
            <a:pathLst>
              <a:path w="1649" h="2442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d8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749;p39"/>
          <p:cNvSpPr/>
          <p:nvPr/>
        </p:nvSpPr>
        <p:spPr>
          <a:xfrm>
            <a:off x="1540440" y="541080"/>
            <a:ext cx="554652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zh-TW" sz="2800" spc="-1" strike="noStrike">
                <a:solidFill>
                  <a:srgbClr val="4d8cf5"/>
                </a:solidFill>
                <a:latin typeface="Ubuntu"/>
                <a:ea typeface="Ubuntu"/>
              </a:rPr>
              <a:t>程式特色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55" name="Google Shape;750;p39"/>
          <p:cNvSpPr/>
          <p:nvPr/>
        </p:nvSpPr>
        <p:spPr>
          <a:xfrm>
            <a:off x="1574280" y="1246680"/>
            <a:ext cx="624564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fbbc05"/>
                </a:solidFill>
                <a:latin typeface="Ubuntu"/>
                <a:ea typeface="Ubuntu"/>
              </a:rPr>
              <a:t>1. </a:t>
            </a:r>
            <a:r>
              <a:rPr b="1" lang="zh-TW" sz="1800" spc="-1" strike="noStrike">
                <a:solidFill>
                  <a:srgbClr val="fbbc05"/>
                </a:solidFill>
                <a:latin typeface="Ubuntu"/>
                <a:ea typeface="Ubuntu"/>
              </a:rPr>
              <a:t>使用</a:t>
            </a:r>
            <a:r>
              <a:rPr b="1" lang="en" sz="1800" spc="-1" strike="noStrike">
                <a:solidFill>
                  <a:srgbClr val="fbbc05"/>
                </a:solidFill>
                <a:latin typeface="Ubuntu"/>
                <a:ea typeface="Ubuntu"/>
              </a:rPr>
              <a:t>API 31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6" name="Google Shape;751;p39"/>
          <p:cNvSpPr/>
          <p:nvPr/>
        </p:nvSpPr>
        <p:spPr>
          <a:xfrm>
            <a:off x="1574280" y="2096280"/>
            <a:ext cx="624564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ea4335"/>
                </a:solidFill>
                <a:latin typeface="Ubuntu"/>
                <a:ea typeface="Ubuntu"/>
              </a:rPr>
              <a:t>2. </a:t>
            </a:r>
            <a:r>
              <a:rPr b="1" lang="zh-TW" sz="1800" spc="-1" strike="noStrike">
                <a:solidFill>
                  <a:srgbClr val="ea4335"/>
                </a:solidFill>
                <a:latin typeface="Ubuntu"/>
                <a:ea typeface="Ubuntu"/>
              </a:rPr>
              <a:t>使用</a:t>
            </a:r>
            <a:r>
              <a:rPr b="1" lang="en" sz="1800" spc="-1" strike="noStrike">
                <a:solidFill>
                  <a:srgbClr val="ea4335"/>
                </a:solidFill>
                <a:latin typeface="Ubuntu"/>
                <a:ea typeface="Ubuntu"/>
              </a:rPr>
              <a:t>TabLayout</a:t>
            </a:r>
            <a:r>
              <a:rPr b="1" lang="zh-TW" sz="1800" spc="-1" strike="noStrike">
                <a:solidFill>
                  <a:srgbClr val="ea4335"/>
                </a:solidFill>
                <a:latin typeface="Ubuntu"/>
                <a:ea typeface="Ubuntu"/>
              </a:rPr>
              <a:t>切換頁面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7" name="Google Shape;752;p39"/>
          <p:cNvSpPr/>
          <p:nvPr/>
        </p:nvSpPr>
        <p:spPr>
          <a:xfrm>
            <a:off x="1574280" y="2936520"/>
            <a:ext cx="624564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34a853"/>
                </a:solidFill>
                <a:latin typeface="Ubuntu"/>
                <a:ea typeface="Ubuntu"/>
              </a:rPr>
              <a:t>3. </a:t>
            </a:r>
            <a:r>
              <a:rPr b="1" lang="zh-TW" sz="1800" spc="-1" strike="noStrike">
                <a:solidFill>
                  <a:srgbClr val="34a853"/>
                </a:solidFill>
                <a:latin typeface="Ubuntu"/>
                <a:ea typeface="Ubuntu"/>
              </a:rPr>
              <a:t>循序漸進的介紹模式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8" name="Google Shape;753;p39"/>
          <p:cNvSpPr/>
          <p:nvPr/>
        </p:nvSpPr>
        <p:spPr>
          <a:xfrm>
            <a:off x="1574280" y="3777120"/>
            <a:ext cx="624564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4d8cf5"/>
                </a:solidFill>
                <a:latin typeface="Ubuntu"/>
                <a:ea typeface="Ubuntu"/>
              </a:rPr>
              <a:t>4. </a:t>
            </a:r>
            <a:r>
              <a:rPr b="1" lang="zh-TW" sz="1800" spc="-1" strike="noStrike">
                <a:solidFill>
                  <a:srgbClr val="4d8cf5"/>
                </a:solidFill>
                <a:latin typeface="Ubuntu"/>
                <a:ea typeface="Ubuntu"/>
              </a:rPr>
              <a:t>可調控的字體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9" name="Google Shape;754;p39"/>
          <p:cNvSpPr/>
          <p:nvPr/>
        </p:nvSpPr>
        <p:spPr>
          <a:xfrm>
            <a:off x="1574280" y="1526400"/>
            <a:ext cx="624564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TW" sz="1600" spc="-1" strike="noStrike">
                <a:solidFill>
                  <a:srgbClr val="7c7c7c"/>
                </a:solidFill>
                <a:latin typeface="Ubuntu"/>
                <a:ea typeface="Ubuntu"/>
              </a:rPr>
              <a:t>本</a:t>
            </a:r>
            <a:r>
              <a:rPr b="0" lang="en" sz="1600" spc="-1" strike="noStrike">
                <a:solidFill>
                  <a:srgbClr val="7c7c7c"/>
                </a:solidFill>
                <a:latin typeface="Ubuntu"/>
                <a:ea typeface="Ubuntu"/>
              </a:rPr>
              <a:t>APP</a:t>
            </a:r>
            <a:r>
              <a:rPr b="0" lang="zh-TW" sz="1600" spc="-1" strike="noStrike">
                <a:solidFill>
                  <a:srgbClr val="7c7c7c"/>
                </a:solidFill>
                <a:latin typeface="Ubuntu"/>
                <a:ea typeface="Ubuntu"/>
              </a:rPr>
              <a:t>使用目前所能使用的最高規格，使得程式的效率最大化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60" name="Google Shape;755;p39"/>
          <p:cNvSpPr/>
          <p:nvPr/>
        </p:nvSpPr>
        <p:spPr>
          <a:xfrm>
            <a:off x="1574280" y="2370600"/>
            <a:ext cx="624564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TW" sz="1600" spc="-1" strike="noStrike">
                <a:solidFill>
                  <a:srgbClr val="7c7c7c"/>
                </a:solidFill>
                <a:latin typeface="Ubuntu"/>
                <a:ea typeface="Ubuntu"/>
              </a:rPr>
              <a:t>此方法為最新黑科技，用法困難但方便，也更加視覺化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61" name="Google Shape;756;p39"/>
          <p:cNvSpPr/>
          <p:nvPr/>
        </p:nvSpPr>
        <p:spPr>
          <a:xfrm>
            <a:off x="1574280" y="3208680"/>
            <a:ext cx="624564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TW" sz="1600" spc="-1" strike="noStrike">
                <a:solidFill>
                  <a:srgbClr val="7c7c7c"/>
                </a:solidFill>
                <a:latin typeface="Ubuntu"/>
                <a:ea typeface="Ubuntu"/>
              </a:rPr>
              <a:t>視覺上讓使用者能按照設計的版面配置了解</a:t>
            </a:r>
            <a:r>
              <a:rPr b="0" lang="en" sz="1600" spc="-1" strike="noStrike">
                <a:solidFill>
                  <a:srgbClr val="7c7c7c"/>
                </a:solidFill>
                <a:latin typeface="Ubuntu"/>
                <a:ea typeface="Ubuntu"/>
              </a:rPr>
              <a:t>NP</a:t>
            </a:r>
            <a:r>
              <a:rPr b="0" lang="zh-TW" sz="1600" spc="-1" strike="noStrike">
                <a:solidFill>
                  <a:srgbClr val="7c7c7c"/>
                </a:solidFill>
                <a:latin typeface="Ubuntu"/>
                <a:ea typeface="Ubuntu"/>
              </a:rPr>
              <a:t>問題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62" name="Google Shape;757;p39"/>
          <p:cNvSpPr/>
          <p:nvPr/>
        </p:nvSpPr>
        <p:spPr>
          <a:xfrm>
            <a:off x="1574280" y="4052160"/>
            <a:ext cx="624564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TW" sz="1600" spc="-1" strike="noStrike">
                <a:solidFill>
                  <a:srgbClr val="7c7c7c"/>
                </a:solidFill>
                <a:latin typeface="Ubuntu"/>
                <a:ea typeface="Ubuntu"/>
              </a:rPr>
              <a:t>給予使用者字體大小與顏色的選擇，增加閱讀舒適度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63" name="Google Shape;758;p39"/>
          <p:cNvSpPr/>
          <p:nvPr/>
        </p:nvSpPr>
        <p:spPr>
          <a:xfrm>
            <a:off x="1432800" y="1329120"/>
            <a:ext cx="103320" cy="10332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Google Shape;759;p39"/>
          <p:cNvSpPr/>
          <p:nvPr/>
        </p:nvSpPr>
        <p:spPr>
          <a:xfrm>
            <a:off x="1432800" y="2212200"/>
            <a:ext cx="103320" cy="10332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Google Shape;760;p39"/>
          <p:cNvSpPr/>
          <p:nvPr/>
        </p:nvSpPr>
        <p:spPr>
          <a:xfrm>
            <a:off x="1432800" y="3045960"/>
            <a:ext cx="103320" cy="10332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Google Shape;761;p39"/>
          <p:cNvSpPr/>
          <p:nvPr/>
        </p:nvSpPr>
        <p:spPr>
          <a:xfrm>
            <a:off x="1432800" y="3897360"/>
            <a:ext cx="103320" cy="1033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Google Shape;762;p39"/>
          <p:cNvSpPr/>
          <p:nvPr/>
        </p:nvSpPr>
        <p:spPr>
          <a:xfrm rot="5400000">
            <a:off x="8032320" y="3121560"/>
            <a:ext cx="1163160" cy="586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Google Shape;763;p39"/>
          <p:cNvSpPr/>
          <p:nvPr/>
        </p:nvSpPr>
        <p:spPr>
          <a:xfrm rot="5400000">
            <a:off x="7972200" y="1899720"/>
            <a:ext cx="1283040" cy="5868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Google Shape;764;p39"/>
          <p:cNvSpPr/>
          <p:nvPr/>
        </p:nvSpPr>
        <p:spPr>
          <a:xfrm rot="5400000">
            <a:off x="7957080" y="4353480"/>
            <a:ext cx="1313280" cy="58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Google Shape;765;p39"/>
          <p:cNvSpPr/>
          <p:nvPr/>
        </p:nvSpPr>
        <p:spPr>
          <a:xfrm rot="5400000">
            <a:off x="8027640" y="669960"/>
            <a:ext cx="1172520" cy="5868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Google Shape;766;p39"/>
          <p:cNvSpPr/>
          <p:nvPr/>
        </p:nvSpPr>
        <p:spPr>
          <a:xfrm>
            <a:off x="8264880" y="655200"/>
            <a:ext cx="439560" cy="23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bbc05"/>
                </a:solidFill>
                <a:latin typeface="Ubuntu"/>
                <a:ea typeface="Ubuntu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2" name="Google Shape;767;p39"/>
          <p:cNvSpPr/>
          <p:nvPr/>
        </p:nvSpPr>
        <p:spPr>
          <a:xfrm>
            <a:off x="8264880" y="1859040"/>
            <a:ext cx="439560" cy="23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a4335"/>
                </a:solidFill>
                <a:latin typeface="Ubuntu"/>
                <a:ea typeface="Ubuntu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3" name="Google Shape;768;p39"/>
          <p:cNvSpPr/>
          <p:nvPr/>
        </p:nvSpPr>
        <p:spPr>
          <a:xfrm>
            <a:off x="8264880" y="3062880"/>
            <a:ext cx="439560" cy="23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4a853"/>
                </a:solidFill>
                <a:latin typeface="Ubuntu"/>
                <a:ea typeface="Ubuntu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4" name="Google Shape;769;p39"/>
          <p:cNvSpPr/>
          <p:nvPr/>
        </p:nvSpPr>
        <p:spPr>
          <a:xfrm>
            <a:off x="8264880" y="4266720"/>
            <a:ext cx="439560" cy="23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4d8cf5"/>
                </a:solidFill>
                <a:latin typeface="Ubuntu"/>
                <a:ea typeface="Ubuntu"/>
              </a:rPr>
              <a:t>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5" name="Google Shape;770;p39"/>
          <p:cNvSpPr/>
          <p:nvPr/>
        </p:nvSpPr>
        <p:spPr>
          <a:xfrm>
            <a:off x="7870320" y="695880"/>
            <a:ext cx="144720" cy="214560"/>
          </a:xfrm>
          <a:custGeom>
            <a:avLst/>
            <a:gdLst/>
            <a:ahLst/>
            <a:rect l="l" t="t" r="r" b="b"/>
            <a:pathLst>
              <a:path w="1649" h="2442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Google Shape;771;p39"/>
          <p:cNvSpPr/>
          <p:nvPr/>
        </p:nvSpPr>
        <p:spPr>
          <a:xfrm rot="10800000">
            <a:off x="7575840" y="696600"/>
            <a:ext cx="144720" cy="214560"/>
          </a:xfrm>
          <a:custGeom>
            <a:avLst/>
            <a:gdLst/>
            <a:ahLst/>
            <a:rect l="l" t="t" r="r" b="b"/>
            <a:pathLst>
              <a:path w="1649" h="2442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77" name="Google Shape;772;p39"/>
          <p:cNvGrpSpPr/>
          <p:nvPr/>
        </p:nvGrpSpPr>
        <p:grpSpPr>
          <a:xfrm>
            <a:off x="7279200" y="696600"/>
            <a:ext cx="194400" cy="194400"/>
            <a:chOff x="7279200" y="696600"/>
            <a:chExt cx="194400" cy="194400"/>
          </a:xfrm>
        </p:grpSpPr>
        <p:sp>
          <p:nvSpPr>
            <p:cNvPr id="878" name="Google Shape;773;p39"/>
            <p:cNvSpPr/>
            <p:nvPr/>
          </p:nvSpPr>
          <p:spPr>
            <a:xfrm>
              <a:off x="7279200" y="776880"/>
              <a:ext cx="194400" cy="114120"/>
            </a:xfrm>
            <a:custGeom>
              <a:avLst/>
              <a:gdLst/>
              <a:ahLst/>
              <a:rect l="l" t="t" r="r" b="b"/>
              <a:pathLst>
                <a:path w="19273" h="1133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Google Shape;774;p39"/>
            <p:cNvSpPr/>
            <p:nvPr/>
          </p:nvSpPr>
          <p:spPr>
            <a:xfrm>
              <a:off x="7279200" y="696600"/>
              <a:ext cx="194400" cy="68400"/>
            </a:xfrm>
            <a:custGeom>
              <a:avLst/>
              <a:gdLst/>
              <a:ahLst/>
              <a:rect l="l" t="t" r="r" b="b"/>
              <a:pathLst>
                <a:path w="19273" h="6815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0" name="Google Shape;775;p39"/>
          <p:cNvSpPr/>
          <p:nvPr/>
        </p:nvSpPr>
        <p:spPr>
          <a:xfrm>
            <a:off x="7278480" y="681840"/>
            <a:ext cx="195120" cy="21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a8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1464;p55"/>
          <p:cNvGrpSpPr/>
          <p:nvPr/>
        </p:nvGrpSpPr>
        <p:grpSpPr>
          <a:xfrm>
            <a:off x="326160" y="326520"/>
            <a:ext cx="2448360" cy="4546440"/>
            <a:chOff x="326160" y="326520"/>
            <a:chExt cx="2448360" cy="4546440"/>
          </a:xfrm>
        </p:grpSpPr>
        <p:sp>
          <p:nvSpPr>
            <p:cNvPr id="882" name="Google Shape;1465;p55"/>
            <p:cNvSpPr/>
            <p:nvPr/>
          </p:nvSpPr>
          <p:spPr>
            <a:xfrm>
              <a:off x="2558520" y="4821480"/>
              <a:ext cx="216000" cy="39240"/>
            </a:xfrm>
            <a:custGeom>
              <a:avLst/>
              <a:gdLst/>
              <a:ahLst/>
              <a:rect l="l" t="t" r="r" b="b"/>
              <a:pathLst>
                <a:path w="35719" h="344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>
              <a:solidFill>
                <a:srgbClr val="fbbc0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Google Shape;1466;p55"/>
            <p:cNvSpPr/>
            <p:nvPr/>
          </p:nvSpPr>
          <p:spPr>
            <a:xfrm>
              <a:off x="611280" y="348120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Google Shape;1467;p55"/>
            <p:cNvSpPr/>
            <p:nvPr/>
          </p:nvSpPr>
          <p:spPr>
            <a:xfrm>
              <a:off x="750600" y="124632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fbbc0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Google Shape;1468;p55"/>
            <p:cNvSpPr/>
            <p:nvPr/>
          </p:nvSpPr>
          <p:spPr>
            <a:xfrm>
              <a:off x="380160" y="77976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Google Shape;1469;p55"/>
            <p:cNvSpPr/>
            <p:nvPr/>
          </p:nvSpPr>
          <p:spPr>
            <a:xfrm>
              <a:off x="552960" y="457632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Google Shape;1470;p55"/>
            <p:cNvSpPr/>
            <p:nvPr/>
          </p:nvSpPr>
          <p:spPr>
            <a:xfrm>
              <a:off x="444240" y="279108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Google Shape;1471;p55"/>
            <p:cNvSpPr/>
            <p:nvPr/>
          </p:nvSpPr>
          <p:spPr>
            <a:xfrm>
              <a:off x="326160" y="1797480"/>
              <a:ext cx="300240" cy="39240"/>
            </a:xfrm>
            <a:custGeom>
              <a:avLst/>
              <a:gdLst/>
              <a:ahLst/>
              <a:rect l="l" t="t" r="r" b="b"/>
              <a:pathLst>
                <a:path w="35719" h="344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>
              <a:solidFill>
                <a:srgbClr val="4d8cf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Google Shape;1472;p55"/>
            <p:cNvSpPr/>
            <p:nvPr/>
          </p:nvSpPr>
          <p:spPr>
            <a:xfrm>
              <a:off x="1375200" y="32652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Google Shape;1473;p55"/>
            <p:cNvSpPr/>
            <p:nvPr/>
          </p:nvSpPr>
          <p:spPr>
            <a:xfrm>
              <a:off x="1375200" y="480924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Google Shape;1474;p55"/>
            <p:cNvSpPr/>
            <p:nvPr/>
          </p:nvSpPr>
          <p:spPr>
            <a:xfrm>
              <a:off x="370080" y="4106520"/>
              <a:ext cx="300240" cy="39240"/>
            </a:xfrm>
            <a:custGeom>
              <a:avLst/>
              <a:gdLst/>
              <a:ahLst/>
              <a:rect l="l" t="t" r="r" b="b"/>
              <a:pathLst>
                <a:path w="35719" h="344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>
              <a:solidFill>
                <a:srgbClr val="4d8cf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Google Shape;1475;p55"/>
            <p:cNvSpPr/>
            <p:nvPr/>
          </p:nvSpPr>
          <p:spPr>
            <a:xfrm>
              <a:off x="370080" y="1070640"/>
              <a:ext cx="300240" cy="39240"/>
            </a:xfrm>
            <a:custGeom>
              <a:avLst/>
              <a:gdLst/>
              <a:ahLst/>
              <a:rect l="l" t="t" r="r" b="b"/>
              <a:pathLst>
                <a:path w="35719" h="344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>
              <a:solidFill>
                <a:srgbClr val="34a8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3" name="Google Shape;1476;p55"/>
          <p:cNvSpPr/>
          <p:nvPr/>
        </p:nvSpPr>
        <p:spPr>
          <a:xfrm>
            <a:off x="1112400" y="882000"/>
            <a:ext cx="6878880" cy="3726000"/>
          </a:xfrm>
          <a:prstGeom prst="roundRect">
            <a:avLst>
              <a:gd name="adj" fmla="val 5212"/>
            </a:avLst>
          </a:prstGeom>
          <a:solidFill>
            <a:schemeClr val="accent2"/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4" name="Google Shape;1477;p55"/>
          <p:cNvSpPr/>
          <p:nvPr/>
        </p:nvSpPr>
        <p:spPr>
          <a:xfrm>
            <a:off x="815040" y="539640"/>
            <a:ext cx="7431840" cy="500040"/>
          </a:xfrm>
          <a:custGeom>
            <a:avLst/>
            <a:gdLst/>
            <a:ahLst/>
            <a:rect l="l" t="t" r="r" b="b"/>
            <a:pathLst>
              <a:path w="285176" h="20331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  <a:effectLst>
            <a:outerShdw algn="bl" blurRad="57240" dir="5400000" dist="19080" rotWithShape="0">
              <a:schemeClr val="dk2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5" name="Google Shape;1478;p55"/>
          <p:cNvSpPr/>
          <p:nvPr/>
        </p:nvSpPr>
        <p:spPr>
          <a:xfrm>
            <a:off x="1091880" y="595440"/>
            <a:ext cx="391320" cy="388080"/>
          </a:xfrm>
          <a:custGeom>
            <a:avLst/>
            <a:gdLst/>
            <a:ahLst/>
            <a:rect l="l" t="t" r="r" b="b"/>
            <a:pathLst>
              <a:path w="209147" h="207264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Google Shape;1479;p55"/>
          <p:cNvSpPr/>
          <p:nvPr/>
        </p:nvSpPr>
        <p:spPr>
          <a:xfrm>
            <a:off x="1543680" y="585000"/>
            <a:ext cx="5881320" cy="38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34a853"/>
                </a:solidFill>
                <a:latin typeface="Ubuntu"/>
                <a:ea typeface="Ubuntu"/>
              </a:rPr>
              <a:t>Page Two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97" name="Google Shape;1495;p55"/>
          <p:cNvSpPr/>
          <p:nvPr/>
        </p:nvSpPr>
        <p:spPr>
          <a:xfrm>
            <a:off x="1620000" y="2864880"/>
            <a:ext cx="5903640" cy="146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zh-TW" sz="6500" spc="-1" strike="noStrike">
                <a:solidFill>
                  <a:srgbClr val="ffffff"/>
                </a:solidFill>
                <a:latin typeface="Ubuntu"/>
                <a:ea typeface="Ubuntu"/>
              </a:rPr>
              <a:t>介面設計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898" name="Google Shape;1496;p55"/>
          <p:cNvSpPr/>
          <p:nvPr/>
        </p:nvSpPr>
        <p:spPr>
          <a:xfrm rot="5400000">
            <a:off x="8136360" y="1557000"/>
            <a:ext cx="949320" cy="615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Google Shape;1497;p55"/>
          <p:cNvSpPr/>
          <p:nvPr/>
        </p:nvSpPr>
        <p:spPr>
          <a:xfrm rot="5400000">
            <a:off x="8101800" y="589680"/>
            <a:ext cx="1018440" cy="615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Google Shape;1498;p55"/>
          <p:cNvSpPr/>
          <p:nvPr/>
        </p:nvSpPr>
        <p:spPr>
          <a:xfrm rot="5400000">
            <a:off x="8089920" y="2537640"/>
            <a:ext cx="1042200" cy="615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Google Shape;1499;p55"/>
          <p:cNvSpPr/>
          <p:nvPr/>
        </p:nvSpPr>
        <p:spPr>
          <a:xfrm rot="5400000">
            <a:off x="8101800" y="4501440"/>
            <a:ext cx="1018440" cy="615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Google Shape;1500;p55"/>
          <p:cNvSpPr/>
          <p:nvPr/>
        </p:nvSpPr>
        <p:spPr>
          <a:xfrm rot="5400000">
            <a:off x="8142120" y="3528360"/>
            <a:ext cx="937440" cy="615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Google Shape;1501;p55"/>
          <p:cNvSpPr/>
          <p:nvPr/>
        </p:nvSpPr>
        <p:spPr>
          <a:xfrm>
            <a:off x="8189640" y="470160"/>
            <a:ext cx="43956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a4335"/>
                </a:solidFill>
                <a:latin typeface="Ubuntu"/>
                <a:ea typeface="Ubuntu"/>
              </a:rPr>
              <a:t>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4" name="Google Shape;1502;p55"/>
          <p:cNvSpPr/>
          <p:nvPr/>
        </p:nvSpPr>
        <p:spPr>
          <a:xfrm>
            <a:off x="8189640" y="1476360"/>
            <a:ext cx="43956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4a853"/>
                </a:solidFill>
                <a:latin typeface="Ubuntu"/>
                <a:ea typeface="Ubuntu"/>
              </a:rPr>
              <a:t>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5" name="Google Shape;1503;p55"/>
          <p:cNvSpPr/>
          <p:nvPr/>
        </p:nvSpPr>
        <p:spPr>
          <a:xfrm>
            <a:off x="8189640" y="2400480"/>
            <a:ext cx="43956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4d8cf5"/>
                </a:solidFill>
                <a:latin typeface="Ubuntu"/>
                <a:ea typeface="Ubuntu"/>
              </a:rPr>
              <a:t>W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6" name="Google Shape;1504;p55"/>
          <p:cNvSpPr/>
          <p:nvPr/>
        </p:nvSpPr>
        <p:spPr>
          <a:xfrm>
            <a:off x="8189640" y="3423600"/>
            <a:ext cx="43956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bbc05"/>
                </a:solidFill>
                <a:latin typeface="Ubuntu"/>
                <a:ea typeface="Ubuntu"/>
              </a:rPr>
              <a:t>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7" name="Google Shape;1505;p55"/>
          <p:cNvSpPr/>
          <p:nvPr/>
        </p:nvSpPr>
        <p:spPr>
          <a:xfrm>
            <a:off x="8189640" y="4362840"/>
            <a:ext cx="43956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a4335"/>
                </a:solidFill>
                <a:latin typeface="Ubuntu"/>
                <a:ea typeface="Ubuntu"/>
              </a:rPr>
              <a:t>F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908" name="Google Shape;1506;p55"/>
          <p:cNvGrpSpPr/>
          <p:nvPr/>
        </p:nvGrpSpPr>
        <p:grpSpPr>
          <a:xfrm>
            <a:off x="6935040" y="696600"/>
            <a:ext cx="194400" cy="194400"/>
            <a:chOff x="6935040" y="696600"/>
            <a:chExt cx="194400" cy="194400"/>
          </a:xfrm>
        </p:grpSpPr>
        <p:sp>
          <p:nvSpPr>
            <p:cNvPr id="909" name="Google Shape;1507;p55"/>
            <p:cNvSpPr/>
            <p:nvPr/>
          </p:nvSpPr>
          <p:spPr>
            <a:xfrm>
              <a:off x="6935040" y="776880"/>
              <a:ext cx="194400" cy="114120"/>
            </a:xfrm>
            <a:custGeom>
              <a:avLst/>
              <a:gdLst/>
              <a:ahLst/>
              <a:rect l="l" t="t" r="r" b="b"/>
              <a:pathLst>
                <a:path w="19273" h="1133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Google Shape;1508;p55"/>
            <p:cNvSpPr/>
            <p:nvPr/>
          </p:nvSpPr>
          <p:spPr>
            <a:xfrm>
              <a:off x="6935040" y="696600"/>
              <a:ext cx="194400" cy="68400"/>
            </a:xfrm>
            <a:custGeom>
              <a:avLst/>
              <a:gdLst/>
              <a:ahLst/>
              <a:rect l="l" t="t" r="r" b="b"/>
              <a:pathLst>
                <a:path w="19273" h="6815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1" name="Google Shape;1509;p55"/>
          <p:cNvSpPr/>
          <p:nvPr/>
        </p:nvSpPr>
        <p:spPr>
          <a:xfrm>
            <a:off x="6934320" y="681840"/>
            <a:ext cx="195120" cy="21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Google Shape;1510;p55"/>
          <p:cNvSpPr/>
          <p:nvPr/>
        </p:nvSpPr>
        <p:spPr>
          <a:xfrm>
            <a:off x="7246440" y="695880"/>
            <a:ext cx="212400" cy="195120"/>
          </a:xfrm>
          <a:custGeom>
            <a:avLst/>
            <a:gdLst/>
            <a:ahLst/>
            <a:rect l="l" t="t" r="r" b="b"/>
            <a:pathLst>
              <a:path w="34372" h="31568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Google Shape;1511;p55"/>
          <p:cNvSpPr/>
          <p:nvPr/>
        </p:nvSpPr>
        <p:spPr>
          <a:xfrm>
            <a:off x="7870320" y="695880"/>
            <a:ext cx="144720" cy="214560"/>
          </a:xfrm>
          <a:custGeom>
            <a:avLst/>
            <a:gdLst/>
            <a:ahLst/>
            <a:rect l="l" t="t" r="r" b="b"/>
            <a:pathLst>
              <a:path w="1649" h="2442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Google Shape;1512;p55"/>
          <p:cNvSpPr/>
          <p:nvPr/>
        </p:nvSpPr>
        <p:spPr>
          <a:xfrm rot="10800000">
            <a:off x="7575840" y="696600"/>
            <a:ext cx="144720" cy="214560"/>
          </a:xfrm>
          <a:custGeom>
            <a:avLst/>
            <a:gdLst/>
            <a:ahLst/>
            <a:rect l="l" t="t" r="r" b="b"/>
            <a:pathLst>
              <a:path w="1649" h="2442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d8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4610;p109"/>
          <p:cNvSpPr txBox="1"/>
          <p:nvPr/>
        </p:nvSpPr>
        <p:spPr>
          <a:xfrm>
            <a:off x="1541160" y="542160"/>
            <a:ext cx="6486480" cy="47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34a853"/>
                </a:solidFill>
                <a:latin typeface="Ubuntu"/>
                <a:ea typeface="Ubuntu"/>
              </a:rPr>
              <a:t>Mobile App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6" name="Google Shape;4611;p109_1"/>
          <p:cNvSpPr txBox="1"/>
          <p:nvPr/>
        </p:nvSpPr>
        <p:spPr>
          <a:xfrm>
            <a:off x="6107040" y="1125000"/>
            <a:ext cx="3072960" cy="12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TW" sz="1600" spc="-1" strike="noStrike">
                <a:solidFill>
                  <a:srgbClr val="7c7c7c"/>
                </a:solidFill>
                <a:latin typeface="Ubuntu"/>
                <a:ea typeface="Ubuntu"/>
              </a:rPr>
              <a:t>我是</a:t>
            </a:r>
            <a:r>
              <a:rPr b="0" lang="en" sz="1600" spc="-1" strike="noStrike">
                <a:solidFill>
                  <a:srgbClr val="7c7c7c"/>
                </a:solidFill>
                <a:latin typeface="Ubuntu"/>
                <a:ea typeface="Ubuntu"/>
              </a:rPr>
              <a:t>Toolbar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7" name="Google Shape;4614;p109_1"/>
          <p:cNvSpPr/>
          <p:nvPr/>
        </p:nvSpPr>
        <p:spPr>
          <a:xfrm>
            <a:off x="7870320" y="695880"/>
            <a:ext cx="145080" cy="214920"/>
          </a:xfrm>
          <a:custGeom>
            <a:avLst/>
            <a:gdLst/>
            <a:ahLst/>
            <a:rect l="l" t="t" r="r" b="b"/>
            <a:pathLst>
              <a:path w="1649" h="2442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Google Shape;4615;p109_1"/>
          <p:cNvSpPr/>
          <p:nvPr/>
        </p:nvSpPr>
        <p:spPr>
          <a:xfrm rot="10800000">
            <a:off x="7575480" y="696240"/>
            <a:ext cx="145080" cy="214920"/>
          </a:xfrm>
          <a:custGeom>
            <a:avLst/>
            <a:gdLst/>
            <a:ahLst/>
            <a:rect l="l" t="t" r="r" b="b"/>
            <a:pathLst>
              <a:path w="1649" h="2442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Google Shape;4616;p109_1"/>
          <p:cNvSpPr/>
          <p:nvPr/>
        </p:nvSpPr>
        <p:spPr>
          <a:xfrm rot="5400000">
            <a:off x="8034480" y="3124080"/>
            <a:ext cx="1158480" cy="590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Google Shape;4617;p109_1"/>
          <p:cNvSpPr/>
          <p:nvPr/>
        </p:nvSpPr>
        <p:spPr>
          <a:xfrm rot="5400000">
            <a:off x="7968960" y="1902960"/>
            <a:ext cx="1289520" cy="590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1" name="Google Shape;4618;p109_1"/>
          <p:cNvSpPr/>
          <p:nvPr/>
        </p:nvSpPr>
        <p:spPr>
          <a:xfrm rot="5400000">
            <a:off x="7955640" y="4354920"/>
            <a:ext cx="1316160" cy="590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2" name="Google Shape;4619;p109_1"/>
          <p:cNvSpPr/>
          <p:nvPr/>
        </p:nvSpPr>
        <p:spPr>
          <a:xfrm>
            <a:off x="8264880" y="1859040"/>
            <a:ext cx="439920" cy="2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a4335"/>
                </a:solidFill>
                <a:latin typeface="Ubuntu"/>
                <a:ea typeface="Ubuntu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3" name="Google Shape;4620;p109_1"/>
          <p:cNvSpPr/>
          <p:nvPr/>
        </p:nvSpPr>
        <p:spPr>
          <a:xfrm>
            <a:off x="8264880" y="3062880"/>
            <a:ext cx="439920" cy="2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4a853"/>
                </a:solidFill>
                <a:latin typeface="Ubuntu"/>
                <a:ea typeface="Ubuntu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4" name="Google Shape;4621;p109_1"/>
          <p:cNvSpPr/>
          <p:nvPr/>
        </p:nvSpPr>
        <p:spPr>
          <a:xfrm>
            <a:off x="8264880" y="4266720"/>
            <a:ext cx="439920" cy="2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4d8cf5"/>
                </a:solidFill>
                <a:latin typeface="Ubuntu"/>
                <a:ea typeface="Ubuntu"/>
              </a:rPr>
              <a:t>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5" name="Google Shape;4622;p109_1"/>
          <p:cNvSpPr/>
          <p:nvPr/>
        </p:nvSpPr>
        <p:spPr>
          <a:xfrm rot="5400000">
            <a:off x="8024400" y="672480"/>
            <a:ext cx="1178280" cy="590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Google Shape;4623;p109_1"/>
          <p:cNvSpPr/>
          <p:nvPr/>
        </p:nvSpPr>
        <p:spPr>
          <a:xfrm>
            <a:off x="8264880" y="655200"/>
            <a:ext cx="439920" cy="2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bbc05"/>
                </a:solidFill>
                <a:latin typeface="Ubuntu"/>
                <a:ea typeface="Ubuntu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927" name="Google Shape;4624;p109_1"/>
          <p:cNvGrpSpPr/>
          <p:nvPr/>
        </p:nvGrpSpPr>
        <p:grpSpPr>
          <a:xfrm>
            <a:off x="6935040" y="696600"/>
            <a:ext cx="194760" cy="194760"/>
            <a:chOff x="6935040" y="696600"/>
            <a:chExt cx="194760" cy="194760"/>
          </a:xfrm>
        </p:grpSpPr>
        <p:sp>
          <p:nvSpPr>
            <p:cNvPr id="928" name="Google Shape;4625;p109_1"/>
            <p:cNvSpPr/>
            <p:nvPr/>
          </p:nvSpPr>
          <p:spPr>
            <a:xfrm>
              <a:off x="6935040" y="776880"/>
              <a:ext cx="194760" cy="114480"/>
            </a:xfrm>
            <a:custGeom>
              <a:avLst/>
              <a:gdLst/>
              <a:ahLst/>
              <a:rect l="l" t="t" r="r" b="b"/>
              <a:pathLst>
                <a:path w="19273" h="1133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Google Shape;4626;p109_1"/>
            <p:cNvSpPr/>
            <p:nvPr/>
          </p:nvSpPr>
          <p:spPr>
            <a:xfrm>
              <a:off x="6935040" y="696600"/>
              <a:ext cx="194760" cy="68760"/>
            </a:xfrm>
            <a:custGeom>
              <a:avLst/>
              <a:gdLst/>
              <a:ahLst/>
              <a:rect l="l" t="t" r="r" b="b"/>
              <a:pathLst>
                <a:path w="19273" h="6815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30" name="Google Shape;4627;p109_1"/>
          <p:cNvSpPr/>
          <p:nvPr/>
        </p:nvSpPr>
        <p:spPr>
          <a:xfrm>
            <a:off x="6934320" y="681840"/>
            <a:ext cx="19548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1" name="Google Shape;4628;p109_1"/>
          <p:cNvSpPr/>
          <p:nvPr/>
        </p:nvSpPr>
        <p:spPr>
          <a:xfrm>
            <a:off x="7246440" y="695880"/>
            <a:ext cx="212760" cy="195480"/>
          </a:xfrm>
          <a:custGeom>
            <a:avLst/>
            <a:gdLst/>
            <a:ahLst/>
            <a:rect l="l" t="t" r="r" b="b"/>
            <a:pathLst>
              <a:path w="34372" h="31568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2" name="" descr=""/>
          <p:cNvPicPr/>
          <p:nvPr/>
        </p:nvPicPr>
        <p:blipFill>
          <a:blip r:embed="rId1"/>
          <a:stretch/>
        </p:blipFill>
        <p:spPr>
          <a:xfrm>
            <a:off x="3298320" y="1080360"/>
            <a:ext cx="1908720" cy="4063320"/>
          </a:xfrm>
          <a:prstGeom prst="rect">
            <a:avLst/>
          </a:prstGeom>
          <a:ln w="0">
            <a:noFill/>
          </a:ln>
        </p:spPr>
      </p:pic>
      <p:sp>
        <p:nvSpPr>
          <p:cNvPr id="933" name=""/>
          <p:cNvSpPr/>
          <p:nvPr/>
        </p:nvSpPr>
        <p:spPr>
          <a:xfrm>
            <a:off x="5207040" y="1440360"/>
            <a:ext cx="900000" cy="540000"/>
          </a:xfrm>
          <a:custGeom>
            <a:avLst/>
            <a:gdLst/>
            <a:ahLst/>
            <a:rect l="0" t="0" r="r" b="b"/>
            <a:pathLst>
              <a:path w="2502" h="1502">
                <a:moveTo>
                  <a:pt x="2501" y="375"/>
                </a:moveTo>
                <a:lnTo>
                  <a:pt x="625" y="375"/>
                </a:lnTo>
                <a:lnTo>
                  <a:pt x="625" y="0"/>
                </a:lnTo>
                <a:lnTo>
                  <a:pt x="0" y="750"/>
                </a:lnTo>
                <a:lnTo>
                  <a:pt x="625" y="1501"/>
                </a:lnTo>
                <a:lnTo>
                  <a:pt x="625" y="1125"/>
                </a:lnTo>
                <a:lnTo>
                  <a:pt x="2501" y="1125"/>
                </a:lnTo>
                <a:lnTo>
                  <a:pt x="2501" y="375"/>
                </a:lnTo>
              </a:path>
            </a:pathLst>
          </a:custGeom>
          <a:solidFill>
            <a:srgbClr val="4d8cf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Google Shape;4611;p109_0"/>
          <p:cNvSpPr txBox="1"/>
          <p:nvPr/>
        </p:nvSpPr>
        <p:spPr>
          <a:xfrm>
            <a:off x="6071040" y="2564640"/>
            <a:ext cx="3072960" cy="12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TW" sz="1600" spc="-1" strike="noStrike">
                <a:solidFill>
                  <a:srgbClr val="7c7c7c"/>
                </a:solidFill>
                <a:latin typeface="Ubuntu"/>
                <a:ea typeface="Ubuntu"/>
              </a:rPr>
              <a:t>我是內文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35" name=""/>
          <p:cNvSpPr/>
          <p:nvPr/>
        </p:nvSpPr>
        <p:spPr>
          <a:xfrm>
            <a:off x="5171040" y="2880000"/>
            <a:ext cx="900000" cy="540000"/>
          </a:xfrm>
          <a:custGeom>
            <a:avLst/>
            <a:gdLst/>
            <a:ahLst/>
            <a:rect l="0" t="0" r="r" b="b"/>
            <a:pathLst>
              <a:path w="2502" h="1502">
                <a:moveTo>
                  <a:pt x="2501" y="375"/>
                </a:moveTo>
                <a:lnTo>
                  <a:pt x="625" y="375"/>
                </a:lnTo>
                <a:lnTo>
                  <a:pt x="625" y="0"/>
                </a:lnTo>
                <a:lnTo>
                  <a:pt x="0" y="750"/>
                </a:lnTo>
                <a:lnTo>
                  <a:pt x="625" y="1501"/>
                </a:lnTo>
                <a:lnTo>
                  <a:pt x="625" y="1125"/>
                </a:lnTo>
                <a:lnTo>
                  <a:pt x="2501" y="1125"/>
                </a:lnTo>
                <a:lnTo>
                  <a:pt x="2501" y="375"/>
                </a:lnTo>
              </a:path>
            </a:pathLst>
          </a:custGeom>
          <a:solidFill>
            <a:srgbClr val="34a85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"/>
          <p:cNvSpPr/>
          <p:nvPr/>
        </p:nvSpPr>
        <p:spPr>
          <a:xfrm>
            <a:off x="2398320" y="1620000"/>
            <a:ext cx="900000" cy="540000"/>
          </a:xfrm>
          <a:custGeom>
            <a:avLst/>
            <a:gdLst/>
            <a:ahLst/>
            <a:rect l="0" t="0" r="r" b="b"/>
            <a:pathLst>
              <a:path w="2502" h="1502">
                <a:moveTo>
                  <a:pt x="0" y="375"/>
                </a:moveTo>
                <a:lnTo>
                  <a:pt x="1875" y="375"/>
                </a:lnTo>
                <a:lnTo>
                  <a:pt x="1875" y="0"/>
                </a:lnTo>
                <a:lnTo>
                  <a:pt x="2501" y="750"/>
                </a:lnTo>
                <a:lnTo>
                  <a:pt x="1875" y="1501"/>
                </a:lnTo>
                <a:lnTo>
                  <a:pt x="1875" y="1125"/>
                </a:lnTo>
                <a:lnTo>
                  <a:pt x="0" y="1125"/>
                </a:lnTo>
                <a:lnTo>
                  <a:pt x="0" y="375"/>
                </a:lnTo>
              </a:path>
            </a:pathLst>
          </a:custGeom>
          <a:solidFill>
            <a:srgbClr val="ea433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Google Shape;4611;p109_2"/>
          <p:cNvSpPr txBox="1"/>
          <p:nvPr/>
        </p:nvSpPr>
        <p:spPr>
          <a:xfrm>
            <a:off x="540000" y="1304640"/>
            <a:ext cx="1800000" cy="12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zh-TW" sz="1600" spc="-1" strike="noStrike">
                <a:solidFill>
                  <a:srgbClr val="7c7c7c"/>
                </a:solidFill>
                <a:latin typeface="Ubuntu"/>
                <a:ea typeface="Ubuntu"/>
              </a:rPr>
              <a:t>我是</a:t>
            </a:r>
            <a:r>
              <a:rPr b="0" lang="en" sz="1600" spc="-1" strike="noStrike">
                <a:solidFill>
                  <a:srgbClr val="7c7c7c"/>
                </a:solidFill>
                <a:latin typeface="Ubuntu"/>
                <a:ea typeface="Ubuntu"/>
              </a:rPr>
              <a:t>TabLayout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38" name=""/>
          <p:cNvSpPr/>
          <p:nvPr/>
        </p:nvSpPr>
        <p:spPr>
          <a:xfrm>
            <a:off x="2398320" y="3780000"/>
            <a:ext cx="900000" cy="540000"/>
          </a:xfrm>
          <a:custGeom>
            <a:avLst/>
            <a:gdLst/>
            <a:ahLst/>
            <a:rect l="0" t="0" r="r" b="b"/>
            <a:pathLst>
              <a:path w="2502" h="1502">
                <a:moveTo>
                  <a:pt x="0" y="375"/>
                </a:moveTo>
                <a:lnTo>
                  <a:pt x="1875" y="375"/>
                </a:lnTo>
                <a:lnTo>
                  <a:pt x="1875" y="0"/>
                </a:lnTo>
                <a:lnTo>
                  <a:pt x="2501" y="750"/>
                </a:lnTo>
                <a:lnTo>
                  <a:pt x="1875" y="1501"/>
                </a:lnTo>
                <a:lnTo>
                  <a:pt x="1875" y="1125"/>
                </a:lnTo>
                <a:lnTo>
                  <a:pt x="0" y="1125"/>
                </a:lnTo>
                <a:lnTo>
                  <a:pt x="0" y="375"/>
                </a:lnTo>
              </a:path>
            </a:pathLst>
          </a:custGeom>
          <a:solidFill>
            <a:srgbClr val="fbbc0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Google Shape;4611;p109_3"/>
          <p:cNvSpPr txBox="1"/>
          <p:nvPr/>
        </p:nvSpPr>
        <p:spPr>
          <a:xfrm>
            <a:off x="540000" y="3464640"/>
            <a:ext cx="1800000" cy="12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zh-TW" sz="1600" spc="-1" strike="noStrike">
                <a:solidFill>
                  <a:srgbClr val="7c7c7c"/>
                </a:solidFill>
                <a:latin typeface="Ubuntu"/>
                <a:ea typeface="Ubuntu"/>
              </a:rPr>
              <a:t>我是插圖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d8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0" name="Google Shape;1726;p64"/>
          <p:cNvGrpSpPr/>
          <p:nvPr/>
        </p:nvGrpSpPr>
        <p:grpSpPr>
          <a:xfrm>
            <a:off x="326160" y="326520"/>
            <a:ext cx="2448360" cy="4546440"/>
            <a:chOff x="326160" y="326520"/>
            <a:chExt cx="2448360" cy="4546440"/>
          </a:xfrm>
        </p:grpSpPr>
        <p:sp>
          <p:nvSpPr>
            <p:cNvPr id="941" name="Google Shape;1727;p64_0"/>
            <p:cNvSpPr/>
            <p:nvPr/>
          </p:nvSpPr>
          <p:spPr>
            <a:xfrm>
              <a:off x="2558520" y="4821480"/>
              <a:ext cx="216000" cy="39240"/>
            </a:xfrm>
            <a:custGeom>
              <a:avLst/>
              <a:gdLst/>
              <a:ahLst/>
              <a:rect l="l" t="t" r="r" b="b"/>
              <a:pathLst>
                <a:path w="35719" h="344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>
              <a:solidFill>
                <a:srgbClr val="fbbc0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Google Shape;1728;p64_0"/>
            <p:cNvSpPr/>
            <p:nvPr/>
          </p:nvSpPr>
          <p:spPr>
            <a:xfrm>
              <a:off x="611280" y="348120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Google Shape;1729;p64_0"/>
            <p:cNvSpPr/>
            <p:nvPr/>
          </p:nvSpPr>
          <p:spPr>
            <a:xfrm>
              <a:off x="750600" y="124632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fbbc0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Google Shape;1730;p64_0"/>
            <p:cNvSpPr/>
            <p:nvPr/>
          </p:nvSpPr>
          <p:spPr>
            <a:xfrm>
              <a:off x="380160" y="77976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Google Shape;1731;p64_0"/>
            <p:cNvSpPr/>
            <p:nvPr/>
          </p:nvSpPr>
          <p:spPr>
            <a:xfrm>
              <a:off x="552960" y="457632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Google Shape;1732;p64_0"/>
            <p:cNvSpPr/>
            <p:nvPr/>
          </p:nvSpPr>
          <p:spPr>
            <a:xfrm>
              <a:off x="444240" y="279108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Google Shape;1733;p64_0"/>
            <p:cNvSpPr/>
            <p:nvPr/>
          </p:nvSpPr>
          <p:spPr>
            <a:xfrm>
              <a:off x="326160" y="1797480"/>
              <a:ext cx="300240" cy="39240"/>
            </a:xfrm>
            <a:custGeom>
              <a:avLst/>
              <a:gdLst/>
              <a:ahLst/>
              <a:rect l="l" t="t" r="r" b="b"/>
              <a:pathLst>
                <a:path w="35719" h="344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>
              <a:solidFill>
                <a:srgbClr val="4d8cf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Google Shape;1734;p64_0"/>
            <p:cNvSpPr/>
            <p:nvPr/>
          </p:nvSpPr>
          <p:spPr>
            <a:xfrm>
              <a:off x="1375200" y="32652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Google Shape;1735;p64_0"/>
            <p:cNvSpPr/>
            <p:nvPr/>
          </p:nvSpPr>
          <p:spPr>
            <a:xfrm>
              <a:off x="1375200" y="4809240"/>
              <a:ext cx="63720" cy="63720"/>
            </a:xfrm>
            <a:custGeom>
              <a:avLst/>
              <a:gdLst/>
              <a:ahLst/>
              <a:rect l="l" t="t" r="r" b="b"/>
              <a:pathLst>
                <a:path w="5533" h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>
              <a:solidFill>
                <a:srgbClr val="ea433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Google Shape;1736;p64_0"/>
            <p:cNvSpPr/>
            <p:nvPr/>
          </p:nvSpPr>
          <p:spPr>
            <a:xfrm>
              <a:off x="370080" y="4106520"/>
              <a:ext cx="300240" cy="39240"/>
            </a:xfrm>
            <a:custGeom>
              <a:avLst/>
              <a:gdLst/>
              <a:ahLst/>
              <a:rect l="l" t="t" r="r" b="b"/>
              <a:pathLst>
                <a:path w="35719" h="344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>
              <a:solidFill>
                <a:srgbClr val="4d8cf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Google Shape;1737;p64_0"/>
            <p:cNvSpPr/>
            <p:nvPr/>
          </p:nvSpPr>
          <p:spPr>
            <a:xfrm>
              <a:off x="370080" y="1070640"/>
              <a:ext cx="300240" cy="39240"/>
            </a:xfrm>
            <a:custGeom>
              <a:avLst/>
              <a:gdLst/>
              <a:ahLst/>
              <a:rect l="l" t="t" r="r" b="b"/>
              <a:pathLst>
                <a:path w="35719" h="344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>
              <a:solidFill>
                <a:srgbClr val="34a8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2" name="Google Shape;1738;p64_0"/>
          <p:cNvSpPr/>
          <p:nvPr/>
        </p:nvSpPr>
        <p:spPr>
          <a:xfrm>
            <a:off x="1112400" y="882000"/>
            <a:ext cx="6878880" cy="3726000"/>
          </a:xfrm>
          <a:prstGeom prst="roundRect">
            <a:avLst>
              <a:gd name="adj" fmla="val 5212"/>
            </a:avLst>
          </a:prstGeom>
          <a:solidFill>
            <a:schemeClr val="accent1"/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3" name="Google Shape;1739;p64_0"/>
          <p:cNvSpPr/>
          <p:nvPr/>
        </p:nvSpPr>
        <p:spPr>
          <a:xfrm>
            <a:off x="815040" y="539640"/>
            <a:ext cx="7431840" cy="500040"/>
          </a:xfrm>
          <a:custGeom>
            <a:avLst/>
            <a:gdLst/>
            <a:ahLst/>
            <a:rect l="l" t="t" r="r" b="b"/>
            <a:pathLst>
              <a:path w="285176" h="20331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  <a:effectLst>
            <a:outerShdw algn="bl" blurRad="57240" dir="5400000" dist="19080" rotWithShape="0">
              <a:schemeClr val="dk2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4" name="Google Shape;1740;p64_0"/>
          <p:cNvSpPr/>
          <p:nvPr/>
        </p:nvSpPr>
        <p:spPr>
          <a:xfrm>
            <a:off x="1091880" y="595440"/>
            <a:ext cx="391320" cy="388080"/>
          </a:xfrm>
          <a:custGeom>
            <a:avLst/>
            <a:gdLst/>
            <a:ahLst/>
            <a:rect l="l" t="t" r="r" b="b"/>
            <a:pathLst>
              <a:path w="209147" h="207264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Google Shape;1741;p64_0"/>
          <p:cNvSpPr/>
          <p:nvPr/>
        </p:nvSpPr>
        <p:spPr>
          <a:xfrm>
            <a:off x="1543680" y="585000"/>
            <a:ext cx="5881320" cy="38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d8cf5"/>
                </a:solidFill>
                <a:latin typeface="Ubuntu"/>
                <a:ea typeface="Ubuntu"/>
              </a:rPr>
              <a:t>Page Three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56" name="Google Shape;1757;p64_0"/>
          <p:cNvSpPr/>
          <p:nvPr/>
        </p:nvSpPr>
        <p:spPr>
          <a:xfrm>
            <a:off x="1620000" y="2864880"/>
            <a:ext cx="5903640" cy="146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zh-TW" sz="6500" spc="-1" strike="noStrike">
                <a:solidFill>
                  <a:srgbClr val="ffffff"/>
                </a:solidFill>
                <a:latin typeface="Ubuntu"/>
                <a:ea typeface="Ubuntu"/>
              </a:rPr>
              <a:t>內容簡介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957" name="Google Shape;1758;p64_0"/>
          <p:cNvSpPr/>
          <p:nvPr/>
        </p:nvSpPr>
        <p:spPr>
          <a:xfrm rot="5400000">
            <a:off x="8136360" y="1557000"/>
            <a:ext cx="949320" cy="615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8" name="Google Shape;1759;p64_0"/>
          <p:cNvSpPr/>
          <p:nvPr/>
        </p:nvSpPr>
        <p:spPr>
          <a:xfrm rot="5400000">
            <a:off x="8101800" y="589680"/>
            <a:ext cx="1018440" cy="615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9" name="Google Shape;1760;p64_0"/>
          <p:cNvSpPr/>
          <p:nvPr/>
        </p:nvSpPr>
        <p:spPr>
          <a:xfrm rot="5400000">
            <a:off x="8089920" y="2537640"/>
            <a:ext cx="1042200" cy="615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Google Shape;1761;p64_0"/>
          <p:cNvSpPr/>
          <p:nvPr/>
        </p:nvSpPr>
        <p:spPr>
          <a:xfrm rot="5400000">
            <a:off x="8101800" y="4501440"/>
            <a:ext cx="1018440" cy="615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1" name="Google Shape;1762;p64_0"/>
          <p:cNvSpPr/>
          <p:nvPr/>
        </p:nvSpPr>
        <p:spPr>
          <a:xfrm rot="5400000">
            <a:off x="8142120" y="3528360"/>
            <a:ext cx="937440" cy="615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Google Shape;1763;p64_0"/>
          <p:cNvSpPr/>
          <p:nvPr/>
        </p:nvSpPr>
        <p:spPr>
          <a:xfrm>
            <a:off x="8189640" y="470160"/>
            <a:ext cx="43956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a4335"/>
                </a:solidFill>
                <a:latin typeface="Ubuntu"/>
                <a:ea typeface="Ubuntu"/>
              </a:rPr>
              <a:t>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3" name="Google Shape;1764;p64_0"/>
          <p:cNvSpPr/>
          <p:nvPr/>
        </p:nvSpPr>
        <p:spPr>
          <a:xfrm>
            <a:off x="8189640" y="1476360"/>
            <a:ext cx="43956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4a853"/>
                </a:solidFill>
                <a:latin typeface="Ubuntu"/>
                <a:ea typeface="Ubuntu"/>
              </a:rPr>
              <a:t>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4" name="Google Shape;1765;p64_0"/>
          <p:cNvSpPr/>
          <p:nvPr/>
        </p:nvSpPr>
        <p:spPr>
          <a:xfrm>
            <a:off x="8189640" y="2400480"/>
            <a:ext cx="43956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4d8cf5"/>
                </a:solidFill>
                <a:latin typeface="Ubuntu"/>
                <a:ea typeface="Ubuntu"/>
              </a:rPr>
              <a:t>W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5" name="Google Shape;1766;p64_0"/>
          <p:cNvSpPr/>
          <p:nvPr/>
        </p:nvSpPr>
        <p:spPr>
          <a:xfrm>
            <a:off x="8189640" y="3423600"/>
            <a:ext cx="43956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bbc05"/>
                </a:solidFill>
                <a:latin typeface="Ubuntu"/>
                <a:ea typeface="Ubuntu"/>
              </a:rPr>
              <a:t>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6" name="Google Shape;1767;p64_0"/>
          <p:cNvSpPr/>
          <p:nvPr/>
        </p:nvSpPr>
        <p:spPr>
          <a:xfrm>
            <a:off x="8189640" y="4362840"/>
            <a:ext cx="43956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a4335"/>
                </a:solidFill>
                <a:latin typeface="Ubuntu"/>
                <a:ea typeface="Ubuntu"/>
              </a:rPr>
              <a:t>F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967" name="Google Shape;1768;p64_0"/>
          <p:cNvGrpSpPr/>
          <p:nvPr/>
        </p:nvGrpSpPr>
        <p:grpSpPr>
          <a:xfrm>
            <a:off x="6935040" y="696600"/>
            <a:ext cx="194400" cy="194400"/>
            <a:chOff x="6935040" y="696600"/>
            <a:chExt cx="194400" cy="194400"/>
          </a:xfrm>
        </p:grpSpPr>
        <p:sp>
          <p:nvSpPr>
            <p:cNvPr id="968" name="Google Shape;1769;p64_0"/>
            <p:cNvSpPr/>
            <p:nvPr/>
          </p:nvSpPr>
          <p:spPr>
            <a:xfrm>
              <a:off x="6935040" y="776880"/>
              <a:ext cx="194400" cy="114120"/>
            </a:xfrm>
            <a:custGeom>
              <a:avLst/>
              <a:gdLst/>
              <a:ahLst/>
              <a:rect l="l" t="t" r="r" b="b"/>
              <a:pathLst>
                <a:path w="19273" h="1133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Google Shape;1770;p64_0"/>
            <p:cNvSpPr/>
            <p:nvPr/>
          </p:nvSpPr>
          <p:spPr>
            <a:xfrm>
              <a:off x="6935040" y="696600"/>
              <a:ext cx="194400" cy="68400"/>
            </a:xfrm>
            <a:custGeom>
              <a:avLst/>
              <a:gdLst/>
              <a:ahLst/>
              <a:rect l="l" t="t" r="r" b="b"/>
              <a:pathLst>
                <a:path w="19273" h="6815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0" name="Google Shape;1771;p64_0"/>
          <p:cNvSpPr/>
          <p:nvPr/>
        </p:nvSpPr>
        <p:spPr>
          <a:xfrm>
            <a:off x="6934320" y="681840"/>
            <a:ext cx="195120" cy="21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Google Shape;1772;p64_0"/>
          <p:cNvSpPr/>
          <p:nvPr/>
        </p:nvSpPr>
        <p:spPr>
          <a:xfrm>
            <a:off x="7246440" y="695880"/>
            <a:ext cx="212400" cy="195120"/>
          </a:xfrm>
          <a:custGeom>
            <a:avLst/>
            <a:gdLst/>
            <a:ahLst/>
            <a:rect l="l" t="t" r="r" b="b"/>
            <a:pathLst>
              <a:path w="34372" h="31568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Google Shape;1773;p64_0"/>
          <p:cNvSpPr/>
          <p:nvPr/>
        </p:nvSpPr>
        <p:spPr>
          <a:xfrm>
            <a:off x="7870320" y="695880"/>
            <a:ext cx="144720" cy="214560"/>
          </a:xfrm>
          <a:custGeom>
            <a:avLst/>
            <a:gdLst/>
            <a:ahLst/>
            <a:rect l="l" t="t" r="r" b="b"/>
            <a:pathLst>
              <a:path w="1649" h="2442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Google Shape;1774;p64_0"/>
          <p:cNvSpPr/>
          <p:nvPr/>
        </p:nvSpPr>
        <p:spPr>
          <a:xfrm rot="10800000">
            <a:off x="7575840" y="696600"/>
            <a:ext cx="144720" cy="214560"/>
          </a:xfrm>
          <a:custGeom>
            <a:avLst/>
            <a:gdLst/>
            <a:ahLst/>
            <a:rect l="l" t="t" r="r" b="b"/>
            <a:pathLst>
              <a:path w="1649" h="2442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43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1275;p50"/>
          <p:cNvSpPr/>
          <p:nvPr/>
        </p:nvSpPr>
        <p:spPr>
          <a:xfrm>
            <a:off x="4992120" y="1614240"/>
            <a:ext cx="2752200" cy="2380680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>
            <a:solidFill>
              <a:srgbClr val="4d8cf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Google Shape;1276;p50"/>
          <p:cNvSpPr/>
          <p:nvPr/>
        </p:nvSpPr>
        <p:spPr>
          <a:xfrm>
            <a:off x="1541160" y="542160"/>
            <a:ext cx="648612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ea4335"/>
                </a:solidFill>
                <a:latin typeface="Ubuntu"/>
                <a:ea typeface="Ubuntu"/>
              </a:rPr>
              <a:t>Index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76" name="Google Shape;1277;p50"/>
          <p:cNvSpPr/>
          <p:nvPr/>
        </p:nvSpPr>
        <p:spPr>
          <a:xfrm>
            <a:off x="1320480" y="1614240"/>
            <a:ext cx="2752200" cy="2380680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>
            <a:solidFill>
              <a:srgbClr val="4d8cf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Google Shape;1278;p50"/>
          <p:cNvSpPr/>
          <p:nvPr/>
        </p:nvSpPr>
        <p:spPr>
          <a:xfrm>
            <a:off x="1320480" y="2174760"/>
            <a:ext cx="2752200" cy="38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zh-TW" sz="1800" spc="-1" strike="noStrike">
                <a:solidFill>
                  <a:srgbClr val="4d8cf5"/>
                </a:solidFill>
                <a:latin typeface="Ubuntu"/>
                <a:ea typeface="Ubuntu"/>
              </a:rPr>
              <a:t>問句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8" name="Google Shape;1279;p50"/>
          <p:cNvSpPr/>
          <p:nvPr/>
        </p:nvSpPr>
        <p:spPr>
          <a:xfrm>
            <a:off x="1439280" y="2575080"/>
            <a:ext cx="2514240" cy="10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zh-TW" sz="1600" spc="-1" strike="noStrike">
                <a:solidFill>
                  <a:srgbClr val="7c7c7c"/>
                </a:solidFill>
                <a:latin typeface="Ubuntu"/>
                <a:ea typeface="Ubuntu"/>
              </a:rPr>
              <a:t>給使用者留下疑惑，引起他往下看的動機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9" name="Google Shape;1280;p50"/>
          <p:cNvSpPr/>
          <p:nvPr/>
        </p:nvSpPr>
        <p:spPr>
          <a:xfrm>
            <a:off x="5002200" y="2174760"/>
            <a:ext cx="2751480" cy="38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zh-TW" sz="1800" spc="-1" strike="noStrike">
                <a:solidFill>
                  <a:srgbClr val="fbbc05"/>
                </a:solidFill>
                <a:latin typeface="Ubuntu"/>
                <a:ea typeface="Ubuntu"/>
              </a:rPr>
              <a:t>簡單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0" name="Google Shape;1281;p50"/>
          <p:cNvSpPr/>
          <p:nvPr/>
        </p:nvSpPr>
        <p:spPr>
          <a:xfrm>
            <a:off x="5111280" y="2576160"/>
            <a:ext cx="2513880" cy="105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zh-TW" sz="1600" spc="-1" strike="noStrike">
                <a:solidFill>
                  <a:srgbClr val="7c7c7c"/>
                </a:solidFill>
                <a:latin typeface="Ubuntu"/>
                <a:ea typeface="Ubuntu"/>
              </a:rPr>
              <a:t>明確的點題也讓使用者知道此</a:t>
            </a:r>
            <a:r>
              <a:rPr b="0" lang="en" sz="1600" spc="-1" strike="noStrike">
                <a:solidFill>
                  <a:srgbClr val="7c7c7c"/>
                </a:solidFill>
                <a:latin typeface="Ubuntu"/>
                <a:ea typeface="Ubuntu"/>
              </a:rPr>
              <a:t>APP</a:t>
            </a:r>
            <a:r>
              <a:rPr b="0" lang="zh-TW" sz="1600" spc="-1" strike="noStrike">
                <a:solidFill>
                  <a:srgbClr val="7c7c7c"/>
                </a:solidFill>
                <a:latin typeface="Ubuntu"/>
                <a:ea typeface="Ubuntu"/>
              </a:rPr>
              <a:t>的主要內容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81" name="Google Shape;1307;p50"/>
          <p:cNvSpPr/>
          <p:nvPr/>
        </p:nvSpPr>
        <p:spPr>
          <a:xfrm rot="5400000">
            <a:off x="8136360" y="1557000"/>
            <a:ext cx="949320" cy="615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Google Shape;1308;p50"/>
          <p:cNvSpPr/>
          <p:nvPr/>
        </p:nvSpPr>
        <p:spPr>
          <a:xfrm rot="5400000">
            <a:off x="8101800" y="589680"/>
            <a:ext cx="1018440" cy="615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Google Shape;1309;p50"/>
          <p:cNvSpPr/>
          <p:nvPr/>
        </p:nvSpPr>
        <p:spPr>
          <a:xfrm rot="5400000">
            <a:off x="8089920" y="2537640"/>
            <a:ext cx="1042200" cy="615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4" name="Google Shape;1310;p50"/>
          <p:cNvSpPr/>
          <p:nvPr/>
        </p:nvSpPr>
        <p:spPr>
          <a:xfrm rot="5400000">
            <a:off x="8101800" y="4501440"/>
            <a:ext cx="1018440" cy="615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Google Shape;1311;p50"/>
          <p:cNvSpPr/>
          <p:nvPr/>
        </p:nvSpPr>
        <p:spPr>
          <a:xfrm rot="5400000">
            <a:off x="8142120" y="3528360"/>
            <a:ext cx="937440" cy="615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Google Shape;1312;p50"/>
          <p:cNvSpPr/>
          <p:nvPr/>
        </p:nvSpPr>
        <p:spPr>
          <a:xfrm>
            <a:off x="8189640" y="470160"/>
            <a:ext cx="43956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a4335"/>
                </a:solidFill>
                <a:latin typeface="Ubuntu"/>
                <a:ea typeface="Ubuntu"/>
              </a:rPr>
              <a:t>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7" name="Google Shape;1313;p50"/>
          <p:cNvSpPr/>
          <p:nvPr/>
        </p:nvSpPr>
        <p:spPr>
          <a:xfrm>
            <a:off x="8189640" y="1476360"/>
            <a:ext cx="43956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4a853"/>
                </a:solidFill>
                <a:latin typeface="Ubuntu"/>
                <a:ea typeface="Ubuntu"/>
              </a:rPr>
              <a:t>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8" name="Google Shape;1314;p50"/>
          <p:cNvSpPr/>
          <p:nvPr/>
        </p:nvSpPr>
        <p:spPr>
          <a:xfrm>
            <a:off x="8189640" y="2400480"/>
            <a:ext cx="43956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4d8cf5"/>
                </a:solidFill>
                <a:latin typeface="Ubuntu"/>
                <a:ea typeface="Ubuntu"/>
              </a:rPr>
              <a:t>W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9" name="Google Shape;1315;p50"/>
          <p:cNvSpPr/>
          <p:nvPr/>
        </p:nvSpPr>
        <p:spPr>
          <a:xfrm>
            <a:off x="8189640" y="3423600"/>
            <a:ext cx="43956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bbc05"/>
                </a:solidFill>
                <a:latin typeface="Ubuntu"/>
                <a:ea typeface="Ubuntu"/>
              </a:rPr>
              <a:t>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90" name="Google Shape;1316;p50"/>
          <p:cNvSpPr/>
          <p:nvPr/>
        </p:nvSpPr>
        <p:spPr>
          <a:xfrm>
            <a:off x="8189640" y="4362840"/>
            <a:ext cx="43956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a4335"/>
                </a:solidFill>
                <a:latin typeface="Ubuntu"/>
                <a:ea typeface="Ubuntu"/>
              </a:rPr>
              <a:t>F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991" name="Google Shape;1317;p50"/>
          <p:cNvGrpSpPr/>
          <p:nvPr/>
        </p:nvGrpSpPr>
        <p:grpSpPr>
          <a:xfrm>
            <a:off x="6935040" y="696600"/>
            <a:ext cx="194400" cy="194400"/>
            <a:chOff x="6935040" y="696600"/>
            <a:chExt cx="194400" cy="194400"/>
          </a:xfrm>
        </p:grpSpPr>
        <p:sp>
          <p:nvSpPr>
            <p:cNvPr id="992" name="Google Shape;1318;p50"/>
            <p:cNvSpPr/>
            <p:nvPr/>
          </p:nvSpPr>
          <p:spPr>
            <a:xfrm>
              <a:off x="6935040" y="776880"/>
              <a:ext cx="194400" cy="114120"/>
            </a:xfrm>
            <a:custGeom>
              <a:avLst/>
              <a:gdLst/>
              <a:ahLst/>
              <a:rect l="l" t="t" r="r" b="b"/>
              <a:pathLst>
                <a:path w="19273" h="1133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Google Shape;1319;p50"/>
            <p:cNvSpPr/>
            <p:nvPr/>
          </p:nvSpPr>
          <p:spPr>
            <a:xfrm>
              <a:off x="6935040" y="696600"/>
              <a:ext cx="194400" cy="68400"/>
            </a:xfrm>
            <a:custGeom>
              <a:avLst/>
              <a:gdLst/>
              <a:ahLst/>
              <a:rect l="l" t="t" r="r" b="b"/>
              <a:pathLst>
                <a:path w="19273" h="6815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94" name="Google Shape;1320;p50"/>
          <p:cNvSpPr/>
          <p:nvPr/>
        </p:nvSpPr>
        <p:spPr>
          <a:xfrm>
            <a:off x="6934320" y="681840"/>
            <a:ext cx="195120" cy="21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Google Shape;1321;p50"/>
          <p:cNvSpPr/>
          <p:nvPr/>
        </p:nvSpPr>
        <p:spPr>
          <a:xfrm>
            <a:off x="7246440" y="695880"/>
            <a:ext cx="212400" cy="195120"/>
          </a:xfrm>
          <a:custGeom>
            <a:avLst/>
            <a:gdLst/>
            <a:ahLst/>
            <a:rect l="l" t="t" r="r" b="b"/>
            <a:pathLst>
              <a:path w="34372" h="31568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Google Shape;1322;p50"/>
          <p:cNvSpPr/>
          <p:nvPr/>
        </p:nvSpPr>
        <p:spPr>
          <a:xfrm>
            <a:off x="7870320" y="695880"/>
            <a:ext cx="144720" cy="214560"/>
          </a:xfrm>
          <a:custGeom>
            <a:avLst/>
            <a:gdLst/>
            <a:ahLst/>
            <a:rect l="l" t="t" r="r" b="b"/>
            <a:pathLst>
              <a:path w="1649" h="2442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7" name="Google Shape;1323;p50"/>
          <p:cNvSpPr/>
          <p:nvPr/>
        </p:nvSpPr>
        <p:spPr>
          <a:xfrm rot="10800000">
            <a:off x="7575840" y="696600"/>
            <a:ext cx="144720" cy="214560"/>
          </a:xfrm>
          <a:custGeom>
            <a:avLst/>
            <a:gdLst/>
            <a:ahLst/>
            <a:rect l="l" t="t" r="r" b="b"/>
            <a:pathLst>
              <a:path w="1649" h="2442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a8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1517;p56"/>
          <p:cNvSpPr/>
          <p:nvPr/>
        </p:nvSpPr>
        <p:spPr>
          <a:xfrm>
            <a:off x="5852160" y="1639800"/>
            <a:ext cx="2293560" cy="2113920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>
            <a:solidFill>
              <a:srgbClr val="4d8cf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Google Shape;1518;p56"/>
          <p:cNvSpPr/>
          <p:nvPr/>
        </p:nvSpPr>
        <p:spPr>
          <a:xfrm>
            <a:off x="3420720" y="1639800"/>
            <a:ext cx="2293560" cy="2113920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>
            <a:solidFill>
              <a:srgbClr val="4d8cf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Google Shape;1519;p56"/>
          <p:cNvSpPr/>
          <p:nvPr/>
        </p:nvSpPr>
        <p:spPr>
          <a:xfrm>
            <a:off x="988920" y="1639800"/>
            <a:ext cx="2293560" cy="2113920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>
            <a:solidFill>
              <a:srgbClr val="4d8cf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Google Shape;1520;p56"/>
          <p:cNvSpPr/>
          <p:nvPr/>
        </p:nvSpPr>
        <p:spPr>
          <a:xfrm>
            <a:off x="1543680" y="540000"/>
            <a:ext cx="587160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34a853"/>
                </a:solidFill>
                <a:latin typeface="Ubuntu"/>
                <a:ea typeface="Ubuntu"/>
              </a:rPr>
              <a:t>NP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02" name="Google Shape;1521;p56"/>
          <p:cNvSpPr/>
          <p:nvPr/>
        </p:nvSpPr>
        <p:spPr>
          <a:xfrm>
            <a:off x="988920" y="2194200"/>
            <a:ext cx="2293560" cy="2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4d8cf5"/>
                </a:solidFill>
                <a:latin typeface="Ubuntu"/>
                <a:ea typeface="Ubuntu"/>
              </a:rPr>
              <a:t>NP</a:t>
            </a:r>
            <a:r>
              <a:rPr b="1" lang="zh-TW" sz="1800" spc="-1" strike="noStrike">
                <a:solidFill>
                  <a:srgbClr val="4d8cf5"/>
                </a:solidFill>
                <a:latin typeface="Ubuntu"/>
                <a:ea typeface="Ubuntu"/>
              </a:rPr>
              <a:t>問題介紹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3" name="Google Shape;1522;p56"/>
          <p:cNvSpPr/>
          <p:nvPr/>
        </p:nvSpPr>
        <p:spPr>
          <a:xfrm>
            <a:off x="1022400" y="2548440"/>
            <a:ext cx="2226600" cy="87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zh-TW" sz="1600" spc="-1" strike="noStrike">
                <a:solidFill>
                  <a:srgbClr val="7c7c7c"/>
                </a:solidFill>
                <a:latin typeface="Ubuntu"/>
                <a:ea typeface="Ubuntu"/>
              </a:rPr>
              <a:t>簡單介紹</a:t>
            </a:r>
            <a:r>
              <a:rPr b="0" lang="en-US" sz="1600" spc="-1" strike="noStrike">
                <a:solidFill>
                  <a:srgbClr val="7c7c7c"/>
                </a:solidFill>
                <a:latin typeface="Ubuntu"/>
                <a:ea typeface="Ubuntu"/>
              </a:rPr>
              <a:t>NP/NP-complete/NP-hard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04" name="Google Shape;1523;p56"/>
          <p:cNvSpPr/>
          <p:nvPr/>
        </p:nvSpPr>
        <p:spPr>
          <a:xfrm>
            <a:off x="3420720" y="2193480"/>
            <a:ext cx="2293560" cy="28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34a853"/>
                </a:solidFill>
                <a:latin typeface="Ubuntu"/>
                <a:ea typeface="Ubuntu"/>
              </a:rPr>
              <a:t>NP</a:t>
            </a:r>
            <a:r>
              <a:rPr b="1" lang="zh-TW" sz="1800" spc="-1" strike="noStrike">
                <a:solidFill>
                  <a:srgbClr val="34a853"/>
                </a:solidFill>
                <a:latin typeface="Ubuntu"/>
                <a:ea typeface="Ubuntu"/>
              </a:rPr>
              <a:t>經典問題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5" name="Google Shape;1524;p56"/>
          <p:cNvSpPr/>
          <p:nvPr/>
        </p:nvSpPr>
        <p:spPr>
          <a:xfrm>
            <a:off x="3452040" y="2550240"/>
            <a:ext cx="2230560" cy="86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zh-TW" sz="1600" spc="-1" strike="noStrike">
                <a:solidFill>
                  <a:srgbClr val="7c7c7c"/>
                </a:solidFill>
                <a:latin typeface="Ubuntu"/>
                <a:ea typeface="Ubuntu"/>
              </a:rPr>
              <a:t>介紹背包問題與哈密頓路徑問題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06" name="Google Shape;1525;p56"/>
          <p:cNvSpPr/>
          <p:nvPr/>
        </p:nvSpPr>
        <p:spPr>
          <a:xfrm>
            <a:off x="5852160" y="2194200"/>
            <a:ext cx="2293560" cy="2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zh-TW" sz="1800" spc="-1" strike="noStrike">
                <a:solidFill>
                  <a:srgbClr val="ea4335"/>
                </a:solidFill>
                <a:latin typeface="Ubuntu"/>
                <a:ea typeface="Ubuntu"/>
              </a:rPr>
              <a:t>更多</a:t>
            </a:r>
            <a:r>
              <a:rPr b="1" lang="en" sz="1800" spc="-1" strike="noStrike">
                <a:solidFill>
                  <a:srgbClr val="ea4335"/>
                </a:solidFill>
                <a:latin typeface="Ubuntu"/>
                <a:ea typeface="Ubuntu"/>
              </a:rPr>
              <a:t>NP</a:t>
            </a:r>
            <a:r>
              <a:rPr b="1" lang="zh-TW" sz="1800" spc="-1" strike="noStrike">
                <a:solidFill>
                  <a:srgbClr val="ea4335"/>
                </a:solidFill>
                <a:latin typeface="Ubuntu"/>
                <a:ea typeface="Ubuntu"/>
              </a:rPr>
              <a:t>問題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7" name="Google Shape;1526;p56"/>
          <p:cNvSpPr/>
          <p:nvPr/>
        </p:nvSpPr>
        <p:spPr>
          <a:xfrm>
            <a:off x="5883840" y="2550240"/>
            <a:ext cx="2230560" cy="86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zh-TW" sz="1600" spc="-1" strike="noStrike">
                <a:solidFill>
                  <a:srgbClr val="7c7c7c"/>
                </a:solidFill>
                <a:latin typeface="Ubuntu"/>
                <a:ea typeface="Ubuntu"/>
              </a:rPr>
              <a:t>講述</a:t>
            </a:r>
            <a:r>
              <a:rPr b="0" lang="en-US" sz="1600" spc="-1" strike="noStrike">
                <a:solidFill>
                  <a:srgbClr val="7c7c7c"/>
                </a:solidFill>
                <a:latin typeface="Ubuntu"/>
                <a:ea typeface="Ubuntu"/>
              </a:rPr>
              <a:t>NP-complete</a:t>
            </a:r>
            <a:r>
              <a:rPr b="0" lang="zh-TW" sz="1600" spc="-1" strike="noStrike">
                <a:solidFill>
                  <a:srgbClr val="7c7c7c"/>
                </a:solidFill>
                <a:latin typeface="Ubuntu"/>
                <a:ea typeface="Ubuntu"/>
              </a:rPr>
              <a:t>中的偽多項式時間與踩地雷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08" name="Google Shape;1531;p56"/>
          <p:cNvSpPr/>
          <p:nvPr/>
        </p:nvSpPr>
        <p:spPr>
          <a:xfrm>
            <a:off x="4426200" y="1779120"/>
            <a:ext cx="40680" cy="40680"/>
          </a:xfrm>
          <a:custGeom>
            <a:avLst/>
            <a:gdLst/>
            <a:ahLst/>
            <a:rect l="l" t="t" r="r" b="b"/>
            <a:pathLst>
              <a:path w="2756" h="2777">
                <a:moveTo>
                  <a:pt x="527" y="1"/>
                </a:moveTo>
                <a:lnTo>
                  <a:pt x="1" y="548"/>
                </a:lnTo>
                <a:lnTo>
                  <a:pt x="2230" y="2776"/>
                </a:lnTo>
                <a:lnTo>
                  <a:pt x="2755" y="2251"/>
                </a:lnTo>
                <a:lnTo>
                  <a:pt x="527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Google Shape;1532;p56"/>
          <p:cNvSpPr/>
          <p:nvPr/>
        </p:nvSpPr>
        <p:spPr>
          <a:xfrm>
            <a:off x="4463640" y="1775160"/>
            <a:ext cx="23760" cy="23760"/>
          </a:xfrm>
          <a:custGeom>
            <a:avLst/>
            <a:gdLst/>
            <a:ahLst/>
            <a:rect l="l" t="t" r="r" b="b"/>
            <a:pathLst>
              <a:path w="1641" h="1641">
                <a:moveTo>
                  <a:pt x="526" y="1"/>
                </a:moveTo>
                <a:lnTo>
                  <a:pt x="1" y="526"/>
                </a:lnTo>
                <a:lnTo>
                  <a:pt x="1115" y="1640"/>
                </a:lnTo>
                <a:lnTo>
                  <a:pt x="1641" y="1115"/>
                </a:lnTo>
                <a:lnTo>
                  <a:pt x="526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Google Shape;1533;p56"/>
          <p:cNvSpPr/>
          <p:nvPr/>
        </p:nvSpPr>
        <p:spPr>
          <a:xfrm>
            <a:off x="4700520" y="1802520"/>
            <a:ext cx="25920" cy="24840"/>
          </a:xfrm>
          <a:custGeom>
            <a:avLst/>
            <a:gdLst/>
            <a:ahLst/>
            <a:rect l="l" t="t" r="r" b="b"/>
            <a:pathLst>
              <a:path w="1779" h="1717">
                <a:moveTo>
                  <a:pt x="1157" y="1"/>
                </a:moveTo>
                <a:lnTo>
                  <a:pt x="0" y="1157"/>
                </a:lnTo>
                <a:lnTo>
                  <a:pt x="1409" y="1704"/>
                </a:lnTo>
                <a:cubicBezTo>
                  <a:pt x="1434" y="1712"/>
                  <a:pt x="1460" y="1716"/>
                  <a:pt x="1485" y="1716"/>
                </a:cubicBezTo>
                <a:cubicBezTo>
                  <a:pt x="1644" y="1716"/>
                  <a:pt x="1779" y="1555"/>
                  <a:pt x="1724" y="1409"/>
                </a:cubicBezTo>
                <a:lnTo>
                  <a:pt x="1157" y="1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1" name="Google Shape;1588;p56"/>
          <p:cNvSpPr/>
          <p:nvPr/>
        </p:nvSpPr>
        <p:spPr>
          <a:xfrm rot="5400000">
            <a:off x="8136360" y="1557000"/>
            <a:ext cx="949320" cy="615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2" name="Google Shape;1589;p56"/>
          <p:cNvSpPr/>
          <p:nvPr/>
        </p:nvSpPr>
        <p:spPr>
          <a:xfrm rot="5400000">
            <a:off x="8101800" y="589680"/>
            <a:ext cx="1018440" cy="615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3" name="Google Shape;1590;p56"/>
          <p:cNvSpPr/>
          <p:nvPr/>
        </p:nvSpPr>
        <p:spPr>
          <a:xfrm rot="5400000">
            <a:off x="8089920" y="2537640"/>
            <a:ext cx="1042200" cy="615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Google Shape;1591;p56"/>
          <p:cNvSpPr/>
          <p:nvPr/>
        </p:nvSpPr>
        <p:spPr>
          <a:xfrm rot="5400000">
            <a:off x="8101800" y="4501440"/>
            <a:ext cx="1018440" cy="615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5" name="Google Shape;1592;p56"/>
          <p:cNvSpPr/>
          <p:nvPr/>
        </p:nvSpPr>
        <p:spPr>
          <a:xfrm rot="5400000">
            <a:off x="8142120" y="3528360"/>
            <a:ext cx="937440" cy="615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6" name="Google Shape;1593;p56"/>
          <p:cNvSpPr/>
          <p:nvPr/>
        </p:nvSpPr>
        <p:spPr>
          <a:xfrm>
            <a:off x="8189640" y="470160"/>
            <a:ext cx="43956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a4335"/>
                </a:solidFill>
                <a:latin typeface="Ubuntu"/>
                <a:ea typeface="Ubuntu"/>
              </a:rPr>
              <a:t>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17" name="Google Shape;1594;p56"/>
          <p:cNvSpPr/>
          <p:nvPr/>
        </p:nvSpPr>
        <p:spPr>
          <a:xfrm>
            <a:off x="8189640" y="1476360"/>
            <a:ext cx="43956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4a853"/>
                </a:solidFill>
                <a:latin typeface="Ubuntu"/>
                <a:ea typeface="Ubuntu"/>
              </a:rPr>
              <a:t>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18" name="Google Shape;1595;p56"/>
          <p:cNvSpPr/>
          <p:nvPr/>
        </p:nvSpPr>
        <p:spPr>
          <a:xfrm>
            <a:off x="8189640" y="2400480"/>
            <a:ext cx="43956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4d8cf5"/>
                </a:solidFill>
                <a:latin typeface="Ubuntu"/>
                <a:ea typeface="Ubuntu"/>
              </a:rPr>
              <a:t>W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19" name="Google Shape;1596;p56"/>
          <p:cNvSpPr/>
          <p:nvPr/>
        </p:nvSpPr>
        <p:spPr>
          <a:xfrm>
            <a:off x="8189640" y="3423600"/>
            <a:ext cx="43956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bbc05"/>
                </a:solidFill>
                <a:latin typeface="Ubuntu"/>
                <a:ea typeface="Ubuntu"/>
              </a:rPr>
              <a:t>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20" name="Google Shape;1597;p56"/>
          <p:cNvSpPr/>
          <p:nvPr/>
        </p:nvSpPr>
        <p:spPr>
          <a:xfrm>
            <a:off x="8189640" y="4362840"/>
            <a:ext cx="43956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ea4335"/>
                </a:solidFill>
                <a:latin typeface="Ubuntu"/>
                <a:ea typeface="Ubuntu"/>
              </a:rPr>
              <a:t>F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1021" name="Google Shape;1598;p56"/>
          <p:cNvGrpSpPr/>
          <p:nvPr/>
        </p:nvGrpSpPr>
        <p:grpSpPr>
          <a:xfrm>
            <a:off x="6935040" y="696600"/>
            <a:ext cx="194400" cy="194400"/>
            <a:chOff x="6935040" y="696600"/>
            <a:chExt cx="194400" cy="194400"/>
          </a:xfrm>
        </p:grpSpPr>
        <p:sp>
          <p:nvSpPr>
            <p:cNvPr id="1022" name="Google Shape;1599;p56"/>
            <p:cNvSpPr/>
            <p:nvPr/>
          </p:nvSpPr>
          <p:spPr>
            <a:xfrm>
              <a:off x="6935040" y="776880"/>
              <a:ext cx="194400" cy="114120"/>
            </a:xfrm>
            <a:custGeom>
              <a:avLst/>
              <a:gdLst/>
              <a:ahLst/>
              <a:rect l="l" t="t" r="r" b="b"/>
              <a:pathLst>
                <a:path w="19273" h="1133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Google Shape;1600;p56"/>
            <p:cNvSpPr/>
            <p:nvPr/>
          </p:nvSpPr>
          <p:spPr>
            <a:xfrm>
              <a:off x="6935040" y="696600"/>
              <a:ext cx="194400" cy="68400"/>
            </a:xfrm>
            <a:custGeom>
              <a:avLst/>
              <a:gdLst/>
              <a:ahLst/>
              <a:rect l="l" t="t" r="r" b="b"/>
              <a:pathLst>
                <a:path w="19273" h="6815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24" name="Google Shape;1601;p56"/>
          <p:cNvSpPr/>
          <p:nvPr/>
        </p:nvSpPr>
        <p:spPr>
          <a:xfrm>
            <a:off x="6934320" y="681840"/>
            <a:ext cx="195120" cy="21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5" name="Google Shape;1602;p56"/>
          <p:cNvSpPr/>
          <p:nvPr/>
        </p:nvSpPr>
        <p:spPr>
          <a:xfrm>
            <a:off x="7246440" y="695880"/>
            <a:ext cx="212400" cy="195120"/>
          </a:xfrm>
          <a:custGeom>
            <a:avLst/>
            <a:gdLst/>
            <a:ahLst/>
            <a:rect l="l" t="t" r="r" b="b"/>
            <a:pathLst>
              <a:path w="34372" h="31568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Google Shape;1603;p56"/>
          <p:cNvSpPr/>
          <p:nvPr/>
        </p:nvSpPr>
        <p:spPr>
          <a:xfrm>
            <a:off x="7870320" y="695880"/>
            <a:ext cx="144720" cy="214560"/>
          </a:xfrm>
          <a:custGeom>
            <a:avLst/>
            <a:gdLst/>
            <a:ahLst/>
            <a:rect l="l" t="t" r="r" b="b"/>
            <a:pathLst>
              <a:path w="1649" h="2442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Google Shape;1604;p56"/>
          <p:cNvSpPr/>
          <p:nvPr/>
        </p:nvSpPr>
        <p:spPr>
          <a:xfrm rot="10800000">
            <a:off x="7575840" y="696600"/>
            <a:ext cx="144720" cy="214560"/>
          </a:xfrm>
          <a:custGeom>
            <a:avLst/>
            <a:gdLst/>
            <a:ahLst/>
            <a:rect l="l" t="t" r="r" b="b"/>
            <a:pathLst>
              <a:path w="1649" h="2442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c7c7c"/>
      </a:dk2>
      <a:lt2>
        <a:srgbClr val="f3f3f3"/>
      </a:lt2>
      <a:accent1>
        <a:srgbClr val="4d8cf5"/>
      </a:accent1>
      <a:accent2>
        <a:srgbClr val="34a853"/>
      </a:accent2>
      <a:accent3>
        <a:srgbClr val="fbbc05"/>
      </a:accent3>
      <a:accent4>
        <a:srgbClr val="ea4335"/>
      </a:accent4>
      <a:accent5>
        <a:srgbClr val="f1f1f1"/>
      </a:accent5>
      <a:accent6>
        <a:srgbClr val="1c1c3d"/>
      </a:accent6>
      <a:hlink>
        <a:srgbClr val="7c7c7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c7c7c"/>
      </a:dk2>
      <a:lt2>
        <a:srgbClr val="f3f3f3"/>
      </a:lt2>
      <a:accent1>
        <a:srgbClr val="4d8cf5"/>
      </a:accent1>
      <a:accent2>
        <a:srgbClr val="34a853"/>
      </a:accent2>
      <a:accent3>
        <a:srgbClr val="fbbc05"/>
      </a:accent3>
      <a:accent4>
        <a:srgbClr val="ea4335"/>
      </a:accent4>
      <a:accent5>
        <a:srgbClr val="f1f1f1"/>
      </a:accent5>
      <a:accent6>
        <a:srgbClr val="1c1c3d"/>
      </a:accent6>
      <a:hlink>
        <a:srgbClr val="7c7c7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c7c7c"/>
      </a:dk2>
      <a:lt2>
        <a:srgbClr val="f3f3f3"/>
      </a:lt2>
      <a:accent1>
        <a:srgbClr val="4d8cf5"/>
      </a:accent1>
      <a:accent2>
        <a:srgbClr val="34a853"/>
      </a:accent2>
      <a:accent3>
        <a:srgbClr val="fbbc05"/>
      </a:accent3>
      <a:accent4>
        <a:srgbClr val="ea4335"/>
      </a:accent4>
      <a:accent5>
        <a:srgbClr val="f1f1f1"/>
      </a:accent5>
      <a:accent6>
        <a:srgbClr val="1c1c3d"/>
      </a:accent6>
      <a:hlink>
        <a:srgbClr val="7c7c7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c7c7c"/>
      </a:dk2>
      <a:lt2>
        <a:srgbClr val="f3f3f3"/>
      </a:lt2>
      <a:accent1>
        <a:srgbClr val="4d8cf5"/>
      </a:accent1>
      <a:accent2>
        <a:srgbClr val="34a853"/>
      </a:accent2>
      <a:accent3>
        <a:srgbClr val="fbbc05"/>
      </a:accent3>
      <a:accent4>
        <a:srgbClr val="ea4335"/>
      </a:accent4>
      <a:accent5>
        <a:srgbClr val="f1f1f1"/>
      </a:accent5>
      <a:accent6>
        <a:srgbClr val="1c1c3d"/>
      </a:accent6>
      <a:hlink>
        <a:srgbClr val="7c7c7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c7c7c"/>
      </a:dk2>
      <a:lt2>
        <a:srgbClr val="f3f3f3"/>
      </a:lt2>
      <a:accent1>
        <a:srgbClr val="4d8cf5"/>
      </a:accent1>
      <a:accent2>
        <a:srgbClr val="34a853"/>
      </a:accent2>
      <a:accent3>
        <a:srgbClr val="fbbc05"/>
      </a:accent3>
      <a:accent4>
        <a:srgbClr val="ea4335"/>
      </a:accent4>
      <a:accent5>
        <a:srgbClr val="f1f1f1"/>
      </a:accent5>
      <a:accent6>
        <a:srgbClr val="1c1c3d"/>
      </a:accent6>
      <a:hlink>
        <a:srgbClr val="7c7c7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c7c7c"/>
      </a:dk2>
      <a:lt2>
        <a:srgbClr val="f3f3f3"/>
      </a:lt2>
      <a:accent1>
        <a:srgbClr val="4d8cf5"/>
      </a:accent1>
      <a:accent2>
        <a:srgbClr val="34a853"/>
      </a:accent2>
      <a:accent3>
        <a:srgbClr val="fbbc05"/>
      </a:accent3>
      <a:accent4>
        <a:srgbClr val="ea4335"/>
      </a:accent4>
      <a:accent5>
        <a:srgbClr val="f1f1f1"/>
      </a:accent5>
      <a:accent6>
        <a:srgbClr val="1c1c3d"/>
      </a:accent6>
      <a:hlink>
        <a:srgbClr val="7c7c7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c7c7c"/>
      </a:dk2>
      <a:lt2>
        <a:srgbClr val="f3f3f3"/>
      </a:lt2>
      <a:accent1>
        <a:srgbClr val="4d8cf5"/>
      </a:accent1>
      <a:accent2>
        <a:srgbClr val="34a853"/>
      </a:accent2>
      <a:accent3>
        <a:srgbClr val="fbbc05"/>
      </a:accent3>
      <a:accent4>
        <a:srgbClr val="ea4335"/>
      </a:accent4>
      <a:accent5>
        <a:srgbClr val="f1f1f1"/>
      </a:accent5>
      <a:accent6>
        <a:srgbClr val="1c1c3d"/>
      </a:accent6>
      <a:hlink>
        <a:srgbClr val="7c7c7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c7c7c"/>
      </a:dk2>
      <a:lt2>
        <a:srgbClr val="f3f3f3"/>
      </a:lt2>
      <a:accent1>
        <a:srgbClr val="4d8cf5"/>
      </a:accent1>
      <a:accent2>
        <a:srgbClr val="34a853"/>
      </a:accent2>
      <a:accent3>
        <a:srgbClr val="fbbc05"/>
      </a:accent3>
      <a:accent4>
        <a:srgbClr val="ea4335"/>
      </a:accent4>
      <a:accent5>
        <a:srgbClr val="f1f1f1"/>
      </a:accent5>
      <a:accent6>
        <a:srgbClr val="1c1c3d"/>
      </a:accent6>
      <a:hlink>
        <a:srgbClr val="7c7c7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c7c7c"/>
      </a:dk2>
      <a:lt2>
        <a:srgbClr val="f3f3f3"/>
      </a:lt2>
      <a:accent1>
        <a:srgbClr val="4d8cf5"/>
      </a:accent1>
      <a:accent2>
        <a:srgbClr val="34a853"/>
      </a:accent2>
      <a:accent3>
        <a:srgbClr val="fbbc05"/>
      </a:accent3>
      <a:accent4>
        <a:srgbClr val="ea4335"/>
      </a:accent4>
      <a:accent5>
        <a:srgbClr val="f1f1f1"/>
      </a:accent5>
      <a:accent6>
        <a:srgbClr val="1c1c3d"/>
      </a:accent6>
      <a:hlink>
        <a:srgbClr val="7c7c7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c7c7c"/>
      </a:dk2>
      <a:lt2>
        <a:srgbClr val="f3f3f3"/>
      </a:lt2>
      <a:accent1>
        <a:srgbClr val="4d8cf5"/>
      </a:accent1>
      <a:accent2>
        <a:srgbClr val="34a853"/>
      </a:accent2>
      <a:accent3>
        <a:srgbClr val="fbbc05"/>
      </a:accent3>
      <a:accent4>
        <a:srgbClr val="ea4335"/>
      </a:accent4>
      <a:accent5>
        <a:srgbClr val="f1f1f1"/>
      </a:accent5>
      <a:accent6>
        <a:srgbClr val="1c1c3d"/>
      </a:accent6>
      <a:hlink>
        <a:srgbClr val="7c7c7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c7c7c"/>
      </a:dk2>
      <a:lt2>
        <a:srgbClr val="f3f3f3"/>
      </a:lt2>
      <a:accent1>
        <a:srgbClr val="4d8cf5"/>
      </a:accent1>
      <a:accent2>
        <a:srgbClr val="34a853"/>
      </a:accent2>
      <a:accent3>
        <a:srgbClr val="fbbc05"/>
      </a:accent3>
      <a:accent4>
        <a:srgbClr val="ea4335"/>
      </a:accent4>
      <a:accent5>
        <a:srgbClr val="f1f1f1"/>
      </a:accent5>
      <a:accent6>
        <a:srgbClr val="1c1c3d"/>
      </a:accent6>
      <a:hlink>
        <a:srgbClr val="7c7c7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c7c7c"/>
      </a:dk2>
      <a:lt2>
        <a:srgbClr val="f3f3f3"/>
      </a:lt2>
      <a:accent1>
        <a:srgbClr val="4d8cf5"/>
      </a:accent1>
      <a:accent2>
        <a:srgbClr val="34a853"/>
      </a:accent2>
      <a:accent3>
        <a:srgbClr val="fbbc05"/>
      </a:accent3>
      <a:accent4>
        <a:srgbClr val="ea4335"/>
      </a:accent4>
      <a:accent5>
        <a:srgbClr val="f1f1f1"/>
      </a:accent5>
      <a:accent6>
        <a:srgbClr val="1c1c3d"/>
      </a:accent6>
      <a:hlink>
        <a:srgbClr val="7c7c7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c7c7c"/>
      </a:dk2>
      <a:lt2>
        <a:srgbClr val="f3f3f3"/>
      </a:lt2>
      <a:accent1>
        <a:srgbClr val="4d8cf5"/>
      </a:accent1>
      <a:accent2>
        <a:srgbClr val="34a853"/>
      </a:accent2>
      <a:accent3>
        <a:srgbClr val="fbbc05"/>
      </a:accent3>
      <a:accent4>
        <a:srgbClr val="ea4335"/>
      </a:accent4>
      <a:accent5>
        <a:srgbClr val="f1f1f1"/>
      </a:accent5>
      <a:accent6>
        <a:srgbClr val="1c1c3d"/>
      </a:accent6>
      <a:hlink>
        <a:srgbClr val="7c7c7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Application>LibreOffice/7.1.6.2$Windows_X86_64 LibreOffice_project/0e133318fcee89abacd6a7d077e292f1145735c3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zh-TW</dc:language>
  <cp:lastModifiedBy/>
  <dcterms:modified xsi:type="dcterms:W3CDTF">2021-12-21T02:17:32Z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