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5CE0-38F0-4C51-92E5-C99E64C80927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471F-7B4D-4C80-A9AC-61F7CEA8C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5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5CE0-38F0-4C51-92E5-C99E64C80927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471F-7B4D-4C80-A9AC-61F7CEA8C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5CE0-38F0-4C51-92E5-C99E64C80927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471F-7B4D-4C80-A9AC-61F7CEA8C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57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5CE0-38F0-4C51-92E5-C99E64C80927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471F-7B4D-4C80-A9AC-61F7CEA8C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02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5CE0-38F0-4C51-92E5-C99E64C80927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471F-7B4D-4C80-A9AC-61F7CEA8C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53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5CE0-38F0-4C51-92E5-C99E64C80927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471F-7B4D-4C80-A9AC-61F7CEA8C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98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5CE0-38F0-4C51-92E5-C99E64C80927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471F-7B4D-4C80-A9AC-61F7CEA8C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8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5CE0-38F0-4C51-92E5-C99E64C80927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471F-7B4D-4C80-A9AC-61F7CEA8C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79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5CE0-38F0-4C51-92E5-C99E64C80927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471F-7B4D-4C80-A9AC-61F7CEA8C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8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5CE0-38F0-4C51-92E5-C99E64C80927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471F-7B4D-4C80-A9AC-61F7CEA8C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B5CE0-38F0-4C51-92E5-C99E64C80927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8471F-7B4D-4C80-A9AC-61F7CEA8C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0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B5CE0-38F0-4C51-92E5-C99E64C80927}" type="datetimeFigureOut">
              <a:rPr lang="zh-TW" altLang="en-US" smtClean="0"/>
              <a:t>2023/4/26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8471F-7B4D-4C80-A9AC-61F7CEA8C2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73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lyticsvidhya.com/blog/2016/07/deeper-regression-analysis-assumptions-plots-solu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Selecting the Right Features for Your Model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Test 1 2023-04-26</a:t>
            </a:r>
          </a:p>
          <a:p>
            <a:r>
              <a:rPr lang="en-US" altLang="zh-TW" sz="1600" dirty="0" smtClean="0"/>
              <a:t>Input data of power plant, and implement a program to </a:t>
            </a:r>
            <a:r>
              <a:rPr lang="en-US" altLang="zh-TW" sz="1600" smtClean="0"/>
              <a:t>test </a:t>
            </a:r>
            <a:r>
              <a:rPr lang="en-US" altLang="zh-TW" sz="1600" smtClean="0"/>
              <a:t>the </a:t>
            </a:r>
            <a:r>
              <a:rPr lang="en-US" altLang="zh-TW" sz="1600" dirty="0" smtClean="0"/>
              <a:t>following three assumptions in regression analysis of the power plant data. </a:t>
            </a:r>
          </a:p>
          <a:p>
            <a:pPr marL="0" indent="0">
              <a:buNone/>
            </a:pPr>
            <a:r>
              <a:rPr lang="en-US" altLang="zh-TW" sz="1600" dirty="0" smtClean="0">
                <a:solidFill>
                  <a:srgbClr val="FF0000"/>
                </a:solidFill>
              </a:rPr>
              <a:t>	</a:t>
            </a:r>
            <a:r>
              <a:rPr lang="en-US" altLang="zh-TW" sz="1600" dirty="0" smtClean="0"/>
              <a:t>(1) Autocorrelation</a:t>
            </a:r>
            <a:r>
              <a:rPr lang="zh-TW" altLang="en-US" sz="1600" dirty="0" smtClean="0"/>
              <a:t> </a:t>
            </a:r>
            <a:r>
              <a:rPr lang="en-US" altLang="zh-TW" sz="1600" dirty="0"/>
              <a:t>(</a:t>
            </a:r>
            <a:r>
              <a:rPr lang="en-US" altLang="zh-TW" sz="1400" dirty="0" smtClean="0"/>
              <a:t>Hint: Durbin – Watson statistic)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smtClean="0"/>
              <a:t>(2) The </a:t>
            </a:r>
            <a:r>
              <a:rPr lang="en-US" altLang="zh-TW" sz="1600" dirty="0"/>
              <a:t>error terms must have constant variance. </a:t>
            </a:r>
          </a:p>
          <a:p>
            <a:pPr marL="0" indent="0">
              <a:buNone/>
            </a:pPr>
            <a:r>
              <a:rPr lang="en-US" altLang="zh-TW" sz="1600" dirty="0" smtClean="0"/>
              <a:t>	(3) The </a:t>
            </a:r>
            <a:r>
              <a:rPr lang="en-US" altLang="zh-TW" sz="1600" dirty="0"/>
              <a:t>error terms must be normally </a:t>
            </a:r>
            <a:r>
              <a:rPr lang="en-US" altLang="zh-TW" sz="1600" dirty="0" smtClean="0"/>
              <a:t>distributed (</a:t>
            </a:r>
            <a:r>
              <a:rPr lang="en-US" altLang="zh-TW" sz="1400" dirty="0" smtClean="0"/>
              <a:t>Hint: by QQ test</a:t>
            </a:r>
            <a:r>
              <a:rPr lang="en-US" altLang="zh-TW" sz="1400" dirty="0"/>
              <a:t> </a:t>
            </a:r>
            <a:r>
              <a:rPr lang="en-US" altLang="zh-TW" sz="1400" dirty="0" smtClean="0"/>
              <a:t>)</a:t>
            </a:r>
          </a:p>
          <a:p>
            <a:r>
              <a:rPr lang="en-US" altLang="zh-TW" sz="1600" dirty="0" smtClean="0"/>
              <a:t>Output </a:t>
            </a:r>
          </a:p>
          <a:p>
            <a:pPr marL="800100" lvl="1" indent="-342900">
              <a:buAutoNum type="arabicParenBoth"/>
            </a:pPr>
            <a:r>
              <a:rPr lang="en-US" altLang="zh-TW" sz="1600" dirty="0" smtClean="0"/>
              <a:t>DW value for each factor</a:t>
            </a:r>
          </a:p>
          <a:p>
            <a:pPr marL="800100" lvl="1" indent="-342900">
              <a:buAutoNum type="arabicParenBoth"/>
            </a:pPr>
            <a:r>
              <a:rPr lang="en-US" altLang="zh-TW" sz="1600" dirty="0" smtClean="0"/>
              <a:t>The standardized residual values vs fitted values plot</a:t>
            </a:r>
          </a:p>
          <a:p>
            <a:pPr marL="800100" lvl="1" indent="-342900">
              <a:buAutoNum type="arabicParenBoth"/>
            </a:pPr>
            <a:r>
              <a:rPr lang="en-US" altLang="zh-TW" sz="1600" dirty="0" smtClean="0"/>
              <a:t>The QQ plot</a:t>
            </a:r>
            <a:endParaRPr lang="en-US" altLang="zh-TW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0" y="6609946"/>
            <a:ext cx="9108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資料來源：</a:t>
            </a:r>
            <a:r>
              <a:rPr lang="en-US" altLang="zh-TW" sz="1000" u="sng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hlinkClick r:id="rId2"/>
              </a:rPr>
              <a:t>https://www.analyticsvidhya.com/blog/2016/07/deeper-regression-analysis-assumptions-plots-solutions/</a:t>
            </a:r>
            <a:endParaRPr lang="zh-TW" altLang="zh-TW" sz="10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45127" y="3405930"/>
            <a:ext cx="329332" cy="327171"/>
          </a:xfrm>
          <a:prstGeom prst="ellipse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45127" y="4304950"/>
            <a:ext cx="329332" cy="327171"/>
          </a:xfrm>
          <a:prstGeom prst="ellipse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45127" y="5146642"/>
            <a:ext cx="329332" cy="327171"/>
          </a:xfrm>
          <a:prstGeom prst="ellipse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944" y="3927465"/>
            <a:ext cx="3872107" cy="17594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656614" y="5727182"/>
            <a:ext cx="5436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https://www.statology.org/standardized-residuals/</a:t>
            </a:r>
            <a:endParaRPr lang="zh-TW" altLang="en-US" sz="12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6262063" y="4572000"/>
            <a:ext cx="744133" cy="630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46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Selecting the Right Features for Your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CF Lin</dc:creator>
  <cp:lastModifiedBy>CF Lin</cp:lastModifiedBy>
  <cp:revision>16</cp:revision>
  <dcterms:created xsi:type="dcterms:W3CDTF">2023-04-24T13:52:48Z</dcterms:created>
  <dcterms:modified xsi:type="dcterms:W3CDTF">2023-04-26T12:24:56Z</dcterms:modified>
</cp:coreProperties>
</file>