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77" r:id="rId4"/>
    <p:sldId id="261" r:id="rId5"/>
    <p:sldId id="28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homework 1, we create an enzyme database.</a:t>
            </a:r>
          </a:p>
          <a:p>
            <a:r>
              <a:rPr lang="en-US" altLang="zh-TW" dirty="0" smtClean="0"/>
              <a:t>In homework 2, please design a web page. </a:t>
            </a:r>
          </a:p>
          <a:p>
            <a:pPr lvl="1"/>
            <a:r>
              <a:rPr lang="en-US" altLang="zh-TW" dirty="0" smtClean="0"/>
              <a:t>After </a:t>
            </a:r>
            <a:r>
              <a:rPr lang="en-US" altLang="zh-TW" dirty="0"/>
              <a:t>user input </a:t>
            </a:r>
            <a:r>
              <a:rPr lang="en-US" altLang="zh-TW" dirty="0" smtClean="0"/>
              <a:t>a </a:t>
            </a:r>
            <a:r>
              <a:rPr lang="en-US" altLang="zh-TW" dirty="0"/>
              <a:t>protein </a:t>
            </a:r>
            <a:r>
              <a:rPr lang="en-US" altLang="zh-TW" dirty="0" smtClean="0"/>
              <a:t>ID (UNI_ID or AC), the page result the detail of the protein, including UNI_ID, AC, EC, PDB and sequence.</a:t>
            </a:r>
          </a:p>
          <a:p>
            <a:pPr lvl="1"/>
            <a:r>
              <a:rPr lang="en-US" altLang="zh-TW" dirty="0" smtClean="0"/>
              <a:t>User can click "PDB:ID" and the structure </a:t>
            </a:r>
            <a:r>
              <a:rPr lang="en-US" altLang="zh-TW" dirty="0"/>
              <a:t>displayed by </a:t>
            </a:r>
            <a:r>
              <a:rPr lang="en-US" altLang="zh-TW" dirty="0" err="1" smtClean="0"/>
              <a:t>Jmol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Enzyme database (web)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2" y="3205293"/>
            <a:ext cx="8044208" cy="3501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4029" y="3948545"/>
            <a:ext cx="182880" cy="13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Score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HTML form 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en-US" altLang="zh-TW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Ajax </a:t>
            </a:r>
            <a:r>
              <a:rPr lang="en-US" altLang="zh-TW" dirty="0" smtClean="0">
                <a:solidFill>
                  <a:schemeClr val="tx1"/>
                </a:solidFill>
              </a:rPr>
              <a:t>20%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DB </a:t>
            </a:r>
            <a:r>
              <a:rPr lang="en-US" altLang="zh-TW" dirty="0" smtClean="0">
                <a:solidFill>
                  <a:schemeClr val="tx1"/>
                </a:solidFill>
              </a:rPr>
              <a:t>Result (in page)20</a:t>
            </a:r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Jmol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panel 20</a:t>
            </a:r>
            <a:r>
              <a:rPr lang="en-US" altLang="zh-TW" dirty="0" smtClean="0">
                <a:solidFill>
                  <a:schemeClr val="tx1"/>
                </a:solidFill>
              </a:rPr>
              <a:t>%</a:t>
            </a:r>
          </a:p>
          <a:p>
            <a:pPr lvl="2"/>
            <a:r>
              <a:rPr lang="en-US" altLang="zh-TW" smtClean="0">
                <a:solidFill>
                  <a:schemeClr val="tx1"/>
                </a:solidFill>
              </a:rPr>
              <a:t>Display by  </a:t>
            </a:r>
            <a:r>
              <a:rPr lang="en-US" altLang="zh-TW" dirty="0" smtClean="0">
                <a:solidFill>
                  <a:schemeClr val="tx1"/>
                </a:solidFill>
              </a:rPr>
              <a:t>PDB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8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Deadline</a:t>
            </a:r>
          </a:p>
          <a:p>
            <a:pPr lvl="1"/>
            <a:r>
              <a:rPr lang="en-US" altLang="zh-TW" sz="2000" dirty="0" smtClean="0"/>
              <a:t>2021/06/16 </a:t>
            </a:r>
            <a:r>
              <a:rPr lang="en-US" altLang="zh-TW" sz="2000" dirty="0" smtClean="0"/>
              <a:t>23:59</a:t>
            </a:r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Submit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Filename</a:t>
            </a:r>
          </a:p>
          <a:p>
            <a:pPr lvl="1"/>
            <a:r>
              <a:rPr lang="en-US" altLang="zh-TW" sz="2000" dirty="0" smtClean="0"/>
              <a:t>s+SID_HW2.html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s+SID_HW2.cgi</a:t>
            </a:r>
          </a:p>
          <a:p>
            <a:pPr lvl="2"/>
            <a:r>
              <a:rPr lang="en-US" altLang="zh-TW" sz="2000" dirty="0" err="1" smtClean="0"/>
              <a:t>e.g</a:t>
            </a:r>
            <a:r>
              <a:rPr lang="en-US" altLang="zh-TW" sz="2000" dirty="0" smtClean="0"/>
              <a:t> : s1001234_HW2.html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002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927</TotalTime>
  <Words>108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新細明體</vt:lpstr>
      <vt:lpstr>Corbel</vt:lpstr>
      <vt:lpstr>Custom Theme</vt:lpstr>
      <vt:lpstr>Homework 2</vt:lpstr>
      <vt:lpstr>Enzyme database (web)</vt:lpstr>
      <vt:lpstr>Homework 1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118</cp:revision>
  <dcterms:created xsi:type="dcterms:W3CDTF">2014-10-13T00:41:19Z</dcterms:created>
  <dcterms:modified xsi:type="dcterms:W3CDTF">2021-05-18T10:36:22Z</dcterms:modified>
</cp:coreProperties>
</file>