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16b26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16b26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16b26e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16b26e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16b26e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16b26e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16b26e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616b26e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16b26e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16b26e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16b26e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16b26e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99f6a9079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99f6a9079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83800" y="1463600"/>
            <a:ext cx="4976400" cy="850200"/>
          </a:xfrm>
          <a:prstGeom prst="rect">
            <a:avLst/>
          </a:prstGeom>
          <a:ln cap="flat" cmpd="sng" w="28575">
            <a:solidFill>
              <a:srgbClr val="3C78D8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36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數位系統實驗期末專題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667900" y="4211750"/>
            <a:ext cx="31644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1081447 </a:t>
            </a: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李明昕  </a:t>
            </a: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1083315 吳承軒</a:t>
            </a:r>
            <a:endParaRPr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1083321 葉品和  </a:t>
            </a: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1083345 陳明躍</a:t>
            </a:r>
            <a:r>
              <a:rPr lang="zh-TW"/>
              <a:t> 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843550" y="2460225"/>
            <a:ext cx="345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多功能遊戲系統</a:t>
            </a:r>
            <a:r>
              <a:rPr lang="zh-TW" sz="3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Multifunctional Gaming System</a:t>
            </a:r>
            <a:r>
              <a:rPr i="1" lang="zh-TW"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883250" y="332925"/>
            <a:ext cx="53775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</a:rPr>
              <a:t>目錄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36" name="Google Shape;136;p14"/>
          <p:cNvSpPr txBox="1"/>
          <p:nvPr>
            <p:ph idx="4294967295" type="body"/>
          </p:nvPr>
        </p:nvSpPr>
        <p:spPr>
          <a:xfrm>
            <a:off x="3622050" y="1528075"/>
            <a:ext cx="18999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0. </a:t>
            </a:r>
            <a:r>
              <a:rPr lang="zh-TW" sz="2000"/>
              <a:t>選單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1. </a:t>
            </a:r>
            <a:r>
              <a:rPr lang="zh-TW" sz="2000"/>
              <a:t>跑馬燈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 終極密碼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3. 幾A幾B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4. 剪刀石頭布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85850" y="812350"/>
            <a:ext cx="6372300" cy="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lt2"/>
                </a:solidFill>
              </a:rPr>
              <a:t>選單</a:t>
            </a:r>
            <a:endParaRPr b="1" sz="3200">
              <a:solidFill>
                <a:schemeClr val="lt2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385850" y="25717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使用其中四個指撥開關選擇要玩的遊戲</a:t>
            </a:r>
            <a:endParaRPr sz="24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/>
              <a:t>跑馬燈</a:t>
            </a:r>
            <a:endParaRPr b="1" sz="32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95525" y="2317100"/>
            <a:ext cx="75057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以LED燈</a:t>
            </a:r>
            <a:r>
              <a:rPr lang="zh-TW" sz="1800"/>
              <a:t>展示跑馬燈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兩個按鈕控制跑馬燈的快慢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一個按鈕控制跑馬燈的方向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/>
              <a:t>終極密碼</a:t>
            </a:r>
            <a:endParaRPr b="1" sz="32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14350"/>
            <a:ext cx="75057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一個按鈕控制數字位置(按一次移一格)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一個按鈕控制數字大小(按一次加一)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一個按鈕為確定鈕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若正確 所有LED燈亮起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若數字較小則左半邊亮起，反之右半邊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/>
              <a:t>幾A幾B</a:t>
            </a:r>
            <a:endParaRPr b="1" sz="32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01600"/>
            <a:ext cx="75057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一個按鈕控制數字位置(按一次移一格)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一個按鈕控制數字大小(按一次加一)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一個按鈕為確定鈕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左半邊LED燈亮起數量代表有幾個A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右半邊LED燈亮起數量代表有幾個B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/>
              <a:t>剪刀 石頭 布</a:t>
            </a:r>
            <a:endParaRPr b="1" sz="32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2270800"/>
            <a:ext cx="75057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除了選單的四個指撥開關 其餘六個中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各三個代表兩個玩家的剪刀石頭布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三個LED燈個別代表贏家/輸家/平手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B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