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8C67-FCC8-4743-B216-13A339078BF6}" type="datetime1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1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45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7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00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62C0F9EB-9A5D-4971-B742-EB6B07681F1C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5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google-charts.html" TargetMode="External"/><Relationship Id="rId2" Type="http://schemas.openxmlformats.org/officeDocument/2006/relationships/hyperlink" Target="http://shiny.rstudio.com/gallery/bus-dashboar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iny.rstudio.com/gallery/datatables-option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taipei/opendata/" TargetMode="External"/><Relationship Id="rId2" Type="http://schemas.openxmlformats.org/officeDocument/2006/relationships/hyperlink" Target="https://nycopendata.socra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gov.tw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shiny-examples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2022.03.31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RShiny</a:t>
            </a:r>
            <a:r>
              <a:rPr lang="en-US" altLang="zh-TW" dirty="0" smtClean="0"/>
              <a:t> (</a:t>
            </a:r>
            <a:r>
              <a:rPr lang="en-US" altLang="zh-TW" dirty="0"/>
              <a:t>Visualization with 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Run first app in the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45" y="2667000"/>
            <a:ext cx="8832511" cy="32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en-US" altLang="zh-TW" dirty="0" smtClean="0"/>
          </a:p>
          <a:p>
            <a:pPr lvl="1"/>
            <a:r>
              <a:rPr lang="en-US" altLang="zh-TW" dirty="0"/>
              <a:t>Server logic definition</a:t>
            </a:r>
            <a:endParaRPr lang="en-US" altLang="zh-TW" dirty="0" smtClean="0"/>
          </a:p>
          <a:p>
            <a:r>
              <a:rPr lang="en-US" altLang="zh-TW" dirty="0" err="1" smtClean="0"/>
              <a:t>UI.r</a:t>
            </a:r>
            <a:endParaRPr lang="en-US" altLang="zh-TW" dirty="0" smtClean="0"/>
          </a:p>
          <a:p>
            <a:pPr lvl="1"/>
            <a:r>
              <a:rPr lang="en-US" altLang="zh-TW" dirty="0"/>
              <a:t>User interface </a:t>
            </a:r>
            <a:r>
              <a:rPr lang="en-US" altLang="zh-TW" dirty="0" smtClean="0"/>
              <a:t>definition</a:t>
            </a:r>
          </a:p>
          <a:p>
            <a:r>
              <a:rPr lang="en-US" altLang="zh-TW" dirty="0" err="1" smtClean="0"/>
              <a:t>Global.r</a:t>
            </a:r>
            <a:endParaRPr lang="en-US" altLang="zh-TW" dirty="0" smtClean="0"/>
          </a:p>
          <a:p>
            <a:pPr lvl="1"/>
            <a:r>
              <a:rPr lang="en-US" altLang="zh-TW" dirty="0"/>
              <a:t> loading and defining variables for the global environment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Name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1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 &amp;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74709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dataset viewer application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Table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controls to provide a caption, select a dataset,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and specify the number of observations to view. Note that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changes made to the caption in the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 are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updated in the output area immediately as you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:", "Data Summary"),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"Choose a dataset:",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c("iris", "mtcars", "USArrests")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"Number of observations to view:", 10)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Show the caption, a summary of the dataset and an HTML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 with the requested number of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h3(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container = span)),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tableOutput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2216130" y="4297618"/>
            <a:ext cx="6227806" cy="3891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96" y="314047"/>
            <a:ext cx="4674297" cy="22889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35362" y="991989"/>
            <a:ext cx="1388076" cy="3534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16130" y="4686792"/>
            <a:ext cx="6227806" cy="2417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35363" y="1341243"/>
            <a:ext cx="1392195" cy="4067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16131" y="5778120"/>
            <a:ext cx="3237471" cy="2075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463480" y="771787"/>
            <a:ext cx="3023287" cy="776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463481" y="1547883"/>
            <a:ext cx="3023287" cy="105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16131" y="5982148"/>
            <a:ext cx="3237471" cy="2417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216130" y="4141334"/>
            <a:ext cx="6227806" cy="1625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935362" y="606554"/>
            <a:ext cx="1388076" cy="3517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216131" y="5604726"/>
            <a:ext cx="4011827" cy="1733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463480" y="606555"/>
            <a:ext cx="847215" cy="1652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1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&amp;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149020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(datasets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summarize and view the selected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(input$dataset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"iris" = iris,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"mtcars" = mtcars,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"USArrests" = USArrests)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zh-TW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input$caption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Generate a summary of the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renderPrint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summary(dataset)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output$view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renderTable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head(datasetInput(), n = 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input$obs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5189839" y="3815283"/>
            <a:ext cx="534429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/>
              <a:t> </a:t>
            </a:r>
            <a:r>
              <a:rPr lang="zh-TW" altLang="en-US" sz="1400" dirty="0"/>
              <a:t>The output$caption is computed based on a reactive </a:t>
            </a:r>
            <a:r>
              <a:rPr lang="zh-TW" altLang="en-US" sz="1400" dirty="0"/>
              <a:t>expression that </a:t>
            </a:r>
            <a:r>
              <a:rPr lang="zh-TW" altLang="en-US" sz="1400" dirty="0"/>
              <a:t>returns input$caption. When the user changes </a:t>
            </a:r>
            <a:r>
              <a:rPr lang="zh-TW" altLang="en-US" sz="1400" dirty="0"/>
              <a:t>the "caption</a:t>
            </a:r>
            <a:r>
              <a:rPr lang="zh-TW" altLang="en-US" sz="1400" dirty="0"/>
              <a:t>" field: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/>
              <a:t> </a:t>
            </a:r>
            <a:r>
              <a:rPr lang="zh-TW" altLang="en-US" sz="1400" dirty="0"/>
              <a:t>1) This function is automatically called to recompute </a:t>
            </a:r>
            <a:r>
              <a:rPr lang="zh-TW" altLang="en-US" sz="1400" dirty="0"/>
              <a:t>the </a:t>
            </a:r>
            <a:r>
              <a:rPr lang="zh-TW" altLang="en-US" sz="1400" dirty="0"/>
              <a:t>output </a:t>
            </a:r>
          </a:p>
          <a:p>
            <a:r>
              <a:rPr lang="zh-TW" altLang="en-US" sz="1400" dirty="0"/>
              <a:t>  </a:t>
            </a:r>
            <a:r>
              <a:rPr lang="zh-TW" altLang="en-US" sz="1400" dirty="0"/>
              <a:t>2) The new caption is pushed back to the browser for </a:t>
            </a:r>
            <a:r>
              <a:rPr lang="zh-TW" altLang="en-US" sz="1400" dirty="0"/>
              <a:t> </a:t>
            </a:r>
            <a:r>
              <a:rPr lang="zh-TW" altLang="en-US" sz="1400" dirty="0"/>
              <a:t>re-displa</a:t>
            </a:r>
            <a:r>
              <a:rPr lang="zh-TW" altLang="en-US" sz="1400" dirty="0"/>
              <a:t>y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189839" y="5137975"/>
            <a:ext cx="534429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/>
              <a:t> The </a:t>
            </a:r>
            <a:r>
              <a:rPr lang="zh-TW" altLang="en-US" sz="1400" dirty="0"/>
              <a:t>output$summary depends on the datasetInput </a:t>
            </a:r>
            <a:r>
              <a:rPr lang="zh-TW" altLang="en-US" sz="1400" dirty="0"/>
              <a:t>reactive expression, </a:t>
            </a:r>
            <a:r>
              <a:rPr lang="zh-TW" altLang="en-US" sz="1400" dirty="0"/>
              <a:t>so will be re-executed whenever datasetInput </a:t>
            </a:r>
            <a:r>
              <a:rPr lang="zh-TW" altLang="en-US" sz="1400" dirty="0"/>
              <a:t>is invalidated </a:t>
            </a:r>
            <a:r>
              <a:rPr lang="zh-TW" altLang="en-US" sz="1400" dirty="0"/>
              <a:t>(i.e. whenever the input$dataset changes)</a:t>
            </a:r>
          </a:p>
        </p:txBody>
      </p:sp>
    </p:spTree>
    <p:extLst>
      <p:ext uri="{BB962C8B-B14F-4D97-AF65-F5344CB8AC3E}">
        <p14:creationId xmlns:p14="http://schemas.microsoft.com/office/powerpoint/2010/main" val="24788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Dataset:</a:t>
            </a:r>
          </a:p>
          <a:p>
            <a:pPr lvl="1"/>
            <a:r>
              <a:rPr lang="en-US" altLang="zh-TW" dirty="0" smtClean="0"/>
              <a:t>hotel.xml</a:t>
            </a:r>
          </a:p>
          <a:p>
            <a:pPr lvl="1"/>
            <a:r>
              <a:rPr lang="en-US" altLang="zh-TW" dirty="0" smtClean="0"/>
              <a:t>viewpoint.xml</a:t>
            </a:r>
          </a:p>
          <a:p>
            <a:r>
              <a:rPr lang="en-US" altLang="zh-TW" dirty="0" smtClean="0"/>
              <a:t>Report the table by user selected</a:t>
            </a:r>
          </a:p>
          <a:p>
            <a:pPr lvl="1"/>
            <a:r>
              <a:rPr lang="en-US" altLang="zh-TW" dirty="0" smtClean="0"/>
              <a:t>Hotel</a:t>
            </a:r>
          </a:p>
          <a:p>
            <a:pPr lvl="1"/>
            <a:r>
              <a:rPr lang="en-US" altLang="zh-TW" dirty="0" smtClean="0"/>
              <a:t>Viewpoint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06" y="4097867"/>
            <a:ext cx="6408599" cy="26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Taoyuan_LAND_A.csv</a:t>
            </a:r>
          </a:p>
          <a:p>
            <a:pPr lvl="2"/>
            <a:r>
              <a:rPr lang="en-US" altLang="zh-TW" dirty="0" smtClean="0"/>
              <a:t>the actual price </a:t>
            </a:r>
            <a:r>
              <a:rPr lang="en-US" altLang="zh-TW" dirty="0"/>
              <a:t>registration in </a:t>
            </a:r>
            <a:r>
              <a:rPr lang="en-US" altLang="zh-TW" dirty="0" smtClean="0"/>
              <a:t>Taoyuan</a:t>
            </a:r>
          </a:p>
          <a:p>
            <a:r>
              <a:rPr lang="en-US" altLang="zh-TW" dirty="0" smtClean="0"/>
              <a:t>Report a </a:t>
            </a:r>
            <a:r>
              <a:rPr lang="en-US" altLang="zh-TW" dirty="0"/>
              <a:t>summary </a:t>
            </a:r>
            <a:r>
              <a:rPr lang="en-US" altLang="zh-TW" dirty="0" smtClean="0"/>
              <a:t>and histogram of  district by user selected</a:t>
            </a:r>
          </a:p>
          <a:p>
            <a:pPr lvl="1"/>
            <a:r>
              <a:rPr lang="en-US" altLang="zh-TW" dirty="0" err="1" smtClean="0"/>
              <a:t>Fuxing</a:t>
            </a:r>
            <a:r>
              <a:rPr lang="en-US" altLang="zh-TW" dirty="0" smtClean="0"/>
              <a:t>, Taoyuan, Yangmei, </a:t>
            </a:r>
            <a:r>
              <a:rPr lang="en-US" altLang="zh-TW" dirty="0" err="1" smtClean="0"/>
              <a:t>Daxi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Longtan</a:t>
            </a:r>
            <a:r>
              <a:rPr lang="en-US" altLang="zh-TW" dirty="0"/>
              <a:t>, Guanyin, </a:t>
            </a:r>
            <a:r>
              <a:rPr lang="en-US" altLang="zh-TW" dirty="0" err="1" smtClean="0"/>
              <a:t>Dayuan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Xinwu</a:t>
            </a:r>
            <a:r>
              <a:rPr lang="en-US" altLang="zh-TW" dirty="0" smtClean="0"/>
              <a:t>, Zhongli, </a:t>
            </a:r>
            <a:r>
              <a:rPr lang="en-US" altLang="zh-TW" dirty="0" err="1" smtClean="0"/>
              <a:t>Pingzhen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Guishan</a:t>
            </a:r>
            <a:r>
              <a:rPr lang="en-US" altLang="zh-TW" dirty="0" smtClean="0"/>
              <a:t>, Bade, </a:t>
            </a:r>
            <a:r>
              <a:rPr lang="en-US" altLang="zh-TW" dirty="0" err="1" smtClean="0"/>
              <a:t>Luzhu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90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10" y="1584913"/>
            <a:ext cx="7307605" cy="51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9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Boxplot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25908"/>
            <a:ext cx="9144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miles per gallon application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titlePanel("Miles Per Gallon"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controls to select the variable to plot against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mpg and to specify whether outliers should be included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selectInput(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"variable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"Variable:",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c("Cylinders" = "cyl",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"Transmission" = "am",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"Gears" = "gear")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checkboxInput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"outliers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"Show outliers", FALSE)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 the caption and plot of the requested variable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against mpg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h3(textOutput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plotOutput("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12" y="82378"/>
            <a:ext cx="4569787" cy="2227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6050691" y="365914"/>
            <a:ext cx="1388076" cy="3534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81880" y="4011158"/>
            <a:ext cx="4011828" cy="840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81880" y="4852087"/>
            <a:ext cx="5321644" cy="2553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50691" y="727879"/>
            <a:ext cx="1388076" cy="2553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97822" y="345548"/>
            <a:ext cx="3021897" cy="255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81881" y="5663012"/>
            <a:ext cx="3021897" cy="255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281881" y="5918385"/>
            <a:ext cx="3021897" cy="2553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497822" y="632334"/>
            <a:ext cx="3021897" cy="16770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61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Boxplot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25908"/>
            <a:ext cx="9144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mpgData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mpgData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$am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(mpgData$am, labels = c("Automatic", "Manual")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plot various variables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against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Compute the formula text in a reactive expression since it is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shared by the output$caption and output$mpgPlot functions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formulaText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paste("mpg ~", 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input$variable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Return the formula text for printing as a caption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output$caption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renderText({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formulaText()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Generate a plot of the requested variable against mpg and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only include outliers if requested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output$mpgPlot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boxplot(as.formula(formulaText()),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mpgData,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outline = </a:t>
            </a:r>
            <a:r>
              <a:rPr lang="zh-TW" alt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input$outliers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14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2014Chungli.csv</a:t>
            </a:r>
          </a:p>
          <a:p>
            <a:pPr lvl="2"/>
            <a:r>
              <a:rPr lang="en-US" altLang="zh-TW" dirty="0" smtClean="0"/>
              <a:t>The air quality in </a:t>
            </a:r>
            <a:r>
              <a:rPr lang="en-US" altLang="zh-TW" dirty="0" err="1" smtClean="0"/>
              <a:t>ChungLi</a:t>
            </a:r>
            <a:r>
              <a:rPr lang="en-US" altLang="zh-TW" dirty="0" smtClean="0"/>
              <a:t> in 2014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Show the average of PM2.5  and PM10 </a:t>
            </a:r>
            <a:r>
              <a:rPr lang="en-US" altLang="zh-TW" dirty="0"/>
              <a:t>every day in </a:t>
            </a:r>
            <a:r>
              <a:rPr lang="en-US" altLang="zh-TW" dirty="0" err="1"/>
              <a:t>ChungLi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</a:t>
            </a:r>
            <a:r>
              <a:rPr lang="en-US" altLang="zh-TW" dirty="0" smtClean="0"/>
              <a:t>2014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4371837"/>
            <a:ext cx="9144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ggplot(pm25, aes(Date, PM2.5, group=Station, colour=Station))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geom_line()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labs(x="Date", y="PM2.5", title="2014 ChungLi PM2.5")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theme(legend.position = "none")</a:t>
            </a:r>
          </a:p>
        </p:txBody>
      </p:sp>
    </p:spTree>
    <p:extLst>
      <p:ext uri="{BB962C8B-B14F-4D97-AF65-F5344CB8AC3E}">
        <p14:creationId xmlns:p14="http://schemas.microsoft.com/office/powerpoint/2010/main" val="180833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web application framework for </a:t>
            </a:r>
            <a:r>
              <a:rPr lang="en-US" altLang="zh-TW" dirty="0" smtClean="0"/>
              <a:t>R</a:t>
            </a:r>
            <a:endParaRPr lang="en-US" altLang="zh-TW" dirty="0"/>
          </a:p>
          <a:p>
            <a:r>
              <a:rPr lang="en-US" altLang="zh-TW" dirty="0" smtClean="0"/>
              <a:t>Interactive </a:t>
            </a:r>
            <a:r>
              <a:rPr lang="en-US" altLang="zh-TW" dirty="0"/>
              <a:t>web </a:t>
            </a:r>
            <a:r>
              <a:rPr lang="en-US" altLang="zh-TW" dirty="0" smtClean="0"/>
              <a:t>applications</a:t>
            </a:r>
            <a:endParaRPr lang="en-US" altLang="zh-TW" dirty="0"/>
          </a:p>
          <a:p>
            <a:r>
              <a:rPr lang="en-US" altLang="zh-TW" dirty="0"/>
              <a:t>No HTML, CSS, or JavaScript knowledge </a:t>
            </a:r>
            <a:r>
              <a:rPr lang="en-US" altLang="zh-TW" dirty="0" smtClean="0"/>
              <a:t>required</a:t>
            </a:r>
          </a:p>
          <a:p>
            <a:pPr lvl="1"/>
            <a:r>
              <a:rPr lang="en-US" altLang="zh-TW" dirty="0" err="1" smtClean="0"/>
              <a:t>E.g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shiny.rstudio.com/gallery/bus-dashboard.html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shiny.rstudio.com/gallery/google-charts.html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shiny.rstudio.com/gallery/datatables-options.html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90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16" y="2734733"/>
            <a:ext cx="9048884" cy="2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Dataset:</a:t>
            </a:r>
          </a:p>
          <a:p>
            <a:pPr lvl="1"/>
            <a:r>
              <a:rPr lang="en-US" altLang="zh-TW" dirty="0" smtClean="0"/>
              <a:t>Weather.csv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LocationName</a:t>
            </a:r>
            <a:r>
              <a:rPr lang="en-US" altLang="zh-TW" dirty="0" smtClean="0"/>
              <a:t> :</a:t>
            </a:r>
          </a:p>
          <a:p>
            <a:pPr lvl="1"/>
            <a:r>
              <a:rPr lang="en-US" altLang="zh-TW" dirty="0" smtClean="0"/>
              <a:t>Taipei, New Taipei, Taoyuan, Taichung, Tainan, Kaohsiung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User selected :</a:t>
            </a:r>
          </a:p>
          <a:p>
            <a:pPr lvl="1"/>
            <a:r>
              <a:rPr lang="en-US" altLang="zh-TW" dirty="0" err="1" smtClean="0"/>
              <a:t>LocationName</a:t>
            </a:r>
            <a:r>
              <a:rPr lang="en-US" altLang="zh-TW" dirty="0" smtClean="0"/>
              <a:t>, Type: (Max Temp. or Min Temp.)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Use table and line chart to display the weather information </a:t>
            </a:r>
          </a:p>
          <a:p>
            <a:pPr lvl="1"/>
            <a:r>
              <a:rPr lang="en-US" altLang="zh-TW" dirty="0" smtClean="0"/>
              <a:t>ggplot2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41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42" y="1717676"/>
            <a:ext cx="8809916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5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Show the real time air quality in the map</a:t>
            </a:r>
          </a:p>
          <a:p>
            <a:pPr lvl="2"/>
            <a:r>
              <a:rPr lang="en-US" altLang="zh-TW" dirty="0"/>
              <a:t>https://data.epa.gov.tw/api/v1/aqx_p_432?api_key=9be7b239-557b-4c10-9775-78cadfc555e9&amp;format=csv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Ref Rplot.v2 p75</a:t>
            </a:r>
          </a:p>
          <a:p>
            <a:pPr lvl="1"/>
            <a:r>
              <a:rPr lang="en-US" altLang="zh-TW" dirty="0" smtClean="0"/>
              <a:t>Note : User can select air pollutant</a:t>
            </a:r>
          </a:p>
          <a:p>
            <a:pPr lvl="1"/>
            <a:r>
              <a:rPr lang="en-US" altLang="zh-TW" dirty="0" smtClean="0"/>
              <a:t>Hint : </a:t>
            </a:r>
            <a:r>
              <a:rPr lang="zh-TW" altLang="en-US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plotOutput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leafletOutput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22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5" y="2034516"/>
            <a:ext cx="8940551" cy="2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Others dataset</a:t>
            </a:r>
          </a:p>
          <a:p>
            <a:pPr lvl="1"/>
            <a:r>
              <a:rPr lang="en-US" altLang="zh-TW" dirty="0" smtClean="0"/>
              <a:t>NYC data</a:t>
            </a:r>
          </a:p>
          <a:p>
            <a:pPr lvl="2"/>
            <a:r>
              <a:rPr lang="en-US" altLang="zh-TW" dirty="0">
                <a:hlinkClick r:id="rId2"/>
              </a:rPr>
              <a:t>https://nycopendata.socrata.com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Taipei open data</a:t>
            </a:r>
          </a:p>
          <a:p>
            <a:pPr lvl="2"/>
            <a:r>
              <a:rPr lang="en-US" altLang="zh-TW" dirty="0">
                <a:hlinkClick r:id="rId3"/>
              </a:rPr>
              <a:t>http://data.taipei/opendata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Taiwan open data</a:t>
            </a:r>
          </a:p>
          <a:p>
            <a:pPr lvl="2"/>
            <a:r>
              <a:rPr lang="en-US" altLang="zh-TW" dirty="0">
                <a:hlinkClick r:id="rId4"/>
              </a:rPr>
              <a:t>http://data.gov.tw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Application</a:t>
            </a:r>
          </a:p>
          <a:p>
            <a:pPr lvl="1"/>
            <a:r>
              <a:rPr lang="en-US" altLang="zh-TW" dirty="0" smtClean="0"/>
              <a:t>Statistic / Summary</a:t>
            </a:r>
          </a:p>
          <a:p>
            <a:pPr lvl="1"/>
            <a:r>
              <a:rPr lang="en-US" altLang="zh-TW" dirty="0" smtClean="0"/>
              <a:t>Plot </a:t>
            </a:r>
          </a:p>
          <a:p>
            <a:pPr lvl="1"/>
            <a:r>
              <a:rPr lang="en-US" altLang="zh-TW" dirty="0" smtClean="0"/>
              <a:t>Map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4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sliders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116240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slider demo application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titlePanel("Sliders"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sliders that demonstrate various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available options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sidebarPanel(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Simple integer interval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Integer: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min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 max=1000, value=500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Decimal interval with step value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"Decimal:", min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0, max = 1, value = 0.5, step= 0.1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Specification of range within an interval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("range", "Range:", min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1, max = 1000,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c(200,500)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Provide a custom currency format for value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display, with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basic animation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"Custom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:", min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0, max = 10000, value = 0,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= 2500,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 = "$", sep = ",", animate=TRUE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Animation with custom interval (in ms) to control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speed, plus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looping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sliderInput("animation", "Looping Animation:", 1, 2000, 1,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step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10,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animate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animationOptions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(interval=300, loop=TRUE)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Show a table summarizing the values entered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tableOutput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("values") 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115" y="359466"/>
            <a:ext cx="2757419" cy="3212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36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1" y="2149020"/>
            <a:ext cx="9143999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 logic for slider examples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Reactive expression to compose a data frame containing all of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the values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sliderValues &lt;- reactive(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Compose data frame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c("Integer",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"Decimal",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"Range",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"Custom Format",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"Animation"),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as.character(c(input$integer,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input$decimal,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paste(input$range, collapse=' '),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input$format,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input$animation)),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stringsAsFactors=FALSE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Show the values using an HTML table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output$values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sliderValues()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7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Tabset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280824"/>
            <a:ext cx="9144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iris dataset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titlePanel("Tabsets"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radioButtons("dataset", "Column",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c("Sepal.Length", "Sepal.Width", "Petal.Length", "Petal.Width")),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br() element to introduce extra vertical spacing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br(),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sliderInput("n", "Number of observations:",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10, min = 1, max = 150)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Show a tabset that includes a plot, summary, and table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view of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generated distribution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tabsetPanel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 = "tabs",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("Plot", plotOutput("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Summary", verbatimTextOutput("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("Table", tableOutput("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06" y="222291"/>
            <a:ext cx="4888389" cy="3114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191265" y="3616921"/>
            <a:ext cx="8147221" cy="3631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33006" y="584752"/>
            <a:ext cx="1572403" cy="929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48930" y="5066270"/>
            <a:ext cx="8089556" cy="7148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304393" y="366362"/>
            <a:ext cx="3138486" cy="27887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201298" y="57097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1075" y="570974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67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Tabset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40244" y="2347902"/>
            <a:ext cx="8711513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server logic required 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iris dataset</a:t>
            </a:r>
            <a:endParaRPr lang="zh-TW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"Sepal.Length"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iris$Sepal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.Length, "Sepal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.Width" = iris$Sepal.Width,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"Petal.Length"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iris$Petal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.Length, "Petal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.Width" = iris$Petal.Width)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data[1:input$n]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Generate a summary of the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renderPrint({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summary(datasetInput())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  <a:endParaRPr lang="zh-TW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dataset=datasetInput()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data.frame(x=datasetInput())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21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Centos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Ubuntu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Shiny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17589" y="2268146"/>
            <a:ext cx="862501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R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-c "R -e \"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('shiny', repos='http://cran.rstudio.com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/')\""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https://download3.rstudio.org/centos7/x86_64/shiny-server-1.5.17.973-x86_64.rpm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--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nogpgcheck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shiny-server-1.5.17.973-x86_64.rpm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7589" y="3993974"/>
            <a:ext cx="8625016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r-base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-c "R -e \"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('shiny', repos='http://cran.rstudio.com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/')\""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gdebi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-core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https://download3.rstudio.org/ubuntu-14.04/x86_64/shiny-server-1.5.17.973-amd64.deb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gdebi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shiny-server-1.5.17.973-amd64.deb</a:t>
            </a:r>
          </a:p>
        </p:txBody>
      </p:sp>
    </p:spTree>
    <p:extLst>
      <p:ext uri="{BB962C8B-B14F-4D97-AF65-F5344CB8AC3E}">
        <p14:creationId xmlns:p14="http://schemas.microsoft.com/office/powerpoint/2010/main" val="3825779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submitButton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264178"/>
            <a:ext cx="91440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dataset viewer application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defers the rendering of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output until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user explicitly clicks the button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#(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rather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than doing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it immediately when inputs change)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selectInput("dataset", "Choose a dataset:",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c("iris", "mtcars", "USArrests")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numericInput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("obs", "Number of observations to view:", 10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("Update View")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verbatimTextOutput("summary"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tableOutput("view")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96" y="263611"/>
            <a:ext cx="4089104" cy="2317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082801" y="4453467"/>
            <a:ext cx="1413933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78897" y="1062711"/>
            <a:ext cx="821267" cy="258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9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submitButton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149019"/>
            <a:ext cx="9144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(datasets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summarize and view the 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 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"iris" = iris,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"mtcars" = mtcars,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"USArrests" = USArrests)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a summary of the 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endParaRPr lang="en-US" altLang="zh-TW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&lt;- renderPrint({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summary(dataset)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output$view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head(datasetInput(), n = input$obs)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www/index.html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034001"/>
            <a:ext cx="91440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src="shared/jquery.js" type="text/javascript"&gt;&lt;/script&gt;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src="shared/shiny.js" type="text/javascript"&gt;&lt;/script&gt;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rel="stylesheet" type="text/css" href="shared/shiny.css"/&gt;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&lt;h1&gt;HTML UI&lt;/h1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&lt;label&gt;Column:&lt;/label&gt;&lt;br 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&lt;select name=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value="Sepal.Length"&gt;Sepal.Length&lt;/option&gt;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value="Sepal.Width"&gt;Sepal.Width&lt;/option&gt;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value="Petal.Length"&gt;Petal.Length&lt;/option&gt;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value="Petal.Width"&gt;Petal.Width&lt;/option&gt;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&lt;/select&gt;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&lt;label&gt;Number of observations:&lt;/label&gt;&lt;br 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type="number" name="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value="10" min="1" max="150" /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&lt;pre id="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class="shiny-text-output"&gt;&lt;/pre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="shiny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-plot-outpu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t" style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="width: 100%; height: 400px"&gt;&lt;/div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id="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class="shiny-html-output"&gt;&lt;/div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06" y="2369498"/>
            <a:ext cx="3839294" cy="3141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907061" y="3723504"/>
            <a:ext cx="4847506" cy="12686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28707" y="2573959"/>
            <a:ext cx="519445" cy="2186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07062" y="5362618"/>
            <a:ext cx="5671751" cy="3930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8707" y="2800310"/>
            <a:ext cx="741867" cy="1967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8707" y="2985803"/>
            <a:ext cx="1516224" cy="2376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4793" y="5888527"/>
            <a:ext cx="4691910" cy="2074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20700" y="3290986"/>
            <a:ext cx="3847300" cy="15400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74793" y="6096001"/>
            <a:ext cx="7632818" cy="2074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4793" y="6289177"/>
            <a:ext cx="7632818" cy="1724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28705" y="4840390"/>
            <a:ext cx="651252" cy="6707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4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40244" y="2347902"/>
            <a:ext cx="8711513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server logic required 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iris dataset</a:t>
            </a:r>
            <a:endParaRPr lang="zh-TW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data=switch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(input$dataset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"Sepal.Length"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iris$Sepal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.Length, "Sepal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.Width" = iris$Sepal.Width,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"Petal.Length"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iris$Petal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.Length, "Petal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.Width" = iris$Petal.Width)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data[1: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Generate a summary of the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renderPrint({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summary(datasetInput())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  <a:endParaRPr lang="zh-TW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dataset=datasetInput()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data.frame(x=datasetInput())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8961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 smtClean="0"/>
              <a:t>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001" y="3509667"/>
            <a:ext cx="8889999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Weather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"shared/jquery.js"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696" y="54930"/>
            <a:ext cx="3464669" cy="2895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65635" y="2029505"/>
            <a:ext cx="26607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Check your HTML code</a:t>
            </a:r>
          </a:p>
          <a:p>
            <a:r>
              <a:rPr lang="en-US" altLang="zh-TW" dirty="0"/>
              <a:t>Markup </a:t>
            </a:r>
            <a:r>
              <a:rPr lang="en-US" altLang="zh-TW" dirty="0"/>
              <a:t>Validation Service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hlinkClick r:id="rId3"/>
              </a:rPr>
              <a:t>https://validator.w3.org/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392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5300" y="1964354"/>
            <a:ext cx="88138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Weather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Location: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"local"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"Taipei"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Taipei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"New Taipei"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New Taipei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"Taoyuan"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Taoyuan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"Taichung"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Taichung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"Tainan"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Tainan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Kaohsing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Kaohsing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"type"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"Max"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Max Temp.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"Min"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Min Temp.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"view"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"shiny-html-output"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mpgPlot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"shiny-plot-output"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"width: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%; height: 400px"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1661" y="4580467"/>
            <a:ext cx="4847506" cy="1280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81661" y="2943103"/>
            <a:ext cx="4847506" cy="14510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34061" y="5860805"/>
            <a:ext cx="4695106" cy="1862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34061" y="6058957"/>
            <a:ext cx="7744939" cy="18626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757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4068" y="2025908"/>
            <a:ext cx="9033933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(dplyr)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input$type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"Max" = x[,1:4],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"Min" = x[,c(1:3,5)])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output$view &lt;- renderTable({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dataset=datasetInput()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dataset%&gt;% filter(locationName==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input$local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output$mpgPlot &lt;- renderPlot({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= datasetInput()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 dataset %&gt;% filter(locationName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input$local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plot(data[,4],xlab="Time",ylab="Temperature",type="l",axes=FALSE)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lbs=as.vector(unique(data[,2]))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axis(1, at=1:length(lbs), lab=lbs)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axis(2, las=1, at=0:40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287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global.r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09583" y="2287600"/>
            <a:ext cx="65261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read.csv("Weather.csv",header=T,sep=",")</a:t>
            </a:r>
          </a:p>
        </p:txBody>
      </p:sp>
    </p:spTree>
    <p:extLst>
      <p:ext uri="{BB962C8B-B14F-4D97-AF65-F5344CB8AC3E}">
        <p14:creationId xmlns:p14="http://schemas.microsoft.com/office/powerpoint/2010/main" val="1681751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88" y="1551397"/>
            <a:ext cx="6650223" cy="51700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3687" y="2107142"/>
            <a:ext cx="1260846" cy="3132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3687" y="1815978"/>
            <a:ext cx="1260846" cy="291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13687" y="2425009"/>
            <a:ext cx="3538380" cy="21967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13688" y="4616328"/>
            <a:ext cx="6650223" cy="21051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704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+ 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69534" y="2149020"/>
            <a:ext cx="8652932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Weather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"shared/jquery.js"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From Date: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"from"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"2014-01-01"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 Date: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"2014-12-31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"type"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"PM10"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"PM2.5"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mpgPlot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"shiny-plot-output"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"width: 50%; height: 400px"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0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82" y="4033525"/>
            <a:ext cx="3762375" cy="86677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1: login to </a:t>
            </a:r>
            <a:r>
              <a:rPr lang="en-US" altLang="zh-TW" dirty="0" smtClean="0"/>
              <a:t>140.138.77.70</a:t>
            </a:r>
            <a:endParaRPr lang="en-US" altLang="zh-TW" dirty="0" smtClean="0"/>
          </a:p>
          <a:p>
            <a:r>
              <a:rPr lang="en-US" altLang="zh-TW" dirty="0" smtClean="0"/>
              <a:t>Step2 : create directory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03684" y="2816710"/>
            <a:ext cx="4458272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/shiny-server/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YOURID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4284" y="3305104"/>
            <a:ext cx="5594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/shiny-server/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s1001234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0" name="矩形 9"/>
          <p:cNvSpPr/>
          <p:nvPr/>
        </p:nvSpPr>
        <p:spPr>
          <a:xfrm>
            <a:off x="4475018" y="4402552"/>
            <a:ext cx="2327564" cy="285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119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</a:t>
            </a:r>
            <a:r>
              <a:rPr lang="en-US" altLang="zh-TW" dirty="0" smtClean="0"/>
              <a:t>+ 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1800" y="2143700"/>
            <a:ext cx="87884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(dplyr)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(RMySQL)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 =dbConnect(RMySQL::MySQL(),dbname="CS528A",host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,username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="CS528A",password="CS528A")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sql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paste("SELECT `Date`,`Station`,avg(`Value`) FROM `Air` WHERE 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`Date`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&gt;='",input$from,"' and `Date` &lt;='",input$to,"' and `TYPE`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'"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,input$type,"' group by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`Date`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`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`",sep="")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dbSendQuery(con, sql)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 = fetch(res, n = -1)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output$mpgPlot 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=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colnames(dataset)=c("Date","Station","Ave")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ggplot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(dataset, aes(Date, Ave, group=Station, colour=Station)) + geom_line()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labs(x="Date", y=input$type, title=paste("2014 ChungLi ",input$type))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heme(legend.position = "none")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96" y="359465"/>
            <a:ext cx="1745005" cy="37039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22121" y="1540835"/>
            <a:ext cx="3579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http://140.138</a:t>
            </a:r>
            <a:r>
              <a:rPr lang="zh-TW" altLang="en-US" dirty="0"/>
              <a:t>.</a:t>
            </a:r>
            <a:r>
              <a:rPr lang="en-US" altLang="zh-TW" dirty="0"/>
              <a:t>77.70</a:t>
            </a:r>
            <a:r>
              <a:rPr lang="zh-TW" altLang="en-US" dirty="0"/>
              <a:t>/</a:t>
            </a:r>
            <a:r>
              <a:rPr lang="zh-TW" altLang="en-US" dirty="0"/>
              <a:t>phpmyadmin/</a:t>
            </a:r>
          </a:p>
        </p:txBody>
      </p:sp>
    </p:spTree>
    <p:extLst>
      <p:ext uri="{BB962C8B-B14F-4D97-AF65-F5344CB8AC3E}">
        <p14:creationId xmlns:p14="http://schemas.microsoft.com/office/powerpoint/2010/main" val="3830370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+ 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01850"/>
            <a:ext cx="91630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93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DateInput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25601" y="2690336"/>
            <a:ext cx="887306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(fluidPage(     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"from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 = h3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Date"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value = "2014-01-01"),   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= h3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Date"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value = "2014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",choices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"PM10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"PM2.5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hr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fluidRow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plotOutput("mpgPlot"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44756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1800" y="2143700"/>
            <a:ext cx="87884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(dplyr)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(RMySQL)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 =dbConnect(RMySQL::MySQL(),dbname="CS528A",host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,username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="CS528A",password="CS528A")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sql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paste("SELECT `Date`,`Station`,avg(`Value`) FROM `Air` WHERE 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`Date`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&gt;='",input$from,"' and `Date` &lt;='",input$to,"' and `TYPE`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'"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,input$type,"' group by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`Date`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,`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`",sep="")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dbSendQuery(con, sql)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 = fetch(res, n = -1)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output$mpgPlot 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=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colnames(dataset)=c("Date","Station","Ave")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ggplot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(dataset, aes(Date, Ave, group=Station, colour=Station)) + geom_line()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labs(x="Date", y=input$type, title=paste("2014 ChungLi ",input$type))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heme(legend.position = "none")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36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52144"/>
            <a:ext cx="9144000" cy="34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1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From database: localhost (140.138.77.70 or 140.138.152.215)</a:t>
            </a:r>
          </a:p>
          <a:p>
            <a:pPr lvl="1"/>
            <a:r>
              <a:rPr lang="en-US" altLang="zh-TW" dirty="0" smtClean="0"/>
              <a:t>Database name: Weather</a:t>
            </a:r>
          </a:p>
          <a:p>
            <a:pPr lvl="1"/>
            <a:r>
              <a:rPr lang="en-US" altLang="zh-TW" dirty="0" err="1" smtClean="0"/>
              <a:t>UserName</a:t>
            </a:r>
            <a:r>
              <a:rPr lang="en-US" altLang="zh-TW" dirty="0" smtClean="0"/>
              <a:t>: CS528A</a:t>
            </a:r>
          </a:p>
          <a:p>
            <a:pPr lvl="1"/>
            <a:r>
              <a:rPr lang="en-US" altLang="zh-TW" dirty="0" smtClean="0"/>
              <a:t>Password: CS528A</a:t>
            </a:r>
          </a:p>
          <a:p>
            <a:r>
              <a:rPr lang="en-US" altLang="zh-TW" dirty="0" err="1" smtClean="0"/>
              <a:t>stno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/>
              <a:t>Taipei(</a:t>
            </a:r>
            <a:r>
              <a:rPr lang="en-US" altLang="zh-TW" dirty="0"/>
              <a:t>466920</a:t>
            </a:r>
            <a:r>
              <a:rPr lang="en-US" altLang="zh-TW" dirty="0" smtClean="0"/>
              <a:t>), </a:t>
            </a:r>
            <a:r>
              <a:rPr lang="en-US" altLang="zh-TW" dirty="0"/>
              <a:t>New </a:t>
            </a:r>
            <a:r>
              <a:rPr lang="en-US" altLang="zh-TW" dirty="0" smtClean="0"/>
              <a:t>Taipei(466880), Taichung(467490), Tainan(467420), Kaohsiung(467440)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Type:</a:t>
            </a:r>
            <a:endParaRPr lang="en-US" altLang="zh-TW" dirty="0"/>
          </a:p>
          <a:p>
            <a:pPr lvl="1"/>
            <a:r>
              <a:rPr lang="en-US" altLang="zh-TW" dirty="0" smtClean="0"/>
              <a:t>Ave Temp.(TX01), Max Temp. (TX04), Min Temp.(TX06), Wind Speed(WD01), Ave Humidity (RH01), Ave Air Pressure(PS01)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372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00307"/>
            <a:ext cx="91440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dateInput("from", label = h3("From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"2000-01"),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dateInput("to", label = h3("To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"2015-12"),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("stno", "Station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c("Taipei", "New Taipei","Taichung","Tainan","Kaohsiung"),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("type", "TYPE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c("Ave Temp.", "Max Temp.","Min Temp.","Wind Speed","Ave Humidity","Ave Air Pressure"),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hr(),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submitButton("Update View"),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fluidRow(column(12, plotOutput("mpgPlot")))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68195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4267" y="1502466"/>
            <a:ext cx="57912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(dplyr)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(RMySQL)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switch(input$stno,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"Taipei" = "466920",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Taipei" = "466880",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"Taichung" = "467490",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"Tainan" = "467420",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"Kaohsiung" = "467440")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switch(input$type,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"Ave Temp." = "TX01",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Temp." = "TX04",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 Temp." = "TX06",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"Wind Speed" = "WD01",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"Ave Humidity" = "RH01",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"Ave Air Pressure" ="PS01"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80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22514"/>
            <a:ext cx="9144000" cy="38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3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tag (image)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533143"/>
            <a:ext cx="91440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library(shiny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("Image tag"),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("dataset", "Choose a image:", choices = c("R", "Java"))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("view")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449677"/>
            <a:ext cx="3433119" cy="1795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73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r>
              <a:rPr lang="en-US" altLang="zh-TW" dirty="0" smtClean="0"/>
              <a:t> (front-end)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687" y="2437180"/>
            <a:ext cx="7900085" cy="440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application that draws a histogram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page title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a slider input for the number of bins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"bins"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ID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bins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#label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1,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50,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30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#default value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Show a plot of the generated distribution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#output ID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00" y="166394"/>
            <a:ext cx="4323600" cy="25657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81201" y="3743224"/>
            <a:ext cx="4889157" cy="1734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888467" y="465528"/>
            <a:ext cx="1393783" cy="22666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88466" y="198587"/>
            <a:ext cx="4322334" cy="2244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81201" y="3321550"/>
            <a:ext cx="3043881" cy="2244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364628" y="465528"/>
            <a:ext cx="2846172" cy="22666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981199" y="5675426"/>
            <a:ext cx="4889158" cy="4507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r="28690"/>
          <a:stretch/>
        </p:blipFill>
        <p:spPr>
          <a:xfrm>
            <a:off x="6959708" y="4087668"/>
            <a:ext cx="3656012" cy="11268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/>
          <p:cNvCxnSpPr/>
          <p:nvPr/>
        </p:nvCxnSpPr>
        <p:spPr>
          <a:xfrm>
            <a:off x="3377514" y="3031002"/>
            <a:ext cx="4699686" cy="115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63114" y="4184378"/>
            <a:ext cx="4168345" cy="110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955958" y="532790"/>
            <a:ext cx="1268627" cy="6575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462" y="6196496"/>
            <a:ext cx="650557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5748356" y="17367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endParaRPr lang="zh-TW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8240561" y="265367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392709" y="12174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30800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tag (image)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43973"/>
            <a:ext cx="91440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(datasets)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 = "http://www.r-project.org/Rlogo.png",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 =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http://d3gnp09177mxuh.cloudfront.net/tech-page-images/java.png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output$view &lt;-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img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tags$img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(src=datasetInput(),width=500,heigth=500)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h6("Image:",br(),img)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776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80" y="2607253"/>
            <a:ext cx="8511721" cy="4114223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Comic viewer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www.cartoonmad.com/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39049" y="3978588"/>
            <a:ext cx="1612668" cy="301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72575" y="447969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Image </a:t>
            </a:r>
            <a:r>
              <a:rPr lang="en-US" altLang="zh-TW" dirty="0" err="1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36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56" y="1855874"/>
            <a:ext cx="8020050" cy="49149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29841" y="2709949"/>
            <a:ext cx="2385753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28357" y="2291750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URL</a:t>
            </a:r>
            <a:r>
              <a:rPr lang="zh-TW" altLang="en-US" dirty="0"/>
              <a:t> </a:t>
            </a:r>
            <a:r>
              <a:rPr lang="en-US" altLang="zh-TW" dirty="0"/>
              <a:t>Prefix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29841" y="4136475"/>
            <a:ext cx="2385753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99261" y="377005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833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787377"/>
            <a:ext cx="914400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titlePanel("Uploading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1', 'Choose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File', accept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=c('text/csv'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'text/comma-separated-values,text/plain', '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.csv')),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tags$hr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checkboxInput('header', 'Header', TRUE),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('sep', 'Separator', c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(Comma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=',', Semicolon=';', Tab='\t'), ','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radioButtons('quote',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'Quote',c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(None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='','Double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Quote'='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"','Single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Quote'="'"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),'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tableOutput('contents')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04" y="359466"/>
            <a:ext cx="2664496" cy="40320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>
            <a:stCxn id="11" idx="0"/>
          </p:cNvCxnSpPr>
          <p:nvPr/>
        </p:nvCxnSpPr>
        <p:spPr>
          <a:xfrm flipH="1" flipV="1">
            <a:off x="9036910" y="4629666"/>
            <a:ext cx="363855" cy="87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674443" y="550287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Default value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5" idx="0"/>
          </p:cNvCxnSpPr>
          <p:nvPr/>
        </p:nvCxnSpPr>
        <p:spPr>
          <a:xfrm flipV="1">
            <a:off x="5936754" y="3830595"/>
            <a:ext cx="645279" cy="141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10432" y="5248657"/>
            <a:ext cx="145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MIME type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87574" y="6175367"/>
            <a:ext cx="6591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MIME  Type: </a:t>
            </a:r>
            <a:r>
              <a:rPr lang="zh-TW" altLang="en-US" dirty="0"/>
              <a:t>https</a:t>
            </a:r>
            <a:r>
              <a:rPr lang="zh-TW" altLang="en-US" dirty="0"/>
              <a:t>://en.wikipedia.org/wiki/Internet_media_type</a:t>
            </a:r>
          </a:p>
        </p:txBody>
      </p:sp>
    </p:spTree>
    <p:extLst>
      <p:ext uri="{BB962C8B-B14F-4D97-AF65-F5344CB8AC3E}">
        <p14:creationId xmlns:p14="http://schemas.microsoft.com/office/powerpoint/2010/main" val="924867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108855"/>
            <a:ext cx="9144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output$contents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(is.null(inFile))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return(NULL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read.csv(inFile$datapath, header=input$header, sep=input$sep,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=input$quote)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5" y="3420429"/>
            <a:ext cx="4547285" cy="3301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791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124135"/>
            <a:ext cx="91440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"Downloading Data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("dataset", "Choose a dataset:",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c("iris", "mtcars", "USArrests"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downloadButton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downloadData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'Download')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tableOutput("view")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95" y="3626434"/>
            <a:ext cx="5596066" cy="1981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35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90506"/>
            <a:ext cx="914400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"iris" = iris,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"mtcars" = mtcars,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"USArrests" = USArrests)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output$downloadData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downloadHandler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 = function() {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(input$dataset, '.csv', sep='')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 = function(file)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write.csv(datasetInput(), file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From database: localhost</a:t>
            </a:r>
          </a:p>
          <a:p>
            <a:pPr lvl="1"/>
            <a:r>
              <a:rPr lang="en-US" altLang="zh-TW" dirty="0" smtClean="0"/>
              <a:t>Database name: Weather</a:t>
            </a:r>
          </a:p>
          <a:p>
            <a:pPr lvl="1"/>
            <a:r>
              <a:rPr lang="en-US" altLang="zh-TW" dirty="0" err="1" smtClean="0"/>
              <a:t>UserName</a:t>
            </a:r>
            <a:r>
              <a:rPr lang="en-US" altLang="zh-TW" dirty="0" smtClean="0"/>
              <a:t>: CS528A</a:t>
            </a:r>
          </a:p>
          <a:p>
            <a:pPr lvl="1"/>
            <a:r>
              <a:rPr lang="en-US" altLang="zh-TW" dirty="0" smtClean="0"/>
              <a:t>Password: CS528A</a:t>
            </a:r>
          </a:p>
          <a:p>
            <a:r>
              <a:rPr lang="en-US" altLang="zh-TW" dirty="0" err="1" smtClean="0"/>
              <a:t>stno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/>
              <a:t>Taipei(</a:t>
            </a:r>
            <a:r>
              <a:rPr lang="en-US" altLang="zh-TW" dirty="0"/>
              <a:t>466920</a:t>
            </a:r>
            <a:r>
              <a:rPr lang="en-US" altLang="zh-TW" dirty="0" smtClean="0"/>
              <a:t>), </a:t>
            </a:r>
            <a:r>
              <a:rPr lang="en-US" altLang="zh-TW" dirty="0"/>
              <a:t>New </a:t>
            </a:r>
            <a:r>
              <a:rPr lang="en-US" altLang="zh-TW" dirty="0" smtClean="0"/>
              <a:t>Taipei(466880), Taichung(467490), Tainan(467420), Kaohsiung(467440)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Type:</a:t>
            </a:r>
            <a:endParaRPr lang="en-US" altLang="zh-TW" dirty="0"/>
          </a:p>
          <a:p>
            <a:pPr lvl="1"/>
            <a:r>
              <a:rPr lang="en-US" altLang="zh-TW" dirty="0" smtClean="0"/>
              <a:t>Ave Temp.(TX01), Max Temp. (TX04), Min Temp.(TX06), Wind Speed(WD01), Ave Humidity (RH01), Ave Air Pressure(PS01)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Note: Download Dataset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65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00308"/>
            <a:ext cx="9144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dateInput("from", label = h3("From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"2000-01"),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dateInput("to", label = h3("To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"2015-12"),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("stno", "Station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c("Taipei", "New Taipei","Taichung","Tainan","Kaohsiung"),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("type", "TYPE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c("Ave Temp.", "Max Temp.","Min Temp.","Wind Speed","Ave Humidity","Ave Air Pressure"),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submitButton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("Update View"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downloadButton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downloadData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'Download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fluidRow(column(12, plotOutput("mpgPlot")))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12493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4267" y="1502466"/>
            <a:ext cx="57912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(dplyr)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(RMySQL)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switch(input$stno,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"Taipei" = "466920",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Taipei" = "466880",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"Taichung" = "467490",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"Tainan" = "467420",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"Kaohsiung" = "467440")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switch(input$type,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"Ave Temp." = "TX01",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Temp." = "TX04",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 Temp." = "TX06",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"Wind Speed" = "WD01",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"Ave Humidity" = "RH01",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"Ave Air Pressure" ="PS01"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9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r>
              <a:rPr lang="en-US" altLang="zh-TW" dirty="0" smtClean="0"/>
              <a:t> (back-end)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8059" y="2189238"/>
            <a:ext cx="7615882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draw a histogram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{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Expression that generates a histogram. The expression is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wrapped in a call to renderPlot to indicate that: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 1) It is "reactive" and therefore should be automatically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    re-executed when inputs change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 2) Its output type is a plot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output$distPlot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2]  #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 dataset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seq(min(x), max(x), length.out =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input$bins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draw the histogram with the specified number of bins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hist(x, breaks = bins, col = 'darkgray', border = 'white')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50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60491"/>
            <a:ext cx="9144000" cy="45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5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UI + </a:t>
            </a:r>
            <a:r>
              <a:rPr lang="en-US" altLang="zh-TW" dirty="0" err="1" smtClean="0"/>
              <a:t>Plotly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001" y="2076511"/>
            <a:ext cx="866986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(plotly)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titlePanel("Bar Plot"),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fileInput('file1','Upload File',accept=c('text/csv'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text/comma-separate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d-v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alues,text/plain','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txt','text/txt','text/plain')),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uiOutput("ui")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plotlyOutput("plot")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2573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UI + </a:t>
            </a:r>
            <a:r>
              <a:rPr lang="en-US" altLang="zh-TW" dirty="0" err="1"/>
              <a:t>Plotly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5733" y="1673939"/>
            <a:ext cx="86614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library(shiny)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library(plotly)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shinyServer(function(input,output){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output$ui&lt;-renderUI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inFile=input$file1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if(is.null(inFile))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return(NULL)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data=read.table(inFile$datapath,header=T,sep=",")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cname=colnames(data)</a:t>
            </a:r>
          </a:p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list(</a:t>
            </a:r>
          </a:p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selectInput("col","Select Column:",cname[-1])</a:t>
            </a:r>
          </a:p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output$plot&lt;-renderPlotly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inFile=input$file1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if(is.null(inFile)) return(NULL)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if(input$col=="") return(NULL)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data=read.table(inFile$datapath,header=T,sep=",")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ix = which(colnames(data)==input$col)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p = plot_ly( x = data[,1], y = data[,ix], name = input$col, type = "bar")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p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})</a:t>
            </a:r>
          </a:p>
        </p:txBody>
      </p:sp>
    </p:spTree>
    <p:extLst>
      <p:ext uri="{BB962C8B-B14F-4D97-AF65-F5344CB8AC3E}">
        <p14:creationId xmlns:p14="http://schemas.microsoft.com/office/powerpoint/2010/main" val="404143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Example: Taiwan.csv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UI + </a:t>
            </a:r>
            <a:r>
              <a:rPr lang="en-US" altLang="zh-TW" dirty="0" err="1"/>
              <a:t>Plotly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144324"/>
            <a:ext cx="9000000" cy="22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32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</a:t>
            </a:r>
            <a:r>
              <a:rPr lang="en-US" altLang="zh-TW" dirty="0" err="1" smtClean="0"/>
              <a:t>selectInput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001" y="2076511"/>
            <a:ext cx="866986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(plotly)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titlePanel("Bar Plot"),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fileInput('file1','Upload File',accept=c('text/csv'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text/comma-separate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d-v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alues,text/plain','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txt','text/txt','text/plain')),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uiOutput("ui")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plotlyOutput("plot")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824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 err="1"/>
              <a:t>selectInput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93333" y="380264"/>
            <a:ext cx="86614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library(shiny)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library(plotly)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shinyServer(function(input,output){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output$ui&lt;-renderUI({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inFile=input$file1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if(is.null(inFile))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return(NULL)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data=read.table(inFile$datapath,header=T,sep=",")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cname=colnames(data)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list(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col","Select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Column:",choices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[-1], 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selected=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[-1],</a:t>
            </a:r>
            <a:r>
              <a:rPr lang="en-US" altLang="zh-TW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multiple=T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output$plot&lt;-renderPlotly({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=input$file1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return(NULL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if(length(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)&lt;1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return(NULL)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inFile$datapath,header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T,sep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ix = NULL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1:length(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ix[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which(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(data)==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plot_ly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 data[,1], y = data[,ix[1]], name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type = "bar")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(length(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2)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%&gt;%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add_trace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data[,ix[2]], name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 %&gt;%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yaxis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list(title = 'Count'),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barmode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'group')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})</a:t>
            </a:r>
          </a:p>
        </p:txBody>
      </p:sp>
    </p:spTree>
    <p:extLst>
      <p:ext uri="{BB962C8B-B14F-4D97-AF65-F5344CB8AC3E}">
        <p14:creationId xmlns:p14="http://schemas.microsoft.com/office/powerpoint/2010/main" val="3610986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Example: Taiwan.csv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 err="1"/>
              <a:t>selectInput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851135"/>
            <a:ext cx="9000000" cy="21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79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DT::</a:t>
            </a:r>
            <a:r>
              <a:rPr lang="en-US" altLang="zh-TW" dirty="0" err="1" smtClean="0"/>
              <a:t>datatable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074708"/>
            <a:ext cx="914400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("caption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"Caption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:", "Data Summary"),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selectInput("dataset", "Choose a dataset:",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c("iris", "mtcars", "USArrests")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numericInput("obs", "Number of observations to view:", 10)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h3(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("caption", container = span)),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verbatimTextOutput("summary"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DT::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dataTableOutput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6" y="263004"/>
            <a:ext cx="5400000" cy="24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32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DT::</a:t>
            </a:r>
            <a:r>
              <a:rPr lang="en-US" altLang="zh-TW" dirty="0" err="1"/>
              <a:t>datatable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149020"/>
            <a:ext cx="9144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(datasets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switch(input$dataset,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"iris" = iris,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"mtcars" = mtcars,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"USArrests" = USArrests)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output$caption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input$caption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&lt;- renderPrint({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summary(dataset)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output$view &lt;- </a:t>
            </a:r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DT::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renderDataTable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head(datasetInput(), n = input$obs)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9183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create a dynamic </a:t>
            </a:r>
            <a:r>
              <a:rPr lang="en-US" altLang="zh-TW" dirty="0" err="1" smtClean="0"/>
              <a:t>ui</a:t>
            </a:r>
            <a:r>
              <a:rPr lang="en-US" altLang="zh-TW" dirty="0" smtClean="0"/>
              <a:t> based on user input file</a:t>
            </a:r>
          </a:p>
          <a:p>
            <a:pPr lvl="1"/>
            <a:r>
              <a:rPr lang="en-US" altLang="zh-TW" dirty="0" err="1" smtClean="0"/>
              <a:t>selectInput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Taipei_LAND_A.csv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Please show the boxplot  (</a:t>
            </a:r>
            <a:r>
              <a:rPr lang="en-US" altLang="zh-TW" dirty="0" err="1" smtClean="0"/>
              <a:t>plotly</a:t>
            </a:r>
            <a:r>
              <a:rPr lang="en-US" altLang="zh-TW" dirty="0" smtClean="0"/>
              <a:t> package) based on user multiple selection.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0795" y="1463675"/>
            <a:ext cx="6839465" cy="3539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(fluidPage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"bins"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bins: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min = 1,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50,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30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620795" y="5042118"/>
            <a:ext cx="683946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output$distPlot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2]  #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 dataset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seq(min(x), max(x), length.out =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input$bins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hist(x, breaks = bins, col = 'darkgray', border = 'white')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585"/>
            <a:ext cx="4323600" cy="256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5914768" y="99660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Step 1: user select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9643" y="2470150"/>
            <a:ext cx="28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Step 2: Input tag to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server.R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27730" y="5406939"/>
            <a:ext cx="25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Step 3: Output tag to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ui.R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圖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80" y="3014101"/>
            <a:ext cx="3131220" cy="208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6347254" y="2949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Ref:</a:t>
            </a:r>
            <a:r>
              <a:rPr lang="zh-TW" altLang="en-US" sz="1200" dirty="0"/>
              <a:t>http</a:t>
            </a:r>
            <a:r>
              <a:rPr lang="zh-TW" altLang="en-US" sz="1200" dirty="0"/>
              <a:t>://programmermagazine.github.io/201309/book/pmag.html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4498953" y="1369368"/>
            <a:ext cx="67999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tx1"/>
                </a:solidFill>
              </a:rPr>
              <a:t>ui.R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3886" y="4920275"/>
            <a:ext cx="12132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tx1"/>
                </a:solidFill>
              </a:rPr>
              <a:t>server.R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735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760665"/>
            <a:ext cx="9000000" cy="20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0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github.com/rstudio/shiny-examples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9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20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Run app (Windows)</a:t>
            </a:r>
          </a:p>
          <a:p>
            <a:pPr lvl="1"/>
            <a:r>
              <a:rPr lang="en-US" altLang="zh-TW" dirty="0" smtClean="0"/>
              <a:t>Save </a:t>
            </a:r>
            <a:r>
              <a:rPr lang="en-US" altLang="zh-TW" dirty="0" err="1" smtClean="0"/>
              <a:t>server.R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ui.R</a:t>
            </a:r>
            <a:r>
              <a:rPr lang="en-US" altLang="zh-TW" dirty="0" smtClean="0"/>
              <a:t> in the same directory</a:t>
            </a:r>
          </a:p>
          <a:p>
            <a:pPr lvl="1"/>
            <a:r>
              <a:rPr lang="en-US" altLang="zh-TW" dirty="0" smtClean="0"/>
              <a:t>Run app in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2" y="2889366"/>
            <a:ext cx="8226583" cy="35279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45147" y="2800865"/>
            <a:ext cx="1276865" cy="494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77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 app </a:t>
            </a:r>
            <a:r>
              <a:rPr lang="en-US" altLang="zh-TW" dirty="0" smtClean="0"/>
              <a:t>(server)</a:t>
            </a:r>
          </a:p>
          <a:p>
            <a:pPr lvl="1"/>
            <a:r>
              <a:rPr lang="en-US" altLang="zh-TW" dirty="0" smtClean="0"/>
              <a:t>Add directory</a:t>
            </a:r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save </a:t>
            </a:r>
            <a:r>
              <a:rPr lang="en-US" altLang="zh-TW" dirty="0" err="1" smtClean="0"/>
              <a:t>server.r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ui.r</a:t>
            </a:r>
            <a:r>
              <a:rPr lang="en-US" altLang="zh-TW" dirty="0" smtClean="0"/>
              <a:t> in </a:t>
            </a:r>
            <a:r>
              <a:rPr lang="en-US" altLang="zh-TW" dirty="0"/>
              <a:t>/</a:t>
            </a:r>
            <a:r>
              <a:rPr lang="en-US" altLang="zh-TW" dirty="0" err="1" smtClean="0"/>
              <a:t>srv</a:t>
            </a:r>
            <a:r>
              <a:rPr lang="en-US" altLang="zh-TW" dirty="0" smtClean="0"/>
              <a:t>/shiny-server/</a:t>
            </a:r>
            <a:r>
              <a:rPr lang="en-US" altLang="zh-TW" dirty="0" smtClean="0">
                <a:solidFill>
                  <a:srgbClr val="FF0000"/>
                </a:solidFill>
              </a:rPr>
              <a:t>YOURID</a:t>
            </a:r>
            <a:r>
              <a:rPr lang="en-US" altLang="zh-TW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APPID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url: http://140.138.77.70:3838/</a:t>
            </a:r>
            <a:r>
              <a:rPr lang="en-US" altLang="zh-TW" dirty="0" smtClean="0">
                <a:solidFill>
                  <a:srgbClr val="FF0000"/>
                </a:solidFill>
              </a:rPr>
              <a:t>YOURID</a:t>
            </a:r>
            <a:r>
              <a:rPr lang="en-US" altLang="zh-TW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APPID/</a:t>
            </a:r>
            <a:endParaRPr lang="en-US" altLang="zh-TW" b="1" dirty="0">
              <a:solidFill>
                <a:srgbClr val="7030A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61347" y="2568457"/>
            <a:ext cx="5147563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/shiny-server/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YOURID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</a:p>
        </p:txBody>
      </p:sp>
    </p:spTree>
    <p:extLst>
      <p:ext uri="{BB962C8B-B14F-4D97-AF65-F5344CB8AC3E}">
        <p14:creationId xmlns:p14="http://schemas.microsoft.com/office/powerpoint/2010/main" val="22950300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RShiny.v2</Template>
  <TotalTime>23</TotalTime>
  <Words>7068</Words>
  <Application>Microsoft Office PowerPoint</Application>
  <PresentationFormat>寬螢幕</PresentationFormat>
  <Paragraphs>1101</Paragraphs>
  <Slides>72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7" baseType="lpstr">
      <vt:lpstr>細明體</vt:lpstr>
      <vt:lpstr>新細明體</vt:lpstr>
      <vt:lpstr>Corbel</vt:lpstr>
      <vt:lpstr>Courier New</vt:lpstr>
      <vt:lpstr>Custom Theme</vt:lpstr>
      <vt:lpstr>RShiny (Visualization with R)</vt:lpstr>
      <vt:lpstr>Shiny</vt:lpstr>
      <vt:lpstr>Install Shiny server</vt:lpstr>
      <vt:lpstr>server</vt:lpstr>
      <vt:lpstr>First app</vt:lpstr>
      <vt:lpstr>First app</vt:lpstr>
      <vt:lpstr>First app</vt:lpstr>
      <vt:lpstr>First app</vt:lpstr>
      <vt:lpstr>First app</vt:lpstr>
      <vt:lpstr>Exercise</vt:lpstr>
      <vt:lpstr>File Name </vt:lpstr>
      <vt:lpstr>Text &amp; Table</vt:lpstr>
      <vt:lpstr>Text &amp; Table</vt:lpstr>
      <vt:lpstr>Exercise</vt:lpstr>
      <vt:lpstr>Exercise</vt:lpstr>
      <vt:lpstr>Exercise</vt:lpstr>
      <vt:lpstr>Boxplot</vt:lpstr>
      <vt:lpstr>Boxplot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sliders</vt:lpstr>
      <vt:lpstr>sliders</vt:lpstr>
      <vt:lpstr>Tabset</vt:lpstr>
      <vt:lpstr>Tabset</vt:lpstr>
      <vt:lpstr>submitButton</vt:lpstr>
      <vt:lpstr>submitButton</vt:lpstr>
      <vt:lpstr>From HTML</vt:lpstr>
      <vt:lpstr>From HTML</vt:lpstr>
      <vt:lpstr>From HTML (include CSS)</vt:lpstr>
      <vt:lpstr>From HTML (include CSS)</vt:lpstr>
      <vt:lpstr>From HTML (include CSS)</vt:lpstr>
      <vt:lpstr>From HTML (include CSS)</vt:lpstr>
      <vt:lpstr>From HTML (include CSS)</vt:lpstr>
      <vt:lpstr>From HTML + SQL</vt:lpstr>
      <vt:lpstr>From HTML + SQL</vt:lpstr>
      <vt:lpstr>From HTML + SQL</vt:lpstr>
      <vt:lpstr>DateInput</vt:lpstr>
      <vt:lpstr>DateInput</vt:lpstr>
      <vt:lpstr>DateInput</vt:lpstr>
      <vt:lpstr>Exercise</vt:lpstr>
      <vt:lpstr>Exercise</vt:lpstr>
      <vt:lpstr>Exercise</vt:lpstr>
      <vt:lpstr>Exercise</vt:lpstr>
      <vt:lpstr>HTML tag (image)</vt:lpstr>
      <vt:lpstr>HTML tag (image)</vt:lpstr>
      <vt:lpstr>Exercise</vt:lpstr>
      <vt:lpstr>Exercise</vt:lpstr>
      <vt:lpstr>Upload file</vt:lpstr>
      <vt:lpstr>Upload file</vt:lpstr>
      <vt:lpstr>Download File</vt:lpstr>
      <vt:lpstr>Download File</vt:lpstr>
      <vt:lpstr>Exercise</vt:lpstr>
      <vt:lpstr>Exercise</vt:lpstr>
      <vt:lpstr>Exercise</vt:lpstr>
      <vt:lpstr>Exercise</vt:lpstr>
      <vt:lpstr>Dynamic UI + Plotly</vt:lpstr>
      <vt:lpstr>Dynamic UI + Plotly</vt:lpstr>
      <vt:lpstr>Dynamic UI + Plotly</vt:lpstr>
      <vt:lpstr>Multiple selectInput</vt:lpstr>
      <vt:lpstr>Multiple selectInput</vt:lpstr>
      <vt:lpstr>Multiple selectInput</vt:lpstr>
      <vt:lpstr>DT::datatable</vt:lpstr>
      <vt:lpstr>DT::datatable</vt:lpstr>
      <vt:lpstr>Exercise</vt:lpstr>
      <vt:lpstr>Exercise</vt:lpstr>
      <vt:lpstr>Web Resource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RShiny (Visualization with R)</dc:title>
  <dc:creator>簡廷因</dc:creator>
  <cp:lastModifiedBy>簡廷因</cp:lastModifiedBy>
  <cp:revision>4</cp:revision>
  <dcterms:created xsi:type="dcterms:W3CDTF">2022-03-31T04:40:31Z</dcterms:created>
  <dcterms:modified xsi:type="dcterms:W3CDTF">2022-03-31T05:03:44Z</dcterms:modified>
</cp:coreProperties>
</file>