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73" r:id="rId3"/>
    <p:sldId id="272" r:id="rId4"/>
    <p:sldId id="276" r:id="rId5"/>
    <p:sldId id="277" r:id="rId6"/>
    <p:sldId id="275" r:id="rId7"/>
    <p:sldId id="274" r:id="rId8"/>
    <p:sldId id="278" r:id="rId9"/>
    <p:sldId id="267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700" autoAdjust="0"/>
  </p:normalViewPr>
  <p:slideViewPr>
    <p:cSldViewPr>
      <p:cViewPr varScale="1">
        <p:scale>
          <a:sx n="115" d="100"/>
          <a:sy n="115" d="100"/>
        </p:scale>
        <p:origin x="144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85B47-0263-4B1F-B8E8-5DA3FDF85071}" type="datetimeFigureOut">
              <a:rPr lang="zh-TW" altLang="en-US" smtClean="0"/>
              <a:pPr/>
              <a:t>2022/4/28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5BBA4-6248-48F7-9FD3-A2E14B2F4F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75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2766-788F-403B-87E6-1323DEFB5E4F}" type="datetime1">
              <a:rPr lang="zh-TW" altLang="en-US" smtClean="0"/>
              <a:pPr/>
              <a:t>2022/4/28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A5DD-0428-4725-87D3-552D0DC91C08}" type="datetime1">
              <a:rPr lang="zh-TW" altLang="en-US" smtClean="0"/>
              <a:pPr/>
              <a:t>2022/4/28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FE43-EEDA-416B-B353-0DF85B39E019}" type="datetime1">
              <a:rPr lang="zh-TW" altLang="en-US" smtClean="0"/>
              <a:pPr/>
              <a:t>2022/4/28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9917-78C9-4B70-A240-36F16E478EE1}" type="datetime1">
              <a:rPr lang="zh-TW" altLang="en-US" smtClean="0"/>
              <a:pPr/>
              <a:t>2022/4/28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DDD9-1336-483C-B491-A82277BE624F}" type="datetime1">
              <a:rPr lang="zh-TW" altLang="en-US" smtClean="0"/>
              <a:pPr/>
              <a:t>2022/4/28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4A48-1F4F-419B-85EE-C14D7BCA4CAF}" type="datetime1">
              <a:rPr lang="zh-TW" altLang="en-US" smtClean="0"/>
              <a:pPr/>
              <a:t>2022/4/28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F462-7D27-4398-992F-895238FD48D5}" type="datetime1">
              <a:rPr lang="zh-TW" altLang="en-US" smtClean="0"/>
              <a:pPr/>
              <a:t>2022/4/28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2CFB2C75-8C06-4C11-8FF9-CD43FC9F2633}" type="datetime1">
              <a:rPr lang="zh-TW" altLang="en-US" smtClean="0"/>
              <a:pPr/>
              <a:t>2022/4/28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sunbank.com.tw/bank/about/news-center?previewItemID=%7B2F389281-0C49-4C7C-B73E-DB9C0AC0DFEA%7D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brain.trendmicro.com.tw/Competitions/Details/20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idea-web.tw/topic/93c8c26b-0e96-44bc-9a53-1c96353ad340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brain.trendmicro.com.tw/Competitions/CompetitionList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iicc.cilab.csie.ncu.edu.tw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x2k6M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2021.04.29 </a:t>
            </a:r>
            <a:r>
              <a:rPr lang="zh-TW" altLang="en-US" dirty="0" smtClean="0"/>
              <a:t>簡廷因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ctr"/>
            <a:r>
              <a:rPr lang="en-US" altLang="zh-TW" dirty="0" smtClean="0"/>
              <a:t>Week 9 Q&amp;A</a:t>
            </a:r>
            <a:endParaRPr lang="en-US" altLang="zh-TW" dirty="0">
              <a:solidFill>
                <a:srgbClr val="000000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46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玉山銀行人工智慧公開挑戰賽</a:t>
            </a:r>
            <a:r>
              <a:rPr lang="en-US" altLang="zh-TW" dirty="0"/>
              <a:t>2022</a:t>
            </a:r>
            <a:r>
              <a:rPr lang="zh-TW" altLang="en-US" dirty="0"/>
              <a:t>夏季</a:t>
            </a:r>
            <a:r>
              <a:rPr lang="zh-TW" altLang="en-US" dirty="0" smtClean="0"/>
              <a:t>賽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://www.esunbank.com.tw/bank/about/news-center?previewItemID=%</a:t>
            </a:r>
            <a:r>
              <a:rPr lang="en-US" altLang="zh-TW" dirty="0" smtClean="0">
                <a:hlinkClick r:id="rId2"/>
              </a:rPr>
              <a:t>7B2F389281-0C49-4C7C-B73E-DB9C0AC0DFEA%7D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FYI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899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TW" b="1" dirty="0"/>
              <a:t>AI CUP </a:t>
            </a:r>
            <a:r>
              <a:rPr lang="en-US" altLang="zh-TW" b="1" dirty="0" smtClean="0"/>
              <a:t>2022</a:t>
            </a:r>
            <a:r>
              <a:rPr lang="zh-TW" altLang="en-US" b="1" dirty="0" smtClean="0"/>
              <a:t>教育部</a:t>
            </a:r>
            <a:r>
              <a:rPr lang="zh-TW" altLang="en-US" b="1" dirty="0"/>
              <a:t>全國大專校院人工智慧競賽</a:t>
            </a:r>
            <a:endParaRPr lang="zh-TW" altLang="en-US" b="1" dirty="0"/>
          </a:p>
          <a:p>
            <a:pPr lvl="1" fontAlgn="base"/>
            <a:r>
              <a:rPr lang="zh-TW" altLang="en-US" b="1" dirty="0"/>
              <a:t>尋找花中君子</a:t>
            </a:r>
            <a:r>
              <a:rPr lang="zh-TW" altLang="en-US" b="1" dirty="0" smtClean="0"/>
              <a:t>－蘭花</a:t>
            </a:r>
            <a:r>
              <a:rPr lang="zh-TW" altLang="en-US" b="1" dirty="0"/>
              <a:t>種類辨識及</a:t>
            </a:r>
            <a:r>
              <a:rPr lang="zh-TW" altLang="en-US" b="1" dirty="0" smtClean="0"/>
              <a:t>分類</a:t>
            </a:r>
            <a:endParaRPr lang="en-US" altLang="zh-TW" b="1" dirty="0" smtClean="0"/>
          </a:p>
          <a:p>
            <a:pPr lvl="1" fontAlgn="base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tbrain.trendmicro.com.tw/Competitions/Details/20</a:t>
            </a:r>
            <a:endParaRPr lang="en-US" altLang="zh-TW" dirty="0" smtClean="0"/>
          </a:p>
          <a:p>
            <a:pPr lvl="1" fontAlgn="base"/>
            <a:endParaRPr lang="zh-TW" altLang="en-US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FYI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438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TW" b="1" dirty="0"/>
              <a:t>AI CUP 2022</a:t>
            </a:r>
            <a:r>
              <a:rPr lang="zh-TW" altLang="en-US" b="1" dirty="0"/>
              <a:t>教育部全國大專校院人工智慧競賽</a:t>
            </a:r>
          </a:p>
          <a:p>
            <a:pPr lvl="1" fontAlgn="base"/>
            <a:r>
              <a:rPr lang="zh-TW" altLang="en-US" b="1" dirty="0"/>
              <a:t>農地作物現況調查影像辨識</a:t>
            </a:r>
            <a:endParaRPr lang="zh-TW" altLang="en-US" dirty="0"/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aidea-web.tw/topic/93c8c26b-0e96-44bc-9a53-1c96353ad340</a:t>
            </a:r>
            <a:endParaRPr lang="en-US" altLang="zh-TW" dirty="0" smtClean="0"/>
          </a:p>
          <a:p>
            <a:pPr lvl="1"/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FYI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33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TW" b="1" dirty="0"/>
              <a:t>AI CUP 2022</a:t>
            </a:r>
            <a:r>
              <a:rPr lang="zh-TW" altLang="en-US" b="1" dirty="0"/>
              <a:t>教育部全國大專校院人工智慧競賽</a:t>
            </a:r>
          </a:p>
          <a:p>
            <a:pPr lvl="1" fontAlgn="base"/>
            <a:r>
              <a:rPr lang="zh-TW" altLang="en-US" b="1" dirty="0"/>
              <a:t>肺腺癌病理切片影像</a:t>
            </a:r>
            <a:r>
              <a:rPr lang="zh-TW" altLang="en-US" b="1" dirty="0" smtClean="0"/>
              <a:t>之腫瘤</a:t>
            </a:r>
            <a:r>
              <a:rPr lang="zh-TW" altLang="en-US" b="1" dirty="0"/>
              <a:t>氣道擴散偵測</a:t>
            </a:r>
            <a:endParaRPr lang="zh-TW" altLang="en-US" dirty="0"/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tbrain.trendmicro.com.tw/Competitions/CompetitionList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FYI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59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2022</a:t>
            </a:r>
            <a:r>
              <a:rPr lang="zh-TW" altLang="en-US" dirty="0" smtClean="0"/>
              <a:t>全國大專校院智慧創新暨跨域整合創作競賽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://niicc.cilab.csie.ncu.edu.tw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FYI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84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NCPU</a:t>
            </a:r>
          </a:p>
          <a:p>
            <a:pPr lvl="1"/>
            <a:r>
              <a:rPr lang="zh-TW" altLang="en-US" dirty="0"/>
              <a:t>約</a:t>
            </a:r>
            <a:r>
              <a:rPr lang="en-US" altLang="zh-TW" dirty="0"/>
              <a:t>5</a:t>
            </a:r>
            <a:r>
              <a:rPr lang="zh-TW" altLang="en-US" dirty="0"/>
              <a:t>月中左右開始</a:t>
            </a:r>
            <a:r>
              <a:rPr lang="zh-TW" altLang="en-US" dirty="0" smtClean="0"/>
              <a:t>報名</a:t>
            </a:r>
            <a:endParaRPr lang="en-US" altLang="zh-TW" dirty="0" smtClean="0"/>
          </a:p>
          <a:p>
            <a:r>
              <a:rPr lang="en-US" altLang="zh-TW" dirty="0" smtClean="0"/>
              <a:t>TOPC</a:t>
            </a:r>
          </a:p>
          <a:p>
            <a:pPr lvl="1"/>
            <a:r>
              <a:rPr lang="zh-TW" altLang="en-US" dirty="0"/>
              <a:t>約</a:t>
            </a:r>
            <a:r>
              <a:rPr lang="en-US" altLang="zh-TW" dirty="0"/>
              <a:t>9</a:t>
            </a:r>
            <a:r>
              <a:rPr lang="zh-TW" altLang="en-US" dirty="0"/>
              <a:t>月中左右開始</a:t>
            </a:r>
            <a:r>
              <a:rPr lang="zh-TW" altLang="en-US" dirty="0" smtClean="0"/>
              <a:t>報名</a:t>
            </a:r>
            <a:endParaRPr lang="en-US" altLang="zh-TW" dirty="0" smtClean="0"/>
          </a:p>
          <a:p>
            <a:r>
              <a:rPr lang="en-US" altLang="zh-TW" dirty="0" smtClean="0"/>
              <a:t>ICPC</a:t>
            </a:r>
          </a:p>
          <a:p>
            <a:pPr lvl="1"/>
            <a:r>
              <a:rPr lang="zh-TW" altLang="en-US" dirty="0"/>
              <a:t>由</a:t>
            </a:r>
            <a:r>
              <a:rPr lang="en-US" altLang="zh-TW" dirty="0"/>
              <a:t>NCPU</a:t>
            </a:r>
            <a:r>
              <a:rPr lang="zh-TW" altLang="en-US" dirty="0" smtClean="0"/>
              <a:t>及</a:t>
            </a:r>
            <a:r>
              <a:rPr lang="en-US" altLang="zh-TW" dirty="0" smtClean="0"/>
              <a:t>TOPC</a:t>
            </a:r>
            <a:r>
              <a:rPr lang="zh-TW" altLang="en-US" dirty="0" smtClean="0"/>
              <a:t>參賽隊伍中選擇晉級隊伍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FYI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610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Proposal (as Homework3) </a:t>
            </a:r>
          </a:p>
          <a:p>
            <a:pPr lvl="1"/>
            <a:r>
              <a:rPr lang="en-US" altLang="zh-TW" dirty="0">
                <a:hlinkClick r:id="rId2"/>
              </a:rPr>
              <a:t>https://goo.gl/x2k6Mf</a:t>
            </a:r>
            <a:endParaRPr lang="en-US" altLang="zh-TW" dirty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2022/05/19 </a:t>
            </a:r>
            <a:r>
              <a:rPr lang="en-US" altLang="zh-TW" smtClean="0">
                <a:solidFill>
                  <a:srgbClr val="FF0000"/>
                </a:solidFill>
              </a:rPr>
              <a:t>(week 14)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10 </a:t>
            </a:r>
            <a:r>
              <a:rPr lang="en-US" altLang="zh-TW" dirty="0" err="1" smtClean="0"/>
              <a:t>mins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Powerpoint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Introduction </a:t>
            </a:r>
          </a:p>
          <a:p>
            <a:pPr lvl="2"/>
            <a:r>
              <a:rPr lang="en-US" altLang="zh-TW" dirty="0" smtClean="0"/>
              <a:t>Method</a:t>
            </a:r>
          </a:p>
          <a:p>
            <a:pPr lvl="2"/>
            <a:r>
              <a:rPr lang="en-US" altLang="zh-TW" dirty="0" smtClean="0"/>
              <a:t>Expected </a:t>
            </a:r>
            <a:r>
              <a:rPr lang="en-US" altLang="zh-TW" dirty="0"/>
              <a:t>results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Final project Proposal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6492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 &amp;A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7349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vim</Template>
  <TotalTime>38243</TotalTime>
  <Words>168</Words>
  <Application>Microsoft Office PowerPoint</Application>
  <PresentationFormat>如螢幕大小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新細明體</vt:lpstr>
      <vt:lpstr>Calibri</vt:lpstr>
      <vt:lpstr>Corbel</vt:lpstr>
      <vt:lpstr>Custom Theme</vt:lpstr>
      <vt:lpstr>Week 9 Q&amp;A</vt:lpstr>
      <vt:lpstr>FYI</vt:lpstr>
      <vt:lpstr>FYI</vt:lpstr>
      <vt:lpstr>FYI</vt:lpstr>
      <vt:lpstr>FYI</vt:lpstr>
      <vt:lpstr>FYI</vt:lpstr>
      <vt:lpstr>FYI</vt:lpstr>
      <vt:lpstr>Final project Proposal</vt:lpstr>
      <vt:lpstr>Q 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大規模資料處理技術程式設計</dc:title>
  <dc:creator>tinin</dc:creator>
  <cp:lastModifiedBy>簡廷因</cp:lastModifiedBy>
  <cp:revision>733</cp:revision>
  <dcterms:created xsi:type="dcterms:W3CDTF">2012-12-17T14:50:36Z</dcterms:created>
  <dcterms:modified xsi:type="dcterms:W3CDTF">2022-04-28T05:45:11Z</dcterms:modified>
</cp:coreProperties>
</file>