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8" r:id="rId3"/>
    <p:sldId id="26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2022/5/12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x2k6M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2022.05.12 </a:t>
            </a:r>
            <a:r>
              <a:rPr lang="zh-TW" altLang="en-US" dirty="0" smtClean="0"/>
              <a:t>簡廷因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en-US" altLang="zh-TW" dirty="0" smtClean="0"/>
              <a:t>Week </a:t>
            </a:r>
            <a:r>
              <a:rPr lang="en-US" altLang="zh-TW" dirty="0" smtClean="0"/>
              <a:t>12 </a:t>
            </a:r>
            <a:r>
              <a:rPr lang="en-US" altLang="zh-TW" dirty="0" smtClean="0"/>
              <a:t>Q&amp;A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Proposal (as Homework3) </a:t>
            </a:r>
          </a:p>
          <a:p>
            <a:pPr lvl="1"/>
            <a:r>
              <a:rPr lang="en-US" altLang="zh-TW" dirty="0">
                <a:hlinkClick r:id="rId2"/>
              </a:rPr>
              <a:t>https://goo.gl/x2k6Mf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2022/05/19 (week 14)</a:t>
            </a:r>
          </a:p>
          <a:p>
            <a:pPr lvl="1"/>
            <a:r>
              <a:rPr lang="en-US" altLang="zh-TW" dirty="0" smtClean="0"/>
              <a:t>10 </a:t>
            </a:r>
            <a:r>
              <a:rPr lang="en-US" altLang="zh-TW" dirty="0" err="1" smtClean="0"/>
              <a:t>mins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Powerpoint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Introduction </a:t>
            </a:r>
          </a:p>
          <a:p>
            <a:pPr lvl="2"/>
            <a:r>
              <a:rPr lang="en-US" altLang="zh-TW" dirty="0" smtClean="0"/>
              <a:t>Method</a:t>
            </a:r>
          </a:p>
          <a:p>
            <a:pPr lvl="2"/>
            <a:r>
              <a:rPr lang="en-US" altLang="zh-TW" dirty="0" smtClean="0"/>
              <a:t>Expected </a:t>
            </a:r>
            <a:r>
              <a:rPr lang="en-US" altLang="zh-TW" dirty="0"/>
              <a:t>results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 Proposal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49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34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38243</TotalTime>
  <Words>35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Calibri</vt:lpstr>
      <vt:lpstr>Corbel</vt:lpstr>
      <vt:lpstr>Custom Theme</vt:lpstr>
      <vt:lpstr>Week 12 Q&amp;A</vt:lpstr>
      <vt:lpstr>Final project Proposal</vt:lpstr>
      <vt:lpstr>Q 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734</cp:revision>
  <dcterms:created xsi:type="dcterms:W3CDTF">2012-12-17T14:50:36Z</dcterms:created>
  <dcterms:modified xsi:type="dcterms:W3CDTF">2022-05-12T03:56:52Z</dcterms:modified>
</cp:coreProperties>
</file>